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BC50A0-72DB-45C0-98C1-27879D036DC1}">
  <a:tblStyle styleId="{7FBC50A0-72DB-45C0-98C1-27879D036D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6994d8c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6994d8c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6994d8cb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6994d8cb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994d8cb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994d8cb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6994d8c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6994d8c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6994d8c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6994d8c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9f1da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9f1da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994d8c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994d8c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6994d8c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6994d8c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6994d8cb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6994d8cb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/>
                        <a:t>RF1</a:t>
                      </a:r>
                      <a:r>
                        <a:rPr lang="es"/>
                        <a:t>: Los usuarios deben poder registrarse e iniciar sesión utilizando su correo electrónico o autenticación a través de redes sociales.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Firebase Authentication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50" y="1212150"/>
            <a:ext cx="5211975" cy="29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2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RF10</a:t>
                      </a:r>
                      <a:r>
                        <a:rPr lang="es"/>
                        <a:t>: </a:t>
                      </a:r>
                      <a:r>
                        <a:rPr lang="es"/>
                        <a:t>El sistema debe corregir automáticamente señas incorrectas y ofrecer sugerencias de mejora detalladas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Sistema de Feedback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127" name="Google Shape;127;p22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125" y="1579800"/>
            <a:ext cx="5207051" cy="27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RF2</a:t>
                      </a:r>
                      <a:r>
                        <a:rPr lang="es"/>
                        <a:t>: </a:t>
                      </a:r>
                      <a:r>
                        <a:rPr lang="es"/>
                        <a:t>Los usuarios deben practicar señas en tiempo real y recibir validación a través de IA, calificando la precisión de las señas.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TensorFlow Lite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2524" r="0" t="0"/>
          <a:stretch/>
        </p:blipFill>
        <p:spPr>
          <a:xfrm>
            <a:off x="3641275" y="1305425"/>
            <a:ext cx="5287150" cy="33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RF3</a:t>
                      </a:r>
                      <a:r>
                        <a:rPr lang="es"/>
                        <a:t>: </a:t>
                      </a:r>
                      <a:r>
                        <a:rPr lang="es"/>
                        <a:t>El sistema debe enviar notificaciones personalizadas, recordatorios y alertas sobre nuevos contenidos o actualizaciones.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Firebase Cloud Messaging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925" y="1199025"/>
            <a:ext cx="5215875" cy="35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RF4</a:t>
                      </a:r>
                      <a:r>
                        <a:rPr lang="es"/>
                        <a:t>: </a:t>
                      </a:r>
                      <a:r>
                        <a:rPr lang="es"/>
                        <a:t>Los usuarios deben poder acceder y visualizar su historial de progreso en el aprendizaje de señas, incluyendo estadísticas detalladas.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Firebase Firestore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700" y="955550"/>
            <a:ext cx="5229724" cy="39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7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RF5</a:t>
                      </a:r>
                      <a:r>
                        <a:rPr lang="es"/>
                        <a:t>: </a:t>
                      </a:r>
                      <a:r>
                        <a:rPr lang="es"/>
                        <a:t>La aplicación debe permitir a los usuarios seleccionar su nivel de aprendizaje (básico, intermedio, avanzado) y acceder a contenido ajustado a su nivel.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de niveles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696" l="2199" r="5405" t="1999"/>
          <a:stretch/>
        </p:blipFill>
        <p:spPr>
          <a:xfrm>
            <a:off x="3656200" y="1123200"/>
            <a:ext cx="5234200" cy="38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8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RF6</a:t>
                      </a:r>
                      <a:r>
                        <a:rPr lang="es"/>
                        <a:t>: </a:t>
                      </a:r>
                      <a:r>
                        <a:rPr lang="es" sz="1500">
                          <a:solidFill>
                            <a:schemeClr val="dk1"/>
                          </a:solidFill>
                        </a:rPr>
                        <a:t>Los usuarios deben poder reportar errores o problemas con los ejercicios o juegos de aprendizaje a través de un sistema de retroalimentación dentro de la app.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de Reportes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200" y="1125937"/>
            <a:ext cx="5060700" cy="33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RF7</a:t>
                      </a:r>
                      <a:r>
                        <a:rPr lang="es"/>
                        <a:t>: </a:t>
                      </a:r>
                      <a:r>
                        <a:rPr lang="es"/>
                        <a:t>Debe haber una sección de tutoriales en video, clasificados por niveles de aprendizaje, disponibles para todos los usuarios.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de Feedback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00" y="1007600"/>
            <a:ext cx="5101601" cy="388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RF8</a:t>
                      </a:r>
                      <a:r>
                        <a:rPr lang="es"/>
                        <a:t>: </a:t>
                      </a:r>
                      <a:r>
                        <a:rPr lang="es"/>
                        <a:t>Los usuarios deben poder ver su progreso en tiempo real mediante un dashboard de estadísticas interactivo y fácil de entender.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Firebase Cloud Storage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111" name="Google Shape;111;p20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73" y="1091648"/>
            <a:ext cx="5144153" cy="3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1"/>
          <p:cNvGraphicFramePr/>
          <p:nvPr/>
        </p:nvGraphicFramePr>
        <p:xfrm>
          <a:off x="163238" y="5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{7FBC50A0-72DB-45C0-98C1-27879D036DC1}</a:tableStyleId>
              </a:tblPr>
              <a:tblGrid>
                <a:gridCol w="2939175"/>
                <a:gridCol w="498125"/>
                <a:gridCol w="5380225"/>
              </a:tblGrid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Diagrama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24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RF9</a:t>
                      </a:r>
                      <a:r>
                        <a:rPr lang="es"/>
                        <a:t>: </a:t>
                      </a:r>
                      <a:r>
                        <a:rPr lang="es"/>
                        <a:t>Los usuarios deben poder personalizar su avatar y perfil dentro de la app para mejorar la experiencia de usuario y reflejar su identidad personal.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Dependencia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vMerge="1"/>
              </a:tr>
              <a:tr h="1460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Firebase Firestore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195950" y="63925"/>
            <a:ext cx="8784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CASOS DE USO: APP LENGUA DE SEÑAS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900" y="63925"/>
            <a:ext cx="1317874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63" y="1080400"/>
            <a:ext cx="49244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