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21"/>
  </p:notesMasterIdLst>
  <p:sldIdLst>
    <p:sldId id="256" r:id="rId2"/>
    <p:sldId id="287" r:id="rId3"/>
    <p:sldId id="291" r:id="rId4"/>
    <p:sldId id="292" r:id="rId5"/>
    <p:sldId id="290" r:id="rId6"/>
    <p:sldId id="293" r:id="rId7"/>
    <p:sldId id="294" r:id="rId8"/>
    <p:sldId id="295" r:id="rId9"/>
    <p:sldId id="296" r:id="rId10"/>
    <p:sldId id="283" r:id="rId11"/>
    <p:sldId id="262" r:id="rId12"/>
    <p:sldId id="282" r:id="rId13"/>
    <p:sldId id="263" r:id="rId14"/>
    <p:sldId id="284" r:id="rId15"/>
    <p:sldId id="264" r:id="rId16"/>
    <p:sldId id="266" r:id="rId17"/>
    <p:sldId id="286" r:id="rId18"/>
    <p:sldId id="267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3899" autoAdjust="0"/>
  </p:normalViewPr>
  <p:slideViewPr>
    <p:cSldViewPr snapToGrid="0">
      <p:cViewPr varScale="1">
        <p:scale>
          <a:sx n="86" d="100"/>
          <a:sy n="86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AUC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Logistic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Original</c:v>
                </c:pt>
                <c:pt idx="1">
                  <c:v>10%</c:v>
                </c:pt>
                <c:pt idx="2">
                  <c:v>20%</c:v>
                </c:pt>
                <c:pt idx="3">
                  <c:v>30%</c:v>
                </c:pt>
                <c:pt idx="4">
                  <c:v>40%</c:v>
                </c:pt>
                <c:pt idx="5">
                  <c:v>50%</c:v>
                </c:pt>
                <c:pt idx="6">
                  <c:v>60%</c:v>
                </c:pt>
                <c:pt idx="7">
                  <c:v>70%</c:v>
                </c:pt>
                <c:pt idx="8">
                  <c:v>80%</c:v>
                </c:pt>
                <c:pt idx="9">
                  <c:v>90%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0.59019999999999995</c:v>
                </c:pt>
                <c:pt idx="1">
                  <c:v>0.58079999999999998</c:v>
                </c:pt>
                <c:pt idx="2">
                  <c:v>0.57489999999999997</c:v>
                </c:pt>
                <c:pt idx="3">
                  <c:v>0.57230000000000003</c:v>
                </c:pt>
                <c:pt idx="4">
                  <c:v>0.57130000000000003</c:v>
                </c:pt>
                <c:pt idx="5">
                  <c:v>0.56879999999999997</c:v>
                </c:pt>
                <c:pt idx="6">
                  <c:v>0.56769999999999998</c:v>
                </c:pt>
                <c:pt idx="7">
                  <c:v>0.56659999999999999</c:v>
                </c:pt>
                <c:pt idx="8">
                  <c:v>0.56289999999999996</c:v>
                </c:pt>
                <c:pt idx="9">
                  <c:v>0.55969999999999998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B6-41E5-81B9-387C642476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Lasso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Original</c:v>
                </c:pt>
                <c:pt idx="1">
                  <c:v>10%</c:v>
                </c:pt>
                <c:pt idx="2">
                  <c:v>20%</c:v>
                </c:pt>
                <c:pt idx="3">
                  <c:v>30%</c:v>
                </c:pt>
                <c:pt idx="4">
                  <c:v>40%</c:v>
                </c:pt>
                <c:pt idx="5">
                  <c:v>50%</c:v>
                </c:pt>
                <c:pt idx="6">
                  <c:v>60%</c:v>
                </c:pt>
                <c:pt idx="7">
                  <c:v>70%</c:v>
                </c:pt>
                <c:pt idx="8">
                  <c:v>80%</c:v>
                </c:pt>
                <c:pt idx="9">
                  <c:v>90%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0.59940000000000004</c:v>
                </c:pt>
                <c:pt idx="1">
                  <c:v>0.58830000000000005</c:v>
                </c:pt>
                <c:pt idx="2">
                  <c:v>0.58279999999999998</c:v>
                </c:pt>
                <c:pt idx="3">
                  <c:v>0.58279999999999998</c:v>
                </c:pt>
                <c:pt idx="4">
                  <c:v>0.58109999999999995</c:v>
                </c:pt>
                <c:pt idx="5">
                  <c:v>0.58009999999999995</c:v>
                </c:pt>
                <c:pt idx="6">
                  <c:v>0.57969999999999999</c:v>
                </c:pt>
                <c:pt idx="7">
                  <c:v>0.57679999999999998</c:v>
                </c:pt>
                <c:pt idx="8">
                  <c:v>0.5746</c:v>
                </c:pt>
                <c:pt idx="9">
                  <c:v>0.57189999999999996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B6-41E5-81B9-387C642476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RandomForest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Original</c:v>
                </c:pt>
                <c:pt idx="1">
                  <c:v>10%</c:v>
                </c:pt>
                <c:pt idx="2">
                  <c:v>20%</c:v>
                </c:pt>
                <c:pt idx="3">
                  <c:v>30%</c:v>
                </c:pt>
                <c:pt idx="4">
                  <c:v>40%</c:v>
                </c:pt>
                <c:pt idx="5">
                  <c:v>50%</c:v>
                </c:pt>
                <c:pt idx="6">
                  <c:v>60%</c:v>
                </c:pt>
                <c:pt idx="7">
                  <c:v>70%</c:v>
                </c:pt>
                <c:pt idx="8">
                  <c:v>80%</c:v>
                </c:pt>
                <c:pt idx="9">
                  <c:v>90%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1">
                  <c:v>0.56110000000000004</c:v>
                </c:pt>
                <c:pt idx="2">
                  <c:v>0.56379999999999997</c:v>
                </c:pt>
                <c:pt idx="3">
                  <c:v>0.56259999999999999</c:v>
                </c:pt>
                <c:pt idx="4">
                  <c:v>0.5595</c:v>
                </c:pt>
                <c:pt idx="5">
                  <c:v>0.56069999999999998</c:v>
                </c:pt>
                <c:pt idx="6">
                  <c:v>0.56169999999999998</c:v>
                </c:pt>
                <c:pt idx="7">
                  <c:v>0.56069999999999998</c:v>
                </c:pt>
                <c:pt idx="8">
                  <c:v>0.55610000000000004</c:v>
                </c:pt>
                <c:pt idx="9">
                  <c:v>0.5494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B6-41E5-81B9-387C642476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9144544"/>
        <c:axId val="1780303008"/>
      </c:lineChart>
      <c:catAx>
        <c:axId val="-2109144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303008"/>
        <c:crosses val="autoZero"/>
        <c:auto val="1"/>
        <c:lblAlgn val="ctr"/>
        <c:lblOffset val="100"/>
        <c:noMultiLvlLbl val="0"/>
      </c:catAx>
      <c:valAx>
        <c:axId val="1780303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14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Logistic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Original</c:v>
                </c:pt>
                <c:pt idx="1">
                  <c:v>10%</c:v>
                </c:pt>
                <c:pt idx="2">
                  <c:v>20%</c:v>
                </c:pt>
                <c:pt idx="3">
                  <c:v>30%</c:v>
                </c:pt>
                <c:pt idx="4">
                  <c:v>40%</c:v>
                </c:pt>
                <c:pt idx="5">
                  <c:v>50%</c:v>
                </c:pt>
                <c:pt idx="6">
                  <c:v>60%</c:v>
                </c:pt>
                <c:pt idx="7">
                  <c:v>70%</c:v>
                </c:pt>
                <c:pt idx="8">
                  <c:v>80%</c:v>
                </c:pt>
                <c:pt idx="9">
                  <c:v>90%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0.1246</c:v>
                </c:pt>
                <c:pt idx="1">
                  <c:v>0.11990000000000001</c:v>
                </c:pt>
                <c:pt idx="2">
                  <c:v>0.1186</c:v>
                </c:pt>
                <c:pt idx="3">
                  <c:v>0.11840000000000001</c:v>
                </c:pt>
                <c:pt idx="4">
                  <c:v>0.1177</c:v>
                </c:pt>
                <c:pt idx="5">
                  <c:v>0.1173</c:v>
                </c:pt>
                <c:pt idx="6">
                  <c:v>0.11559999999999999</c:v>
                </c:pt>
                <c:pt idx="7">
                  <c:v>0.11600000000000001</c:v>
                </c:pt>
                <c:pt idx="8">
                  <c:v>0.11459999999999999</c:v>
                </c:pt>
                <c:pt idx="9">
                  <c:v>0.1128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B4-4848-8F3E-E71D5C6B01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Lasso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Original</c:v>
                </c:pt>
                <c:pt idx="1">
                  <c:v>10%</c:v>
                </c:pt>
                <c:pt idx="2">
                  <c:v>20%</c:v>
                </c:pt>
                <c:pt idx="3">
                  <c:v>30%</c:v>
                </c:pt>
                <c:pt idx="4">
                  <c:v>40%</c:v>
                </c:pt>
                <c:pt idx="5">
                  <c:v>50%</c:v>
                </c:pt>
                <c:pt idx="6">
                  <c:v>60%</c:v>
                </c:pt>
                <c:pt idx="7">
                  <c:v>70%</c:v>
                </c:pt>
                <c:pt idx="8">
                  <c:v>80%</c:v>
                </c:pt>
                <c:pt idx="9">
                  <c:v>90%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0.12659999999999999</c:v>
                </c:pt>
                <c:pt idx="1">
                  <c:v>0.123</c:v>
                </c:pt>
                <c:pt idx="2">
                  <c:v>0.1207</c:v>
                </c:pt>
                <c:pt idx="3">
                  <c:v>0.1202</c:v>
                </c:pt>
                <c:pt idx="4">
                  <c:v>0.1208</c:v>
                </c:pt>
                <c:pt idx="5">
                  <c:v>0.1201</c:v>
                </c:pt>
                <c:pt idx="6">
                  <c:v>0.1202</c:v>
                </c:pt>
                <c:pt idx="7">
                  <c:v>0.11890000000000001</c:v>
                </c:pt>
                <c:pt idx="8">
                  <c:v>0.1181</c:v>
                </c:pt>
                <c:pt idx="9">
                  <c:v>0.1166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B4-4848-8F3E-E71D5C6B01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RandomForest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Original</c:v>
                </c:pt>
                <c:pt idx="1">
                  <c:v>10%</c:v>
                </c:pt>
                <c:pt idx="2">
                  <c:v>20%</c:v>
                </c:pt>
                <c:pt idx="3">
                  <c:v>30%</c:v>
                </c:pt>
                <c:pt idx="4">
                  <c:v>40%</c:v>
                </c:pt>
                <c:pt idx="5">
                  <c:v>50%</c:v>
                </c:pt>
                <c:pt idx="6">
                  <c:v>60%</c:v>
                </c:pt>
                <c:pt idx="7">
                  <c:v>70%</c:v>
                </c:pt>
                <c:pt idx="8">
                  <c:v>80%</c:v>
                </c:pt>
                <c:pt idx="9">
                  <c:v>90%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1">
                  <c:v>0.1116</c:v>
                </c:pt>
                <c:pt idx="2">
                  <c:v>0.1135</c:v>
                </c:pt>
                <c:pt idx="3">
                  <c:v>0.1115</c:v>
                </c:pt>
                <c:pt idx="4">
                  <c:v>0.11210000000000001</c:v>
                </c:pt>
                <c:pt idx="5">
                  <c:v>0.1118</c:v>
                </c:pt>
                <c:pt idx="6">
                  <c:v>0.1115</c:v>
                </c:pt>
                <c:pt idx="7">
                  <c:v>0.111</c:v>
                </c:pt>
                <c:pt idx="8">
                  <c:v>0.1084</c:v>
                </c:pt>
                <c:pt idx="9">
                  <c:v>0.1067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B4-4848-8F3E-E71D5C6B0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604384"/>
        <c:axId val="2119183088"/>
      </c:lineChart>
      <c:catAx>
        <c:axId val="2116604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183088"/>
        <c:crosses val="autoZero"/>
        <c:auto val="1"/>
        <c:lblAlgn val="ctr"/>
        <c:lblOffset val="100"/>
        <c:noMultiLvlLbl val="0"/>
      </c:catAx>
      <c:valAx>
        <c:axId val="2119183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60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cap="all" spc="120" normalizeH="0" baseline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128" b="1" i="0" u="none" strike="noStrike" kern="1200" cap="all" spc="120" normalizeH="0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LiFT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28" b="1" i="0" u="none" strike="noStrike" kern="1200" cap="all" spc="120" normalizeH="0" baseline="0" dirty="0" err="1" smtClean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Logistic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Original</c:v>
                </c:pt>
                <c:pt idx="1">
                  <c:v>10%</c:v>
                </c:pt>
                <c:pt idx="2">
                  <c:v>20%</c:v>
                </c:pt>
                <c:pt idx="3">
                  <c:v>30%</c:v>
                </c:pt>
                <c:pt idx="4">
                  <c:v>40%</c:v>
                </c:pt>
                <c:pt idx="5">
                  <c:v>50%</c:v>
                </c:pt>
                <c:pt idx="6">
                  <c:v>60%</c:v>
                </c:pt>
                <c:pt idx="7">
                  <c:v>70%</c:v>
                </c:pt>
                <c:pt idx="8">
                  <c:v>80%</c:v>
                </c:pt>
                <c:pt idx="9">
                  <c:v>90%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1.4878</c:v>
                </c:pt>
                <c:pt idx="1">
                  <c:v>1.4563999999999999</c:v>
                </c:pt>
                <c:pt idx="2">
                  <c:v>1.3892</c:v>
                </c:pt>
                <c:pt idx="3">
                  <c:v>1.405999999999999</c:v>
                </c:pt>
                <c:pt idx="4">
                  <c:v>1.4278</c:v>
                </c:pt>
                <c:pt idx="5">
                  <c:v>1.3785000000000001</c:v>
                </c:pt>
                <c:pt idx="6">
                  <c:v>1.3707</c:v>
                </c:pt>
                <c:pt idx="7">
                  <c:v>1.3782000000000001</c:v>
                </c:pt>
                <c:pt idx="8">
                  <c:v>1.3548</c:v>
                </c:pt>
                <c:pt idx="9">
                  <c:v>1.3722000000000001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56-4AE6-A880-EAA7640CF5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Lasso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Original</c:v>
                </c:pt>
                <c:pt idx="1">
                  <c:v>10%</c:v>
                </c:pt>
                <c:pt idx="2">
                  <c:v>20%</c:v>
                </c:pt>
                <c:pt idx="3">
                  <c:v>30%</c:v>
                </c:pt>
                <c:pt idx="4">
                  <c:v>40%</c:v>
                </c:pt>
                <c:pt idx="5">
                  <c:v>50%</c:v>
                </c:pt>
                <c:pt idx="6">
                  <c:v>60%</c:v>
                </c:pt>
                <c:pt idx="7">
                  <c:v>70%</c:v>
                </c:pt>
                <c:pt idx="8">
                  <c:v>80%</c:v>
                </c:pt>
                <c:pt idx="9">
                  <c:v>90%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1.5023</c:v>
                </c:pt>
                <c:pt idx="1">
                  <c:v>1.4266000000000001</c:v>
                </c:pt>
                <c:pt idx="2">
                  <c:v>1.5061</c:v>
                </c:pt>
                <c:pt idx="3">
                  <c:v>1.3869</c:v>
                </c:pt>
                <c:pt idx="4">
                  <c:v>1.4188000000000001</c:v>
                </c:pt>
                <c:pt idx="5">
                  <c:v>1.4053</c:v>
                </c:pt>
                <c:pt idx="6">
                  <c:v>1.4164000000000001</c:v>
                </c:pt>
                <c:pt idx="7">
                  <c:v>1.3869</c:v>
                </c:pt>
                <c:pt idx="8">
                  <c:v>1.3486</c:v>
                </c:pt>
                <c:pt idx="9">
                  <c:v>1.3819999999999999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56-4AE6-A880-EAA7640CF5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RandomForest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Original</c:v>
                </c:pt>
                <c:pt idx="1">
                  <c:v>10%</c:v>
                </c:pt>
                <c:pt idx="2">
                  <c:v>20%</c:v>
                </c:pt>
                <c:pt idx="3">
                  <c:v>30%</c:v>
                </c:pt>
                <c:pt idx="4">
                  <c:v>40%</c:v>
                </c:pt>
                <c:pt idx="5">
                  <c:v>50%</c:v>
                </c:pt>
                <c:pt idx="6">
                  <c:v>60%</c:v>
                </c:pt>
                <c:pt idx="7">
                  <c:v>70%</c:v>
                </c:pt>
                <c:pt idx="8">
                  <c:v>80%</c:v>
                </c:pt>
                <c:pt idx="9">
                  <c:v>90%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1">
                  <c:v>1.2877000000000001</c:v>
                </c:pt>
                <c:pt idx="2">
                  <c:v>1.2886</c:v>
                </c:pt>
                <c:pt idx="3">
                  <c:v>1.2298</c:v>
                </c:pt>
                <c:pt idx="4">
                  <c:v>1.3259000000000001</c:v>
                </c:pt>
                <c:pt idx="5">
                  <c:v>1.2931999999999999</c:v>
                </c:pt>
                <c:pt idx="6">
                  <c:v>1.3164</c:v>
                </c:pt>
                <c:pt idx="7">
                  <c:v>1.2535000000000001</c:v>
                </c:pt>
                <c:pt idx="8">
                  <c:v>1.2020999999999999</c:v>
                </c:pt>
                <c:pt idx="9">
                  <c:v>1.2145999999999999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56-4AE6-A880-EAA7640CF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8650896"/>
        <c:axId val="1779897984"/>
      </c:lineChart>
      <c:catAx>
        <c:axId val="2118650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897984"/>
        <c:crosses val="autoZero"/>
        <c:auto val="1"/>
        <c:lblAlgn val="ctr"/>
        <c:lblOffset val="100"/>
        <c:noMultiLvlLbl val="0"/>
      </c:catAx>
      <c:valAx>
        <c:axId val="1779897984"/>
        <c:scaling>
          <c:orientation val="minMax"/>
          <c:min val="1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65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AUC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0.59319999999999995</c:v>
                </c:pt>
                <c:pt idx="1">
                  <c:v>0.59540000000000004</c:v>
                </c:pt>
                <c:pt idx="2">
                  <c:v>0.59960000000000002</c:v>
                </c:pt>
                <c:pt idx="3">
                  <c:v>0.59689999999999999</c:v>
                </c:pt>
                <c:pt idx="4">
                  <c:v>0.60040000000000004</c:v>
                </c:pt>
                <c:pt idx="5">
                  <c:v>0.60119999999999996</c:v>
                </c:pt>
                <c:pt idx="6">
                  <c:v>0.60009999999999997</c:v>
                </c:pt>
                <c:pt idx="7">
                  <c:v>0.6</c:v>
                </c:pt>
                <c:pt idx="8">
                  <c:v>0.60119999999999996</c:v>
                </c:pt>
                <c:pt idx="9">
                  <c:v>0.5998</c:v>
                </c:pt>
                <c:pt idx="10">
                  <c:v>0.60109999999999997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3A-4F74-8BEA-C83D96FC04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0091760"/>
        <c:axId val="1759971712"/>
      </c:lineChart>
      <c:catAx>
        <c:axId val="17600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971712"/>
        <c:crosses val="autoZero"/>
        <c:auto val="1"/>
        <c:lblAlgn val="ctr"/>
        <c:lblOffset val="100"/>
        <c:noMultiLvlLbl val="0"/>
      </c:catAx>
      <c:valAx>
        <c:axId val="1759971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0091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0.1249</c:v>
                </c:pt>
                <c:pt idx="1">
                  <c:v>0.12529999999999999</c:v>
                </c:pt>
                <c:pt idx="2">
                  <c:v>0.12659999999999999</c:v>
                </c:pt>
                <c:pt idx="3">
                  <c:v>0.12559999999999999</c:v>
                </c:pt>
                <c:pt idx="4">
                  <c:v>0.1268</c:v>
                </c:pt>
                <c:pt idx="5">
                  <c:v>0.12720000000000001</c:v>
                </c:pt>
                <c:pt idx="6">
                  <c:v>0.12570000000000001</c:v>
                </c:pt>
                <c:pt idx="7">
                  <c:v>0.128</c:v>
                </c:pt>
                <c:pt idx="8">
                  <c:v>0.12820000000000001</c:v>
                </c:pt>
                <c:pt idx="9">
                  <c:v>0.12770000000000001</c:v>
                </c:pt>
                <c:pt idx="10">
                  <c:v>0.1273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01-459C-BC20-49C369630F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13686736"/>
        <c:axId val="-2080192112"/>
      </c:lineChart>
      <c:catAx>
        <c:axId val="-2013686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0192112"/>
        <c:crosses val="autoZero"/>
        <c:auto val="1"/>
        <c:lblAlgn val="ctr"/>
        <c:lblOffset val="100"/>
        <c:noMultiLvlLbl val="0"/>
      </c:catAx>
      <c:valAx>
        <c:axId val="-2080192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368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LIFT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1.4608000000000001</c:v>
                </c:pt>
                <c:pt idx="1">
                  <c:v>1.4718</c:v>
                </c:pt>
                <c:pt idx="2">
                  <c:v>1.4582999999999999</c:v>
                </c:pt>
                <c:pt idx="3">
                  <c:v>1.4503999999999999</c:v>
                </c:pt>
                <c:pt idx="4">
                  <c:v>1.4927999999999999</c:v>
                </c:pt>
                <c:pt idx="5">
                  <c:v>1.4739</c:v>
                </c:pt>
                <c:pt idx="6">
                  <c:v>1.4784999999999999</c:v>
                </c:pt>
                <c:pt idx="7">
                  <c:v>1.5304</c:v>
                </c:pt>
                <c:pt idx="8">
                  <c:v>1.4883999999999999</c:v>
                </c:pt>
                <c:pt idx="9">
                  <c:v>1.5184</c:v>
                </c:pt>
                <c:pt idx="10">
                  <c:v>1.4817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27-496C-8508-A96ACCA840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18782496"/>
        <c:axId val="-2055927472"/>
      </c:lineChart>
      <c:catAx>
        <c:axId val="-2018782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5927472"/>
        <c:crosses val="autoZero"/>
        <c:auto val="1"/>
        <c:lblAlgn val="ctr"/>
        <c:lblOffset val="100"/>
        <c:noMultiLvlLbl val="0"/>
      </c:catAx>
      <c:valAx>
        <c:axId val="-2055927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878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56DEE4-9119-FB47-83BF-B654EC5495AD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96B438-2F9C-D149-A4E1-456B5375FC71}">
      <dgm:prSet phldrT="[Text]"/>
      <dgm:spPr/>
      <dgm:t>
        <a:bodyPr/>
        <a:lstStyle/>
        <a:p>
          <a:r>
            <a:rPr lang="en-US" altLang="zh-CN" dirty="0"/>
            <a:t>Introduction</a:t>
          </a:r>
          <a:endParaRPr lang="en-US" dirty="0"/>
        </a:p>
      </dgm:t>
    </dgm:pt>
    <dgm:pt modelId="{4A99B4D2-971D-D245-9D33-A90D70871DA6}" type="parTrans" cxnId="{2ED8EC33-6BDF-4A42-A94C-01F8A934FD29}">
      <dgm:prSet/>
      <dgm:spPr/>
      <dgm:t>
        <a:bodyPr/>
        <a:lstStyle/>
        <a:p>
          <a:endParaRPr lang="en-US"/>
        </a:p>
      </dgm:t>
    </dgm:pt>
    <dgm:pt modelId="{6C54117C-C6CC-614E-B70C-A69FB9A276AE}" type="sibTrans" cxnId="{2ED8EC33-6BDF-4A42-A94C-01F8A934FD29}">
      <dgm:prSet/>
      <dgm:spPr/>
      <dgm:t>
        <a:bodyPr/>
        <a:lstStyle/>
        <a:p>
          <a:endParaRPr lang="en-US"/>
        </a:p>
      </dgm:t>
    </dgm:pt>
    <dgm:pt modelId="{EE17C586-1B8E-3B48-A3DB-6BD80F2EC705}">
      <dgm:prSet/>
      <dgm:spPr/>
      <dgm:t>
        <a:bodyPr/>
        <a:lstStyle/>
        <a:p>
          <a:r>
            <a:rPr lang="en-US" altLang="zh-CN" dirty="0"/>
            <a:t>Methods</a:t>
          </a:r>
          <a:r>
            <a:rPr lang="zh-CN" altLang="en-US" dirty="0"/>
            <a:t> </a:t>
          </a:r>
          <a:r>
            <a:rPr lang="en-US" altLang="zh-CN" dirty="0"/>
            <a:t>Comparison</a:t>
          </a:r>
          <a:endParaRPr lang="en-US" dirty="0"/>
        </a:p>
      </dgm:t>
    </dgm:pt>
    <dgm:pt modelId="{52A03984-A4DA-9B44-BD27-6EFC834000FF}" type="parTrans" cxnId="{3A0413EB-9B9F-4949-8500-88AB4FB2C0F0}">
      <dgm:prSet/>
      <dgm:spPr/>
      <dgm:t>
        <a:bodyPr/>
        <a:lstStyle/>
        <a:p>
          <a:endParaRPr lang="en-US"/>
        </a:p>
      </dgm:t>
    </dgm:pt>
    <dgm:pt modelId="{23F6E991-7AC7-CB48-962D-D5D48905D14C}" type="sibTrans" cxnId="{3A0413EB-9B9F-4949-8500-88AB4FB2C0F0}">
      <dgm:prSet/>
      <dgm:spPr/>
      <dgm:t>
        <a:bodyPr/>
        <a:lstStyle/>
        <a:p>
          <a:endParaRPr lang="en-US"/>
        </a:p>
      </dgm:t>
    </dgm:pt>
    <dgm:pt modelId="{40AAC72D-26A4-C949-9DF2-B27FD05B473E}">
      <dgm:prSet/>
      <dgm:spPr/>
      <dgm:t>
        <a:bodyPr/>
        <a:lstStyle/>
        <a:p>
          <a:r>
            <a:rPr lang="en-US" altLang="zh-CN" dirty="0"/>
            <a:t>Results</a:t>
          </a:r>
          <a:r>
            <a:rPr lang="zh-CN" altLang="en-US" dirty="0"/>
            <a:t> </a:t>
          </a:r>
          <a:r>
            <a:rPr lang="en-US" altLang="zh-CN" dirty="0"/>
            <a:t>&amp;</a:t>
          </a:r>
          <a:r>
            <a:rPr lang="zh-CN" altLang="en-US" dirty="0"/>
            <a:t> </a:t>
          </a:r>
          <a:r>
            <a:rPr lang="en-US" altLang="zh-CN" dirty="0"/>
            <a:t>Interpretation</a:t>
          </a:r>
          <a:endParaRPr lang="en-US" dirty="0"/>
        </a:p>
      </dgm:t>
    </dgm:pt>
    <dgm:pt modelId="{F9AAED05-FE8A-7B42-ADAA-E2CBAF9D9B4F}" type="parTrans" cxnId="{F266046E-3E5C-374F-B425-7B7CFB7E81D8}">
      <dgm:prSet/>
      <dgm:spPr/>
      <dgm:t>
        <a:bodyPr/>
        <a:lstStyle/>
        <a:p>
          <a:endParaRPr lang="en-US"/>
        </a:p>
      </dgm:t>
    </dgm:pt>
    <dgm:pt modelId="{FC09B9D4-46C7-AB45-80BC-8ED406C17B16}" type="sibTrans" cxnId="{F266046E-3E5C-374F-B425-7B7CFB7E81D8}">
      <dgm:prSet/>
      <dgm:spPr/>
      <dgm:t>
        <a:bodyPr/>
        <a:lstStyle/>
        <a:p>
          <a:endParaRPr lang="en-US"/>
        </a:p>
      </dgm:t>
    </dgm:pt>
    <dgm:pt modelId="{5E5B0944-52C2-734F-99BC-CF761F42BFB4}">
      <dgm:prSet/>
      <dgm:spPr/>
      <dgm:t>
        <a:bodyPr/>
        <a:lstStyle/>
        <a:p>
          <a:r>
            <a:rPr lang="en-US" dirty="0"/>
            <a:t>Data Overview</a:t>
          </a:r>
        </a:p>
      </dgm:t>
    </dgm:pt>
    <dgm:pt modelId="{56A9590F-5171-4F46-B22D-DDD7A9270329}" type="parTrans" cxnId="{7200F5FD-DA14-6C4D-B810-6E0F822C9E0B}">
      <dgm:prSet/>
      <dgm:spPr/>
      <dgm:t>
        <a:bodyPr/>
        <a:lstStyle/>
        <a:p>
          <a:endParaRPr lang="en-US"/>
        </a:p>
      </dgm:t>
    </dgm:pt>
    <dgm:pt modelId="{FAC4158C-9680-4547-9EC4-1F57D5E8C69F}" type="sibTrans" cxnId="{7200F5FD-DA14-6C4D-B810-6E0F822C9E0B}">
      <dgm:prSet/>
      <dgm:spPr/>
      <dgm:t>
        <a:bodyPr/>
        <a:lstStyle/>
        <a:p>
          <a:endParaRPr lang="en-US"/>
        </a:p>
      </dgm:t>
    </dgm:pt>
    <dgm:pt modelId="{304F0BCF-1CEF-A140-B6F4-32297F4E4A93}" type="pres">
      <dgm:prSet presAssocID="{F156DEE4-9119-FB47-83BF-B654EC5495AD}" presName="linear" presStyleCnt="0">
        <dgm:presLayoutVars>
          <dgm:dir/>
          <dgm:animLvl val="lvl"/>
          <dgm:resizeHandles val="exact"/>
        </dgm:presLayoutVars>
      </dgm:prSet>
      <dgm:spPr/>
    </dgm:pt>
    <dgm:pt modelId="{242F9FA4-89CF-4746-9401-E938160360E0}" type="pres">
      <dgm:prSet presAssocID="{C496B438-2F9C-D149-A4E1-456B5375FC71}" presName="parentLin" presStyleCnt="0"/>
      <dgm:spPr/>
    </dgm:pt>
    <dgm:pt modelId="{FC008A98-9F04-D94E-8A7A-52E9825ED686}" type="pres">
      <dgm:prSet presAssocID="{C496B438-2F9C-D149-A4E1-456B5375FC71}" presName="parentLeftMargin" presStyleLbl="node1" presStyleIdx="0" presStyleCnt="4"/>
      <dgm:spPr/>
    </dgm:pt>
    <dgm:pt modelId="{50F996F0-61AA-0449-99FC-9B35B93B608A}" type="pres">
      <dgm:prSet presAssocID="{C496B438-2F9C-D149-A4E1-456B5375FC71}" presName="parentText" presStyleLbl="node1" presStyleIdx="0" presStyleCnt="4" custScaleY="104609">
        <dgm:presLayoutVars>
          <dgm:chMax val="0"/>
          <dgm:bulletEnabled val="1"/>
        </dgm:presLayoutVars>
      </dgm:prSet>
      <dgm:spPr/>
    </dgm:pt>
    <dgm:pt modelId="{018DE1C8-BB46-9D41-9887-E8D431B88646}" type="pres">
      <dgm:prSet presAssocID="{C496B438-2F9C-D149-A4E1-456B5375FC71}" presName="negativeSpace" presStyleCnt="0"/>
      <dgm:spPr/>
    </dgm:pt>
    <dgm:pt modelId="{51495939-0A51-664F-88EB-886CF3BD8688}" type="pres">
      <dgm:prSet presAssocID="{C496B438-2F9C-D149-A4E1-456B5375FC71}" presName="childText" presStyleLbl="conFgAcc1" presStyleIdx="0" presStyleCnt="4">
        <dgm:presLayoutVars>
          <dgm:bulletEnabled val="1"/>
        </dgm:presLayoutVars>
      </dgm:prSet>
      <dgm:spPr/>
    </dgm:pt>
    <dgm:pt modelId="{93CC9387-25AD-344E-8689-437C78C25C20}" type="pres">
      <dgm:prSet presAssocID="{6C54117C-C6CC-614E-B70C-A69FB9A276AE}" presName="spaceBetweenRectangles" presStyleCnt="0"/>
      <dgm:spPr/>
    </dgm:pt>
    <dgm:pt modelId="{5BC64531-89B7-0C46-9EBD-9C2E70F0FEE8}" type="pres">
      <dgm:prSet presAssocID="{5E5B0944-52C2-734F-99BC-CF761F42BFB4}" presName="parentLin" presStyleCnt="0"/>
      <dgm:spPr/>
    </dgm:pt>
    <dgm:pt modelId="{A8C75DDA-1E71-534D-848C-6E144346AA8B}" type="pres">
      <dgm:prSet presAssocID="{5E5B0944-52C2-734F-99BC-CF761F42BFB4}" presName="parentLeftMargin" presStyleLbl="node1" presStyleIdx="0" presStyleCnt="4"/>
      <dgm:spPr/>
    </dgm:pt>
    <dgm:pt modelId="{E3A0FA95-C30C-2445-93CF-C8C75E63C788}" type="pres">
      <dgm:prSet presAssocID="{5E5B0944-52C2-734F-99BC-CF761F42BFB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E09AE26-FAC1-8B46-AC29-A77AAF37E42F}" type="pres">
      <dgm:prSet presAssocID="{5E5B0944-52C2-734F-99BC-CF761F42BFB4}" presName="negativeSpace" presStyleCnt="0"/>
      <dgm:spPr/>
    </dgm:pt>
    <dgm:pt modelId="{5CC4F2C0-C040-964E-873C-C2A6A3B757FD}" type="pres">
      <dgm:prSet presAssocID="{5E5B0944-52C2-734F-99BC-CF761F42BFB4}" presName="childText" presStyleLbl="conFgAcc1" presStyleIdx="1" presStyleCnt="4">
        <dgm:presLayoutVars>
          <dgm:bulletEnabled val="1"/>
        </dgm:presLayoutVars>
      </dgm:prSet>
      <dgm:spPr/>
    </dgm:pt>
    <dgm:pt modelId="{76BFE83C-9683-E74E-8794-16F0B973DCC5}" type="pres">
      <dgm:prSet presAssocID="{FAC4158C-9680-4547-9EC4-1F57D5E8C69F}" presName="spaceBetweenRectangles" presStyleCnt="0"/>
      <dgm:spPr/>
    </dgm:pt>
    <dgm:pt modelId="{B011F819-C696-FD42-B6F0-B04669ADC843}" type="pres">
      <dgm:prSet presAssocID="{EE17C586-1B8E-3B48-A3DB-6BD80F2EC705}" presName="parentLin" presStyleCnt="0"/>
      <dgm:spPr/>
    </dgm:pt>
    <dgm:pt modelId="{F11D0738-93A1-2743-BC90-394E57C9326A}" type="pres">
      <dgm:prSet presAssocID="{EE17C586-1B8E-3B48-A3DB-6BD80F2EC705}" presName="parentLeftMargin" presStyleLbl="node1" presStyleIdx="1" presStyleCnt="4"/>
      <dgm:spPr/>
    </dgm:pt>
    <dgm:pt modelId="{AD639A08-8A79-6241-A78B-B85BE4391752}" type="pres">
      <dgm:prSet presAssocID="{EE17C586-1B8E-3B48-A3DB-6BD80F2EC70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45F2BF-5BB3-604F-88F0-F0A4F4BFF0DD}" type="pres">
      <dgm:prSet presAssocID="{EE17C586-1B8E-3B48-A3DB-6BD80F2EC705}" presName="negativeSpace" presStyleCnt="0"/>
      <dgm:spPr/>
    </dgm:pt>
    <dgm:pt modelId="{5B940B4D-03E0-7143-ABAD-2673BF3A6219}" type="pres">
      <dgm:prSet presAssocID="{EE17C586-1B8E-3B48-A3DB-6BD80F2EC705}" presName="childText" presStyleLbl="conFgAcc1" presStyleIdx="2" presStyleCnt="4">
        <dgm:presLayoutVars>
          <dgm:bulletEnabled val="1"/>
        </dgm:presLayoutVars>
      </dgm:prSet>
      <dgm:spPr/>
    </dgm:pt>
    <dgm:pt modelId="{2165B478-F8F8-A048-A292-445C3A4F2E3C}" type="pres">
      <dgm:prSet presAssocID="{23F6E991-7AC7-CB48-962D-D5D48905D14C}" presName="spaceBetweenRectangles" presStyleCnt="0"/>
      <dgm:spPr/>
    </dgm:pt>
    <dgm:pt modelId="{E671A3E4-F935-1A42-A350-B2B2506FB778}" type="pres">
      <dgm:prSet presAssocID="{40AAC72D-26A4-C949-9DF2-B27FD05B473E}" presName="parentLin" presStyleCnt="0"/>
      <dgm:spPr/>
    </dgm:pt>
    <dgm:pt modelId="{FED07C59-57C5-E045-884D-2C99ADDD49E0}" type="pres">
      <dgm:prSet presAssocID="{40AAC72D-26A4-C949-9DF2-B27FD05B473E}" presName="parentLeftMargin" presStyleLbl="node1" presStyleIdx="2" presStyleCnt="4"/>
      <dgm:spPr/>
    </dgm:pt>
    <dgm:pt modelId="{7E24800F-03A2-084E-AF3E-0238227FDDEA}" type="pres">
      <dgm:prSet presAssocID="{40AAC72D-26A4-C949-9DF2-B27FD05B473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307E1DA-965E-7748-BE5F-1E061B5A6AFF}" type="pres">
      <dgm:prSet presAssocID="{40AAC72D-26A4-C949-9DF2-B27FD05B473E}" presName="negativeSpace" presStyleCnt="0"/>
      <dgm:spPr/>
    </dgm:pt>
    <dgm:pt modelId="{D8A49FB5-9DE6-FC46-8EBD-B30B393F0E07}" type="pres">
      <dgm:prSet presAssocID="{40AAC72D-26A4-C949-9DF2-B27FD05B473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A0413EB-9B9F-4949-8500-88AB4FB2C0F0}" srcId="{F156DEE4-9119-FB47-83BF-B654EC5495AD}" destId="{EE17C586-1B8E-3B48-A3DB-6BD80F2EC705}" srcOrd="2" destOrd="0" parTransId="{52A03984-A4DA-9B44-BD27-6EFC834000FF}" sibTransId="{23F6E991-7AC7-CB48-962D-D5D48905D14C}"/>
    <dgm:cxn modelId="{206A09F8-6D53-2647-8927-2FADE1ABADD8}" type="presOf" srcId="{C496B438-2F9C-D149-A4E1-456B5375FC71}" destId="{50F996F0-61AA-0449-99FC-9B35B93B608A}" srcOrd="1" destOrd="0" presId="urn:microsoft.com/office/officeart/2005/8/layout/list1"/>
    <dgm:cxn modelId="{D3810042-A219-3F49-A0DB-3C5D136A2E2D}" type="presOf" srcId="{40AAC72D-26A4-C949-9DF2-B27FD05B473E}" destId="{7E24800F-03A2-084E-AF3E-0238227FDDEA}" srcOrd="1" destOrd="0" presId="urn:microsoft.com/office/officeart/2005/8/layout/list1"/>
    <dgm:cxn modelId="{7200F5FD-DA14-6C4D-B810-6E0F822C9E0B}" srcId="{F156DEE4-9119-FB47-83BF-B654EC5495AD}" destId="{5E5B0944-52C2-734F-99BC-CF761F42BFB4}" srcOrd="1" destOrd="0" parTransId="{56A9590F-5171-4F46-B22D-DDD7A9270329}" sibTransId="{FAC4158C-9680-4547-9EC4-1F57D5E8C69F}"/>
    <dgm:cxn modelId="{F6E8B022-2FC4-0E4E-A7DC-983D10715E4E}" type="presOf" srcId="{5E5B0944-52C2-734F-99BC-CF761F42BFB4}" destId="{E3A0FA95-C30C-2445-93CF-C8C75E63C788}" srcOrd="1" destOrd="0" presId="urn:microsoft.com/office/officeart/2005/8/layout/list1"/>
    <dgm:cxn modelId="{B368CEC8-4EC0-1342-B5CF-B1F011C8D80E}" type="presOf" srcId="{EE17C586-1B8E-3B48-A3DB-6BD80F2EC705}" destId="{AD639A08-8A79-6241-A78B-B85BE4391752}" srcOrd="1" destOrd="0" presId="urn:microsoft.com/office/officeart/2005/8/layout/list1"/>
    <dgm:cxn modelId="{83C30A63-D2AC-A840-9153-F9EBF492271B}" type="presOf" srcId="{5E5B0944-52C2-734F-99BC-CF761F42BFB4}" destId="{A8C75DDA-1E71-534D-848C-6E144346AA8B}" srcOrd="0" destOrd="0" presId="urn:microsoft.com/office/officeart/2005/8/layout/list1"/>
    <dgm:cxn modelId="{15AE1DCC-46DD-354A-AF40-27A2582975B5}" type="presOf" srcId="{EE17C586-1B8E-3B48-A3DB-6BD80F2EC705}" destId="{F11D0738-93A1-2743-BC90-394E57C9326A}" srcOrd="0" destOrd="0" presId="urn:microsoft.com/office/officeart/2005/8/layout/list1"/>
    <dgm:cxn modelId="{46F74830-B3F4-0042-9447-D10FD7843BB7}" type="presOf" srcId="{40AAC72D-26A4-C949-9DF2-B27FD05B473E}" destId="{FED07C59-57C5-E045-884D-2C99ADDD49E0}" srcOrd="0" destOrd="0" presId="urn:microsoft.com/office/officeart/2005/8/layout/list1"/>
    <dgm:cxn modelId="{2ED8EC33-6BDF-4A42-A94C-01F8A934FD29}" srcId="{F156DEE4-9119-FB47-83BF-B654EC5495AD}" destId="{C496B438-2F9C-D149-A4E1-456B5375FC71}" srcOrd="0" destOrd="0" parTransId="{4A99B4D2-971D-D245-9D33-A90D70871DA6}" sibTransId="{6C54117C-C6CC-614E-B70C-A69FB9A276AE}"/>
    <dgm:cxn modelId="{C5C79753-7443-CA40-926E-DE91B8DF62B2}" type="presOf" srcId="{F156DEE4-9119-FB47-83BF-B654EC5495AD}" destId="{304F0BCF-1CEF-A140-B6F4-32297F4E4A93}" srcOrd="0" destOrd="0" presId="urn:microsoft.com/office/officeart/2005/8/layout/list1"/>
    <dgm:cxn modelId="{F266046E-3E5C-374F-B425-7B7CFB7E81D8}" srcId="{F156DEE4-9119-FB47-83BF-B654EC5495AD}" destId="{40AAC72D-26A4-C949-9DF2-B27FD05B473E}" srcOrd="3" destOrd="0" parTransId="{F9AAED05-FE8A-7B42-ADAA-E2CBAF9D9B4F}" sibTransId="{FC09B9D4-46C7-AB45-80BC-8ED406C17B16}"/>
    <dgm:cxn modelId="{845F0F66-9B42-584F-AB8F-4F0CC6EB9142}" type="presOf" srcId="{C496B438-2F9C-D149-A4E1-456B5375FC71}" destId="{FC008A98-9F04-D94E-8A7A-52E9825ED686}" srcOrd="0" destOrd="0" presId="urn:microsoft.com/office/officeart/2005/8/layout/list1"/>
    <dgm:cxn modelId="{2B9FDBA3-F55F-C54E-B128-0D53D4BE263B}" type="presParOf" srcId="{304F0BCF-1CEF-A140-B6F4-32297F4E4A93}" destId="{242F9FA4-89CF-4746-9401-E938160360E0}" srcOrd="0" destOrd="0" presId="urn:microsoft.com/office/officeart/2005/8/layout/list1"/>
    <dgm:cxn modelId="{91199DE0-F150-C44A-ACB7-E314BDB00AF4}" type="presParOf" srcId="{242F9FA4-89CF-4746-9401-E938160360E0}" destId="{FC008A98-9F04-D94E-8A7A-52E9825ED686}" srcOrd="0" destOrd="0" presId="urn:microsoft.com/office/officeart/2005/8/layout/list1"/>
    <dgm:cxn modelId="{7EB881EB-AE34-0D4F-BC23-EA8A242EA38D}" type="presParOf" srcId="{242F9FA4-89CF-4746-9401-E938160360E0}" destId="{50F996F0-61AA-0449-99FC-9B35B93B608A}" srcOrd="1" destOrd="0" presId="urn:microsoft.com/office/officeart/2005/8/layout/list1"/>
    <dgm:cxn modelId="{2D0D0585-AB3A-2D47-8B65-41A235465CE0}" type="presParOf" srcId="{304F0BCF-1CEF-A140-B6F4-32297F4E4A93}" destId="{018DE1C8-BB46-9D41-9887-E8D431B88646}" srcOrd="1" destOrd="0" presId="urn:microsoft.com/office/officeart/2005/8/layout/list1"/>
    <dgm:cxn modelId="{5159A803-CB41-1541-B562-24BFE7232D67}" type="presParOf" srcId="{304F0BCF-1CEF-A140-B6F4-32297F4E4A93}" destId="{51495939-0A51-664F-88EB-886CF3BD8688}" srcOrd="2" destOrd="0" presId="urn:microsoft.com/office/officeart/2005/8/layout/list1"/>
    <dgm:cxn modelId="{E2A06E51-AA36-8F46-89B4-CF9E52FF8FE5}" type="presParOf" srcId="{304F0BCF-1CEF-A140-B6F4-32297F4E4A93}" destId="{93CC9387-25AD-344E-8689-437C78C25C20}" srcOrd="3" destOrd="0" presId="urn:microsoft.com/office/officeart/2005/8/layout/list1"/>
    <dgm:cxn modelId="{ABC35BC0-FAC2-5344-AC6A-0B0541E87BF3}" type="presParOf" srcId="{304F0BCF-1CEF-A140-B6F4-32297F4E4A93}" destId="{5BC64531-89B7-0C46-9EBD-9C2E70F0FEE8}" srcOrd="4" destOrd="0" presId="urn:microsoft.com/office/officeart/2005/8/layout/list1"/>
    <dgm:cxn modelId="{1B811D16-0CD2-D742-A7EF-75DA32645F73}" type="presParOf" srcId="{5BC64531-89B7-0C46-9EBD-9C2E70F0FEE8}" destId="{A8C75DDA-1E71-534D-848C-6E144346AA8B}" srcOrd="0" destOrd="0" presId="urn:microsoft.com/office/officeart/2005/8/layout/list1"/>
    <dgm:cxn modelId="{CE80505C-59DA-4F4B-924D-0367DD0DC1FA}" type="presParOf" srcId="{5BC64531-89B7-0C46-9EBD-9C2E70F0FEE8}" destId="{E3A0FA95-C30C-2445-93CF-C8C75E63C788}" srcOrd="1" destOrd="0" presId="urn:microsoft.com/office/officeart/2005/8/layout/list1"/>
    <dgm:cxn modelId="{F3BA58BF-90E7-EE4C-9009-49F9CCCB61B0}" type="presParOf" srcId="{304F0BCF-1CEF-A140-B6F4-32297F4E4A93}" destId="{9E09AE26-FAC1-8B46-AC29-A77AAF37E42F}" srcOrd="5" destOrd="0" presId="urn:microsoft.com/office/officeart/2005/8/layout/list1"/>
    <dgm:cxn modelId="{59E3D3BD-23F4-AC4F-A891-E23B659E9778}" type="presParOf" srcId="{304F0BCF-1CEF-A140-B6F4-32297F4E4A93}" destId="{5CC4F2C0-C040-964E-873C-C2A6A3B757FD}" srcOrd="6" destOrd="0" presId="urn:microsoft.com/office/officeart/2005/8/layout/list1"/>
    <dgm:cxn modelId="{91719F86-6AAA-8F49-8E9C-EE9770950D56}" type="presParOf" srcId="{304F0BCF-1CEF-A140-B6F4-32297F4E4A93}" destId="{76BFE83C-9683-E74E-8794-16F0B973DCC5}" srcOrd="7" destOrd="0" presId="urn:microsoft.com/office/officeart/2005/8/layout/list1"/>
    <dgm:cxn modelId="{0550C8A7-BE5A-C14F-9D57-35956A4398BF}" type="presParOf" srcId="{304F0BCF-1CEF-A140-B6F4-32297F4E4A93}" destId="{B011F819-C696-FD42-B6F0-B04669ADC843}" srcOrd="8" destOrd="0" presId="urn:microsoft.com/office/officeart/2005/8/layout/list1"/>
    <dgm:cxn modelId="{B8165EA4-A879-2D48-ADB2-B59E575F6F83}" type="presParOf" srcId="{B011F819-C696-FD42-B6F0-B04669ADC843}" destId="{F11D0738-93A1-2743-BC90-394E57C9326A}" srcOrd="0" destOrd="0" presId="urn:microsoft.com/office/officeart/2005/8/layout/list1"/>
    <dgm:cxn modelId="{83B464BF-B6E7-FC48-A7C5-1B809D945B60}" type="presParOf" srcId="{B011F819-C696-FD42-B6F0-B04669ADC843}" destId="{AD639A08-8A79-6241-A78B-B85BE4391752}" srcOrd="1" destOrd="0" presId="urn:microsoft.com/office/officeart/2005/8/layout/list1"/>
    <dgm:cxn modelId="{70D4CAA1-E9AF-4445-8ED8-2EF200186EF6}" type="presParOf" srcId="{304F0BCF-1CEF-A140-B6F4-32297F4E4A93}" destId="{6C45F2BF-5BB3-604F-88F0-F0A4F4BFF0DD}" srcOrd="9" destOrd="0" presId="urn:microsoft.com/office/officeart/2005/8/layout/list1"/>
    <dgm:cxn modelId="{E288EFEC-AD17-F945-8302-A415FC98EF15}" type="presParOf" srcId="{304F0BCF-1CEF-A140-B6F4-32297F4E4A93}" destId="{5B940B4D-03E0-7143-ABAD-2673BF3A6219}" srcOrd="10" destOrd="0" presId="urn:microsoft.com/office/officeart/2005/8/layout/list1"/>
    <dgm:cxn modelId="{ACA5EF30-DBEA-0D47-B388-328A71FD88AC}" type="presParOf" srcId="{304F0BCF-1CEF-A140-B6F4-32297F4E4A93}" destId="{2165B478-F8F8-A048-A292-445C3A4F2E3C}" srcOrd="11" destOrd="0" presId="urn:microsoft.com/office/officeart/2005/8/layout/list1"/>
    <dgm:cxn modelId="{6A2405BB-1D86-5A43-83FF-BF511127BE01}" type="presParOf" srcId="{304F0BCF-1CEF-A140-B6F4-32297F4E4A93}" destId="{E671A3E4-F935-1A42-A350-B2B2506FB778}" srcOrd="12" destOrd="0" presId="urn:microsoft.com/office/officeart/2005/8/layout/list1"/>
    <dgm:cxn modelId="{2D673206-8C5E-E84B-9FA0-C706EC1911A9}" type="presParOf" srcId="{E671A3E4-F935-1A42-A350-B2B2506FB778}" destId="{FED07C59-57C5-E045-884D-2C99ADDD49E0}" srcOrd="0" destOrd="0" presId="urn:microsoft.com/office/officeart/2005/8/layout/list1"/>
    <dgm:cxn modelId="{EE2A3605-B9FF-3F4A-8477-A703356D0CE0}" type="presParOf" srcId="{E671A3E4-F935-1A42-A350-B2B2506FB778}" destId="{7E24800F-03A2-084E-AF3E-0238227FDDEA}" srcOrd="1" destOrd="0" presId="urn:microsoft.com/office/officeart/2005/8/layout/list1"/>
    <dgm:cxn modelId="{62EF8EA1-8C7B-2445-8CF9-005797CDAA07}" type="presParOf" srcId="{304F0BCF-1CEF-A140-B6F4-32297F4E4A93}" destId="{B307E1DA-965E-7748-BE5F-1E061B5A6AFF}" srcOrd="13" destOrd="0" presId="urn:microsoft.com/office/officeart/2005/8/layout/list1"/>
    <dgm:cxn modelId="{17FF00F3-8116-9F4B-832D-516C6C0945DF}" type="presParOf" srcId="{304F0BCF-1CEF-A140-B6F4-32297F4E4A93}" destId="{D8A49FB5-9DE6-FC46-8EBD-B30B393F0E0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BCFCEB-3747-7E46-B1DB-42D6C3B72E46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9E772-5D4A-544A-BDDD-5A21675CD845}">
      <dgm:prSet phldrT="[Text]" custT="1"/>
      <dgm:spPr/>
      <dgm:t>
        <a:bodyPr/>
        <a:lstStyle/>
        <a:p>
          <a:r>
            <a:rPr lang="en-US" sz="3000" dirty="0"/>
            <a:t>Data</a:t>
          </a:r>
          <a:r>
            <a:rPr lang="en-US" sz="3000" baseline="0" dirty="0"/>
            <a:t> Description</a:t>
          </a:r>
          <a:endParaRPr lang="en-US" sz="3000" dirty="0"/>
        </a:p>
      </dgm:t>
    </dgm:pt>
    <dgm:pt modelId="{4F85BF08-CACF-0448-BD38-1D17048A264D}" type="parTrans" cxnId="{71D07CE8-7A2E-424C-887D-6724D6AC3F07}">
      <dgm:prSet/>
      <dgm:spPr/>
      <dgm:t>
        <a:bodyPr/>
        <a:lstStyle/>
        <a:p>
          <a:endParaRPr lang="en-US"/>
        </a:p>
      </dgm:t>
    </dgm:pt>
    <dgm:pt modelId="{C9F9138B-E419-8F4B-926C-F289DD1E4813}" type="sibTrans" cxnId="{71D07CE8-7A2E-424C-887D-6724D6AC3F07}">
      <dgm:prSet/>
      <dgm:spPr/>
      <dgm:t>
        <a:bodyPr/>
        <a:lstStyle/>
        <a:p>
          <a:endParaRPr lang="en-US"/>
        </a:p>
      </dgm:t>
    </dgm:pt>
    <dgm:pt modelId="{B986EE0B-5B5E-314B-9C00-76099BC67B5F}">
      <dgm:prSet phldrT="[Text]" custT="1"/>
      <dgm:spPr/>
      <dgm:t>
        <a:bodyPr/>
        <a:lstStyle/>
        <a:p>
          <a:r>
            <a:rPr lang="en-US" sz="3000" dirty="0"/>
            <a:t>Feature Categories</a:t>
          </a:r>
        </a:p>
      </dgm:t>
    </dgm:pt>
    <dgm:pt modelId="{3E55539C-422B-F54E-8258-7BBC629DF649}" type="parTrans" cxnId="{2B2BF506-E323-E64B-A4A0-389B0821EB98}">
      <dgm:prSet/>
      <dgm:spPr/>
      <dgm:t>
        <a:bodyPr/>
        <a:lstStyle/>
        <a:p>
          <a:endParaRPr lang="en-US"/>
        </a:p>
      </dgm:t>
    </dgm:pt>
    <dgm:pt modelId="{89F1AD1A-D5E1-2C46-B390-0CDA892F4A14}" type="sibTrans" cxnId="{2B2BF506-E323-E64B-A4A0-389B0821EB98}">
      <dgm:prSet/>
      <dgm:spPr/>
      <dgm:t>
        <a:bodyPr/>
        <a:lstStyle/>
        <a:p>
          <a:endParaRPr lang="en-US"/>
        </a:p>
      </dgm:t>
    </dgm:pt>
    <dgm:pt modelId="{7D5177EA-8E97-0349-AD4B-9F10C2C34A33}">
      <dgm:prSet phldrT="[Text]" custT="1"/>
      <dgm:spPr/>
      <dgm:t>
        <a:bodyPr/>
        <a:lstStyle/>
        <a:p>
          <a:r>
            <a:rPr lang="en-US" sz="3000" dirty="0"/>
            <a:t>Goal</a:t>
          </a:r>
        </a:p>
      </dgm:t>
    </dgm:pt>
    <dgm:pt modelId="{A441EF40-B5A4-474D-B840-4ACB27C53963}" type="parTrans" cxnId="{66CA2E2E-B6CD-A948-AA69-5CA72A8B6B9D}">
      <dgm:prSet/>
      <dgm:spPr/>
      <dgm:t>
        <a:bodyPr/>
        <a:lstStyle/>
        <a:p>
          <a:endParaRPr lang="en-US"/>
        </a:p>
      </dgm:t>
    </dgm:pt>
    <dgm:pt modelId="{ADD5D0C7-9B17-2A40-B001-F830D95EB687}" type="sibTrans" cxnId="{66CA2E2E-B6CD-A948-AA69-5CA72A8B6B9D}">
      <dgm:prSet/>
      <dgm:spPr/>
      <dgm:t>
        <a:bodyPr/>
        <a:lstStyle/>
        <a:p>
          <a:endParaRPr lang="en-US"/>
        </a:p>
      </dgm:t>
    </dgm:pt>
    <dgm:pt modelId="{FACDB7DA-0987-AA4D-AD0A-2D353A44DAE9}">
      <dgm:prSet/>
      <dgm:spPr/>
      <dgm:t>
        <a:bodyPr/>
        <a:lstStyle/>
        <a:p>
          <a:r>
            <a:rPr lang="en-US" dirty="0"/>
            <a:t>More than 100 variables</a:t>
          </a:r>
        </a:p>
      </dgm:t>
    </dgm:pt>
    <dgm:pt modelId="{CFED2E1D-6918-C141-8299-50565DD3BB41}" type="parTrans" cxnId="{4569DE97-C5C7-384A-AD0D-1A360BDE5C35}">
      <dgm:prSet/>
      <dgm:spPr/>
      <dgm:t>
        <a:bodyPr/>
        <a:lstStyle/>
        <a:p>
          <a:endParaRPr lang="en-US"/>
        </a:p>
      </dgm:t>
    </dgm:pt>
    <dgm:pt modelId="{F323E251-1477-C24A-B50E-652999417793}" type="sibTrans" cxnId="{4569DE97-C5C7-384A-AD0D-1A360BDE5C35}">
      <dgm:prSet/>
      <dgm:spPr/>
      <dgm:t>
        <a:bodyPr/>
        <a:lstStyle/>
        <a:p>
          <a:endParaRPr lang="en-US"/>
        </a:p>
      </dgm:t>
    </dgm:pt>
    <dgm:pt modelId="{0DAAD02D-6AC3-9A43-9B69-119D82EAEA2F}">
      <dgm:prSet/>
      <dgm:spPr/>
      <dgm:t>
        <a:bodyPr/>
        <a:lstStyle/>
        <a:p>
          <a:r>
            <a:rPr lang="en-US" dirty="0"/>
            <a:t>Over 90,000 observations</a:t>
          </a:r>
        </a:p>
      </dgm:t>
    </dgm:pt>
    <dgm:pt modelId="{2A28CE6A-473D-E947-A1E9-13149CD7A476}" type="parTrans" cxnId="{1DD1F9F9-0C3B-E948-8367-121142F15A93}">
      <dgm:prSet/>
      <dgm:spPr/>
      <dgm:t>
        <a:bodyPr/>
        <a:lstStyle/>
        <a:p>
          <a:endParaRPr lang="en-US"/>
        </a:p>
      </dgm:t>
    </dgm:pt>
    <dgm:pt modelId="{02665459-BAC3-7E44-8AB8-EA747D5083B5}" type="sibTrans" cxnId="{1DD1F9F9-0C3B-E948-8367-121142F15A93}">
      <dgm:prSet/>
      <dgm:spPr/>
      <dgm:t>
        <a:bodyPr/>
        <a:lstStyle/>
        <a:p>
          <a:endParaRPr lang="en-US"/>
        </a:p>
      </dgm:t>
    </dgm:pt>
    <dgm:pt modelId="{274DC1E7-B724-104E-8A90-808335193C1E}">
      <dgm:prSet/>
      <dgm:spPr/>
      <dgm:t>
        <a:bodyPr/>
        <a:lstStyle/>
        <a:p>
          <a:r>
            <a:rPr lang="en-US"/>
            <a:t>General Information of Donators</a:t>
          </a:r>
        </a:p>
      </dgm:t>
    </dgm:pt>
    <dgm:pt modelId="{5817B30C-2429-9647-B72B-081FCBF12B88}" type="parTrans" cxnId="{E6262EEA-45BD-AC41-9F3E-DEA54CAAE0E8}">
      <dgm:prSet/>
      <dgm:spPr/>
      <dgm:t>
        <a:bodyPr/>
        <a:lstStyle/>
        <a:p>
          <a:endParaRPr lang="en-US"/>
        </a:p>
      </dgm:t>
    </dgm:pt>
    <dgm:pt modelId="{304C7377-5EC8-1340-8E32-D912505972E4}" type="sibTrans" cxnId="{E6262EEA-45BD-AC41-9F3E-DEA54CAAE0E8}">
      <dgm:prSet/>
      <dgm:spPr/>
      <dgm:t>
        <a:bodyPr/>
        <a:lstStyle/>
        <a:p>
          <a:endParaRPr lang="en-US"/>
        </a:p>
      </dgm:t>
    </dgm:pt>
    <dgm:pt modelId="{DC865BDE-BE60-E443-88A6-5631FEABB9D3}">
      <dgm:prSet/>
      <dgm:spPr/>
      <dgm:t>
        <a:bodyPr/>
        <a:lstStyle/>
        <a:p>
          <a:r>
            <a:rPr lang="en-US"/>
            <a:t>Neighborhood Information</a:t>
          </a:r>
        </a:p>
      </dgm:t>
    </dgm:pt>
    <dgm:pt modelId="{4D9ED910-72EE-CE4D-9623-BB4A1C1284CB}" type="parTrans" cxnId="{AB0B1488-1A13-C845-9490-3CE5639CCCD4}">
      <dgm:prSet/>
      <dgm:spPr/>
      <dgm:t>
        <a:bodyPr/>
        <a:lstStyle/>
        <a:p>
          <a:endParaRPr lang="en-US"/>
        </a:p>
      </dgm:t>
    </dgm:pt>
    <dgm:pt modelId="{D3F14552-58EB-2843-A3FC-697E891C8606}" type="sibTrans" cxnId="{AB0B1488-1A13-C845-9490-3CE5639CCCD4}">
      <dgm:prSet/>
      <dgm:spPr/>
      <dgm:t>
        <a:bodyPr/>
        <a:lstStyle/>
        <a:p>
          <a:endParaRPr lang="en-US"/>
        </a:p>
      </dgm:t>
    </dgm:pt>
    <dgm:pt modelId="{FE70006A-83C3-4B48-A535-723673A71F69}">
      <dgm:prSet/>
      <dgm:spPr/>
      <dgm:t>
        <a:bodyPr/>
        <a:lstStyle/>
        <a:p>
          <a:r>
            <a:rPr lang="en-US" dirty="0"/>
            <a:t>Donation History</a:t>
          </a:r>
        </a:p>
      </dgm:t>
    </dgm:pt>
    <dgm:pt modelId="{2602F692-97F9-7B40-98F0-A39FB390F6FE}" type="parTrans" cxnId="{F8B5E613-956F-3B4C-B83F-8D7078CBF9E5}">
      <dgm:prSet/>
      <dgm:spPr/>
      <dgm:t>
        <a:bodyPr/>
        <a:lstStyle/>
        <a:p>
          <a:endParaRPr lang="en-US"/>
        </a:p>
      </dgm:t>
    </dgm:pt>
    <dgm:pt modelId="{9A993128-18B4-0A48-A90B-86B0B058EE47}" type="sibTrans" cxnId="{F8B5E613-956F-3B4C-B83F-8D7078CBF9E5}">
      <dgm:prSet/>
      <dgm:spPr/>
      <dgm:t>
        <a:bodyPr/>
        <a:lstStyle/>
        <a:p>
          <a:endParaRPr lang="en-US"/>
        </a:p>
      </dgm:t>
    </dgm:pt>
    <dgm:pt modelId="{00835EAB-DEED-F541-9266-1524B133FB7B}">
      <dgm:prSet/>
      <dgm:spPr/>
      <dgm:t>
        <a:bodyPr/>
        <a:lstStyle/>
        <a:p>
          <a:r>
            <a:rPr lang="en-US" dirty="0"/>
            <a:t>Prediction</a:t>
          </a:r>
        </a:p>
      </dgm:t>
    </dgm:pt>
    <dgm:pt modelId="{8F750349-6B0B-A640-91F1-B8A6CCE5B4E2}" type="parTrans" cxnId="{12C929DF-97C5-C24D-ACD4-98B105179527}">
      <dgm:prSet/>
      <dgm:spPr/>
      <dgm:t>
        <a:bodyPr/>
        <a:lstStyle/>
        <a:p>
          <a:endParaRPr lang="en-US"/>
        </a:p>
      </dgm:t>
    </dgm:pt>
    <dgm:pt modelId="{3054A41C-F19C-8440-A587-38A27C6D3C9F}" type="sibTrans" cxnId="{12C929DF-97C5-C24D-ACD4-98B105179527}">
      <dgm:prSet/>
      <dgm:spPr/>
      <dgm:t>
        <a:bodyPr/>
        <a:lstStyle/>
        <a:p>
          <a:endParaRPr lang="en-US"/>
        </a:p>
      </dgm:t>
    </dgm:pt>
    <dgm:pt modelId="{95705BFC-EB64-2B41-AE3B-05AAF93BEBF4}">
      <dgm:prSet/>
      <dgm:spPr/>
      <dgm:t>
        <a:bodyPr/>
        <a:lstStyle/>
        <a:p>
          <a:r>
            <a:rPr lang="en-US" dirty="0"/>
            <a:t>Segmentation</a:t>
          </a:r>
          <a:r>
            <a:rPr lang="en-US" altLang="zh-CN" dirty="0"/>
            <a:t>(Marketing</a:t>
          </a:r>
          <a:r>
            <a:rPr lang="zh-CN" altLang="en-US" dirty="0"/>
            <a:t> </a:t>
          </a:r>
          <a:r>
            <a:rPr lang="en-US" altLang="zh-CN" dirty="0"/>
            <a:t>Recommendation)</a:t>
          </a:r>
          <a:endParaRPr lang="en-US" dirty="0"/>
        </a:p>
      </dgm:t>
    </dgm:pt>
    <dgm:pt modelId="{D0A27B99-04B6-1F46-A2B4-261B2FC752E2}" type="parTrans" cxnId="{B9496448-867E-2A47-902E-9F10ECA30185}">
      <dgm:prSet/>
      <dgm:spPr/>
      <dgm:t>
        <a:bodyPr/>
        <a:lstStyle/>
        <a:p>
          <a:endParaRPr lang="en-US"/>
        </a:p>
      </dgm:t>
    </dgm:pt>
    <dgm:pt modelId="{ADD59F8D-AEAB-E74F-B6E4-0A761945CDBC}" type="sibTrans" cxnId="{B9496448-867E-2A47-902E-9F10ECA30185}">
      <dgm:prSet/>
      <dgm:spPr/>
      <dgm:t>
        <a:bodyPr/>
        <a:lstStyle/>
        <a:p>
          <a:endParaRPr lang="en-US"/>
        </a:p>
      </dgm:t>
    </dgm:pt>
    <dgm:pt modelId="{99E0B6C6-6A7F-3740-AA02-FA91A159F80B}" type="pres">
      <dgm:prSet presAssocID="{E4BCFCEB-3747-7E46-B1DB-42D6C3B72E46}" presName="linear" presStyleCnt="0">
        <dgm:presLayoutVars>
          <dgm:dir/>
          <dgm:animLvl val="lvl"/>
          <dgm:resizeHandles val="exact"/>
        </dgm:presLayoutVars>
      </dgm:prSet>
      <dgm:spPr/>
    </dgm:pt>
    <dgm:pt modelId="{0775BF20-4EBE-0C4C-B904-6D46C244497E}" type="pres">
      <dgm:prSet presAssocID="{0829E772-5D4A-544A-BDDD-5A21675CD845}" presName="parentLin" presStyleCnt="0"/>
      <dgm:spPr/>
    </dgm:pt>
    <dgm:pt modelId="{930F6D82-2C08-AB47-BF97-A76EC96090AE}" type="pres">
      <dgm:prSet presAssocID="{0829E772-5D4A-544A-BDDD-5A21675CD845}" presName="parentLeftMargin" presStyleLbl="node1" presStyleIdx="0" presStyleCnt="3"/>
      <dgm:spPr/>
    </dgm:pt>
    <dgm:pt modelId="{9DA439D4-2981-884D-B781-C91B8E0F78AE}" type="pres">
      <dgm:prSet presAssocID="{0829E772-5D4A-544A-BDDD-5A21675CD845}" presName="parentText" presStyleLbl="node1" presStyleIdx="0" presStyleCnt="3" custScaleY="127173">
        <dgm:presLayoutVars>
          <dgm:chMax val="0"/>
          <dgm:bulletEnabled val="1"/>
        </dgm:presLayoutVars>
      </dgm:prSet>
      <dgm:spPr/>
    </dgm:pt>
    <dgm:pt modelId="{F113F02D-12AA-D842-9A70-6CD93787B4D3}" type="pres">
      <dgm:prSet presAssocID="{0829E772-5D4A-544A-BDDD-5A21675CD845}" presName="negativeSpace" presStyleCnt="0"/>
      <dgm:spPr/>
    </dgm:pt>
    <dgm:pt modelId="{3FDD5F4F-447B-9049-8D51-1DB2F638CAD3}" type="pres">
      <dgm:prSet presAssocID="{0829E772-5D4A-544A-BDDD-5A21675CD845}" presName="childText" presStyleLbl="conFgAcc1" presStyleIdx="0" presStyleCnt="3">
        <dgm:presLayoutVars>
          <dgm:bulletEnabled val="1"/>
        </dgm:presLayoutVars>
      </dgm:prSet>
      <dgm:spPr/>
    </dgm:pt>
    <dgm:pt modelId="{295654C1-75F9-8F48-BC58-76CF582095D7}" type="pres">
      <dgm:prSet presAssocID="{C9F9138B-E419-8F4B-926C-F289DD1E4813}" presName="spaceBetweenRectangles" presStyleCnt="0"/>
      <dgm:spPr/>
    </dgm:pt>
    <dgm:pt modelId="{D686E835-2AA1-6F4F-B542-22EC0D5503EC}" type="pres">
      <dgm:prSet presAssocID="{B986EE0B-5B5E-314B-9C00-76099BC67B5F}" presName="parentLin" presStyleCnt="0"/>
      <dgm:spPr/>
    </dgm:pt>
    <dgm:pt modelId="{5F173B57-E7C7-424E-8B6A-CB025F1B2FDF}" type="pres">
      <dgm:prSet presAssocID="{B986EE0B-5B5E-314B-9C00-76099BC67B5F}" presName="parentLeftMargin" presStyleLbl="node1" presStyleIdx="0" presStyleCnt="3"/>
      <dgm:spPr/>
    </dgm:pt>
    <dgm:pt modelId="{9972BE70-C01F-7149-84DA-D13B83447CFE}" type="pres">
      <dgm:prSet presAssocID="{B986EE0B-5B5E-314B-9C00-76099BC67B5F}" presName="parentText" presStyleLbl="node1" presStyleIdx="1" presStyleCnt="3" custScaleY="138634" custLinFactNeighborX="2852" custLinFactNeighborY="-2847">
        <dgm:presLayoutVars>
          <dgm:chMax val="0"/>
          <dgm:bulletEnabled val="1"/>
        </dgm:presLayoutVars>
      </dgm:prSet>
      <dgm:spPr/>
    </dgm:pt>
    <dgm:pt modelId="{45EBC19F-AF18-6A45-907C-CA812CE1F394}" type="pres">
      <dgm:prSet presAssocID="{B986EE0B-5B5E-314B-9C00-76099BC67B5F}" presName="negativeSpace" presStyleCnt="0"/>
      <dgm:spPr/>
    </dgm:pt>
    <dgm:pt modelId="{881FB5D7-435F-2043-881C-488CDB9A7331}" type="pres">
      <dgm:prSet presAssocID="{B986EE0B-5B5E-314B-9C00-76099BC67B5F}" presName="childText" presStyleLbl="conFgAcc1" presStyleIdx="1" presStyleCnt="3">
        <dgm:presLayoutVars>
          <dgm:bulletEnabled val="1"/>
        </dgm:presLayoutVars>
      </dgm:prSet>
      <dgm:spPr/>
    </dgm:pt>
    <dgm:pt modelId="{C1712F52-8DB4-AD40-A07C-D9FD33326D12}" type="pres">
      <dgm:prSet presAssocID="{89F1AD1A-D5E1-2C46-B390-0CDA892F4A14}" presName="spaceBetweenRectangles" presStyleCnt="0"/>
      <dgm:spPr/>
    </dgm:pt>
    <dgm:pt modelId="{2E7BEBD7-D5E1-7648-8B90-DC82A0A0872A}" type="pres">
      <dgm:prSet presAssocID="{7D5177EA-8E97-0349-AD4B-9F10C2C34A33}" presName="parentLin" presStyleCnt="0"/>
      <dgm:spPr/>
    </dgm:pt>
    <dgm:pt modelId="{01A1B2C7-D82C-DA4F-8B06-39696988690D}" type="pres">
      <dgm:prSet presAssocID="{7D5177EA-8E97-0349-AD4B-9F10C2C34A33}" presName="parentLeftMargin" presStyleLbl="node1" presStyleIdx="1" presStyleCnt="3"/>
      <dgm:spPr/>
    </dgm:pt>
    <dgm:pt modelId="{B9E8118F-26AE-7047-91CB-09F784B70206}" type="pres">
      <dgm:prSet presAssocID="{7D5177EA-8E97-0349-AD4B-9F10C2C34A33}" presName="parentText" presStyleLbl="node1" presStyleIdx="2" presStyleCnt="3" custScaleY="120344">
        <dgm:presLayoutVars>
          <dgm:chMax val="0"/>
          <dgm:bulletEnabled val="1"/>
        </dgm:presLayoutVars>
      </dgm:prSet>
      <dgm:spPr/>
    </dgm:pt>
    <dgm:pt modelId="{05F1C1D1-7425-7A4A-B971-4E79FE33C3B4}" type="pres">
      <dgm:prSet presAssocID="{7D5177EA-8E97-0349-AD4B-9F10C2C34A33}" presName="negativeSpace" presStyleCnt="0"/>
      <dgm:spPr/>
    </dgm:pt>
    <dgm:pt modelId="{AABE0A21-5FD4-AE43-AE70-A5FEBC886AD8}" type="pres">
      <dgm:prSet presAssocID="{7D5177EA-8E97-0349-AD4B-9F10C2C34A3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5C8590F-D8E3-2644-954A-25602A921A0F}" type="presOf" srcId="{E4BCFCEB-3747-7E46-B1DB-42D6C3B72E46}" destId="{99E0B6C6-6A7F-3740-AA02-FA91A159F80B}" srcOrd="0" destOrd="0" presId="urn:microsoft.com/office/officeart/2005/8/layout/list1"/>
    <dgm:cxn modelId="{815ACA57-358F-074D-BE12-EDFB2F5B0C35}" type="presOf" srcId="{DC865BDE-BE60-E443-88A6-5631FEABB9D3}" destId="{881FB5D7-435F-2043-881C-488CDB9A7331}" srcOrd="0" destOrd="1" presId="urn:microsoft.com/office/officeart/2005/8/layout/list1"/>
    <dgm:cxn modelId="{6AA726D6-AC14-5F4B-9453-45958D2EA912}" type="presOf" srcId="{0829E772-5D4A-544A-BDDD-5A21675CD845}" destId="{9DA439D4-2981-884D-B781-C91B8E0F78AE}" srcOrd="1" destOrd="0" presId="urn:microsoft.com/office/officeart/2005/8/layout/list1"/>
    <dgm:cxn modelId="{E6262EEA-45BD-AC41-9F3E-DEA54CAAE0E8}" srcId="{B986EE0B-5B5E-314B-9C00-76099BC67B5F}" destId="{274DC1E7-B724-104E-8A90-808335193C1E}" srcOrd="0" destOrd="0" parTransId="{5817B30C-2429-9647-B72B-081FCBF12B88}" sibTransId="{304C7377-5EC8-1340-8E32-D912505972E4}"/>
    <dgm:cxn modelId="{4569DE97-C5C7-384A-AD0D-1A360BDE5C35}" srcId="{0829E772-5D4A-544A-BDDD-5A21675CD845}" destId="{FACDB7DA-0987-AA4D-AD0A-2D353A44DAE9}" srcOrd="0" destOrd="0" parTransId="{CFED2E1D-6918-C141-8299-50565DD3BB41}" sibTransId="{F323E251-1477-C24A-B50E-652999417793}"/>
    <dgm:cxn modelId="{DB106837-6DE7-1742-92D5-651441C078A9}" type="presOf" srcId="{274DC1E7-B724-104E-8A90-808335193C1E}" destId="{881FB5D7-435F-2043-881C-488CDB9A7331}" srcOrd="0" destOrd="0" presId="urn:microsoft.com/office/officeart/2005/8/layout/list1"/>
    <dgm:cxn modelId="{8B1FDF6E-1F66-DD4F-8C70-3FA29BE5E5A7}" type="presOf" srcId="{B986EE0B-5B5E-314B-9C00-76099BC67B5F}" destId="{9972BE70-C01F-7149-84DA-D13B83447CFE}" srcOrd="1" destOrd="0" presId="urn:microsoft.com/office/officeart/2005/8/layout/list1"/>
    <dgm:cxn modelId="{1DD1F9F9-0C3B-E948-8367-121142F15A93}" srcId="{0829E772-5D4A-544A-BDDD-5A21675CD845}" destId="{0DAAD02D-6AC3-9A43-9B69-119D82EAEA2F}" srcOrd="1" destOrd="0" parTransId="{2A28CE6A-473D-E947-A1E9-13149CD7A476}" sibTransId="{02665459-BAC3-7E44-8AB8-EA747D5083B5}"/>
    <dgm:cxn modelId="{922307EE-8FE3-BF4D-8C1A-9A1ACCFAA1D9}" type="presOf" srcId="{7D5177EA-8E97-0349-AD4B-9F10C2C34A33}" destId="{B9E8118F-26AE-7047-91CB-09F784B70206}" srcOrd="1" destOrd="0" presId="urn:microsoft.com/office/officeart/2005/8/layout/list1"/>
    <dgm:cxn modelId="{B9496448-867E-2A47-902E-9F10ECA30185}" srcId="{7D5177EA-8E97-0349-AD4B-9F10C2C34A33}" destId="{95705BFC-EB64-2B41-AE3B-05AAF93BEBF4}" srcOrd="1" destOrd="0" parTransId="{D0A27B99-04B6-1F46-A2B4-261B2FC752E2}" sibTransId="{ADD59F8D-AEAB-E74F-B6E4-0A761945CDBC}"/>
    <dgm:cxn modelId="{F8B5E613-956F-3B4C-B83F-8D7078CBF9E5}" srcId="{B986EE0B-5B5E-314B-9C00-76099BC67B5F}" destId="{FE70006A-83C3-4B48-A535-723673A71F69}" srcOrd="2" destOrd="0" parTransId="{2602F692-97F9-7B40-98F0-A39FB390F6FE}" sibTransId="{9A993128-18B4-0A48-A90B-86B0B058EE47}"/>
    <dgm:cxn modelId="{AB0B1488-1A13-C845-9490-3CE5639CCCD4}" srcId="{B986EE0B-5B5E-314B-9C00-76099BC67B5F}" destId="{DC865BDE-BE60-E443-88A6-5631FEABB9D3}" srcOrd="1" destOrd="0" parTransId="{4D9ED910-72EE-CE4D-9623-BB4A1C1284CB}" sibTransId="{D3F14552-58EB-2843-A3FC-697E891C8606}"/>
    <dgm:cxn modelId="{697C7884-D558-3A44-97FC-3CA3CE9A662E}" type="presOf" srcId="{0829E772-5D4A-544A-BDDD-5A21675CD845}" destId="{930F6D82-2C08-AB47-BF97-A76EC96090AE}" srcOrd="0" destOrd="0" presId="urn:microsoft.com/office/officeart/2005/8/layout/list1"/>
    <dgm:cxn modelId="{E4728D7B-3A35-CF48-B2EF-49CEB4A37524}" type="presOf" srcId="{00835EAB-DEED-F541-9266-1524B133FB7B}" destId="{AABE0A21-5FD4-AE43-AE70-A5FEBC886AD8}" srcOrd="0" destOrd="0" presId="urn:microsoft.com/office/officeart/2005/8/layout/list1"/>
    <dgm:cxn modelId="{10EF0BA3-48FA-7F45-858E-AB8A20EDCFCC}" type="presOf" srcId="{95705BFC-EB64-2B41-AE3B-05AAF93BEBF4}" destId="{AABE0A21-5FD4-AE43-AE70-A5FEBC886AD8}" srcOrd="0" destOrd="1" presId="urn:microsoft.com/office/officeart/2005/8/layout/list1"/>
    <dgm:cxn modelId="{65BFB0D0-136A-724B-94BD-7B37655FB9E8}" type="presOf" srcId="{FACDB7DA-0987-AA4D-AD0A-2D353A44DAE9}" destId="{3FDD5F4F-447B-9049-8D51-1DB2F638CAD3}" srcOrd="0" destOrd="0" presId="urn:microsoft.com/office/officeart/2005/8/layout/list1"/>
    <dgm:cxn modelId="{12C929DF-97C5-C24D-ACD4-98B105179527}" srcId="{7D5177EA-8E97-0349-AD4B-9F10C2C34A33}" destId="{00835EAB-DEED-F541-9266-1524B133FB7B}" srcOrd="0" destOrd="0" parTransId="{8F750349-6B0B-A640-91F1-B8A6CCE5B4E2}" sibTransId="{3054A41C-F19C-8440-A587-38A27C6D3C9F}"/>
    <dgm:cxn modelId="{66CA2E2E-B6CD-A948-AA69-5CA72A8B6B9D}" srcId="{E4BCFCEB-3747-7E46-B1DB-42D6C3B72E46}" destId="{7D5177EA-8E97-0349-AD4B-9F10C2C34A33}" srcOrd="2" destOrd="0" parTransId="{A441EF40-B5A4-474D-B840-4ACB27C53963}" sibTransId="{ADD5D0C7-9B17-2A40-B001-F830D95EB687}"/>
    <dgm:cxn modelId="{2B2BF506-E323-E64B-A4A0-389B0821EB98}" srcId="{E4BCFCEB-3747-7E46-B1DB-42D6C3B72E46}" destId="{B986EE0B-5B5E-314B-9C00-76099BC67B5F}" srcOrd="1" destOrd="0" parTransId="{3E55539C-422B-F54E-8258-7BBC629DF649}" sibTransId="{89F1AD1A-D5E1-2C46-B390-0CDA892F4A14}"/>
    <dgm:cxn modelId="{1974103A-ED25-8B44-A0B6-1210CBFB3C9D}" type="presOf" srcId="{0DAAD02D-6AC3-9A43-9B69-119D82EAEA2F}" destId="{3FDD5F4F-447B-9049-8D51-1DB2F638CAD3}" srcOrd="0" destOrd="1" presId="urn:microsoft.com/office/officeart/2005/8/layout/list1"/>
    <dgm:cxn modelId="{55D0B955-4DC8-B943-A687-72FC6BFF8EF1}" type="presOf" srcId="{FE70006A-83C3-4B48-A535-723673A71F69}" destId="{881FB5D7-435F-2043-881C-488CDB9A7331}" srcOrd="0" destOrd="2" presId="urn:microsoft.com/office/officeart/2005/8/layout/list1"/>
    <dgm:cxn modelId="{52C2E92A-FD98-E342-969F-138D6944BCB9}" type="presOf" srcId="{7D5177EA-8E97-0349-AD4B-9F10C2C34A33}" destId="{01A1B2C7-D82C-DA4F-8B06-39696988690D}" srcOrd="0" destOrd="0" presId="urn:microsoft.com/office/officeart/2005/8/layout/list1"/>
    <dgm:cxn modelId="{71D07CE8-7A2E-424C-887D-6724D6AC3F07}" srcId="{E4BCFCEB-3747-7E46-B1DB-42D6C3B72E46}" destId="{0829E772-5D4A-544A-BDDD-5A21675CD845}" srcOrd="0" destOrd="0" parTransId="{4F85BF08-CACF-0448-BD38-1D17048A264D}" sibTransId="{C9F9138B-E419-8F4B-926C-F289DD1E4813}"/>
    <dgm:cxn modelId="{8291EC72-4EDC-EA4D-9E4F-BDC302B7B1FD}" type="presOf" srcId="{B986EE0B-5B5E-314B-9C00-76099BC67B5F}" destId="{5F173B57-E7C7-424E-8B6A-CB025F1B2FDF}" srcOrd="0" destOrd="0" presId="urn:microsoft.com/office/officeart/2005/8/layout/list1"/>
    <dgm:cxn modelId="{F06A6F11-60B3-5043-AD27-3A12DCA6D465}" type="presParOf" srcId="{99E0B6C6-6A7F-3740-AA02-FA91A159F80B}" destId="{0775BF20-4EBE-0C4C-B904-6D46C244497E}" srcOrd="0" destOrd="0" presId="urn:microsoft.com/office/officeart/2005/8/layout/list1"/>
    <dgm:cxn modelId="{B16631D1-8CCF-1B49-BDFC-7567BFE1EFB2}" type="presParOf" srcId="{0775BF20-4EBE-0C4C-B904-6D46C244497E}" destId="{930F6D82-2C08-AB47-BF97-A76EC96090AE}" srcOrd="0" destOrd="0" presId="urn:microsoft.com/office/officeart/2005/8/layout/list1"/>
    <dgm:cxn modelId="{A2A751CC-88A2-DF43-872D-2C7AC80ED7FA}" type="presParOf" srcId="{0775BF20-4EBE-0C4C-B904-6D46C244497E}" destId="{9DA439D4-2981-884D-B781-C91B8E0F78AE}" srcOrd="1" destOrd="0" presId="urn:microsoft.com/office/officeart/2005/8/layout/list1"/>
    <dgm:cxn modelId="{53A4100D-DDDC-3E4E-8C14-83032E1FE1B9}" type="presParOf" srcId="{99E0B6C6-6A7F-3740-AA02-FA91A159F80B}" destId="{F113F02D-12AA-D842-9A70-6CD93787B4D3}" srcOrd="1" destOrd="0" presId="urn:microsoft.com/office/officeart/2005/8/layout/list1"/>
    <dgm:cxn modelId="{57756AB9-25EC-4048-8520-65C499716729}" type="presParOf" srcId="{99E0B6C6-6A7F-3740-AA02-FA91A159F80B}" destId="{3FDD5F4F-447B-9049-8D51-1DB2F638CAD3}" srcOrd="2" destOrd="0" presId="urn:microsoft.com/office/officeart/2005/8/layout/list1"/>
    <dgm:cxn modelId="{EA55146F-0A8D-E74F-9347-AB2F2187253D}" type="presParOf" srcId="{99E0B6C6-6A7F-3740-AA02-FA91A159F80B}" destId="{295654C1-75F9-8F48-BC58-76CF582095D7}" srcOrd="3" destOrd="0" presId="urn:microsoft.com/office/officeart/2005/8/layout/list1"/>
    <dgm:cxn modelId="{219BFD8E-1B94-5F44-AFD7-3FF4204579EF}" type="presParOf" srcId="{99E0B6C6-6A7F-3740-AA02-FA91A159F80B}" destId="{D686E835-2AA1-6F4F-B542-22EC0D5503EC}" srcOrd="4" destOrd="0" presId="urn:microsoft.com/office/officeart/2005/8/layout/list1"/>
    <dgm:cxn modelId="{B30C6584-6C71-FB47-9F67-A43F9979578F}" type="presParOf" srcId="{D686E835-2AA1-6F4F-B542-22EC0D5503EC}" destId="{5F173B57-E7C7-424E-8B6A-CB025F1B2FDF}" srcOrd="0" destOrd="0" presId="urn:microsoft.com/office/officeart/2005/8/layout/list1"/>
    <dgm:cxn modelId="{DC9D6746-E5AD-FF44-82AB-0FFE2DA83381}" type="presParOf" srcId="{D686E835-2AA1-6F4F-B542-22EC0D5503EC}" destId="{9972BE70-C01F-7149-84DA-D13B83447CFE}" srcOrd="1" destOrd="0" presId="urn:microsoft.com/office/officeart/2005/8/layout/list1"/>
    <dgm:cxn modelId="{B669FD8A-4D62-CA4B-AC83-8FD8B278D629}" type="presParOf" srcId="{99E0B6C6-6A7F-3740-AA02-FA91A159F80B}" destId="{45EBC19F-AF18-6A45-907C-CA812CE1F394}" srcOrd="5" destOrd="0" presId="urn:microsoft.com/office/officeart/2005/8/layout/list1"/>
    <dgm:cxn modelId="{34337021-710B-6D47-92D1-38D31DD28F89}" type="presParOf" srcId="{99E0B6C6-6A7F-3740-AA02-FA91A159F80B}" destId="{881FB5D7-435F-2043-881C-488CDB9A7331}" srcOrd="6" destOrd="0" presId="urn:microsoft.com/office/officeart/2005/8/layout/list1"/>
    <dgm:cxn modelId="{8C62ABE0-CEF5-6C4B-92FF-2FBDF11A568B}" type="presParOf" srcId="{99E0B6C6-6A7F-3740-AA02-FA91A159F80B}" destId="{C1712F52-8DB4-AD40-A07C-D9FD33326D12}" srcOrd="7" destOrd="0" presId="urn:microsoft.com/office/officeart/2005/8/layout/list1"/>
    <dgm:cxn modelId="{FA499BAD-07A0-0646-B46A-C08908356039}" type="presParOf" srcId="{99E0B6C6-6A7F-3740-AA02-FA91A159F80B}" destId="{2E7BEBD7-D5E1-7648-8B90-DC82A0A0872A}" srcOrd="8" destOrd="0" presId="urn:microsoft.com/office/officeart/2005/8/layout/list1"/>
    <dgm:cxn modelId="{CF0C74F7-4593-284A-8E23-F85CFA44CE78}" type="presParOf" srcId="{2E7BEBD7-D5E1-7648-8B90-DC82A0A0872A}" destId="{01A1B2C7-D82C-DA4F-8B06-39696988690D}" srcOrd="0" destOrd="0" presId="urn:microsoft.com/office/officeart/2005/8/layout/list1"/>
    <dgm:cxn modelId="{C898659C-C092-5B4D-A5D5-F8D11C5641B4}" type="presParOf" srcId="{2E7BEBD7-D5E1-7648-8B90-DC82A0A0872A}" destId="{B9E8118F-26AE-7047-91CB-09F784B70206}" srcOrd="1" destOrd="0" presId="urn:microsoft.com/office/officeart/2005/8/layout/list1"/>
    <dgm:cxn modelId="{73A1BFBC-E15D-5045-AACE-ED79B1BDF089}" type="presParOf" srcId="{99E0B6C6-6A7F-3740-AA02-FA91A159F80B}" destId="{05F1C1D1-7425-7A4A-B971-4E79FE33C3B4}" srcOrd="9" destOrd="0" presId="urn:microsoft.com/office/officeart/2005/8/layout/list1"/>
    <dgm:cxn modelId="{440485AD-3037-F044-8BAE-294826346F58}" type="presParOf" srcId="{99E0B6C6-6A7F-3740-AA02-FA91A159F80B}" destId="{AABE0A21-5FD4-AE43-AE70-A5FEBC886AD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BCE7C2-55BE-8647-9136-EE317114A5FA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778EF8-4DBA-9346-9278-D8DEC1F7189F}">
      <dgm:prSet phldrT="[Text]" custT="1"/>
      <dgm:spPr/>
      <dgm:t>
        <a:bodyPr/>
        <a:lstStyle/>
        <a:p>
          <a:r>
            <a:rPr lang="en-US" altLang="zh-CN" sz="2000" dirty="0"/>
            <a:t>Convert</a:t>
          </a:r>
          <a:r>
            <a:rPr lang="zh-CN" altLang="en-US" sz="2000" baseline="0" dirty="0"/>
            <a:t> </a:t>
          </a:r>
          <a:r>
            <a:rPr lang="en-US" altLang="zh-CN" sz="2000" baseline="0" dirty="0"/>
            <a:t>Date</a:t>
          </a:r>
          <a:r>
            <a:rPr lang="zh-CN" altLang="en-US" sz="2000" baseline="0" dirty="0"/>
            <a:t> </a:t>
          </a:r>
          <a:r>
            <a:rPr lang="en-US" altLang="zh-CN" sz="2000" baseline="0" dirty="0"/>
            <a:t>of</a:t>
          </a:r>
          <a:r>
            <a:rPr lang="zh-CN" altLang="en-US" sz="2000" baseline="0" dirty="0"/>
            <a:t> </a:t>
          </a:r>
          <a:r>
            <a:rPr lang="en-US" altLang="zh-CN" sz="2000" baseline="0" dirty="0"/>
            <a:t>First</a:t>
          </a:r>
          <a:r>
            <a:rPr lang="zh-CN" altLang="en-US" sz="2000" baseline="0" dirty="0"/>
            <a:t> </a:t>
          </a:r>
          <a:r>
            <a:rPr lang="en-US" altLang="zh-CN" sz="2000" baseline="0" dirty="0"/>
            <a:t>Gift</a:t>
          </a:r>
          <a:r>
            <a:rPr lang="zh-CN" altLang="en-US" sz="2000" baseline="0" dirty="0"/>
            <a:t> </a:t>
          </a:r>
          <a:r>
            <a:rPr lang="en-US" altLang="zh-CN" sz="2000" baseline="0" dirty="0"/>
            <a:t>into</a:t>
          </a:r>
          <a:r>
            <a:rPr lang="zh-CN" altLang="en-US" sz="2000" baseline="0" dirty="0"/>
            <a:t> </a:t>
          </a:r>
          <a:r>
            <a:rPr lang="en-US" altLang="zh-CN" sz="2000" baseline="0" dirty="0"/>
            <a:t>a</a:t>
          </a:r>
          <a:r>
            <a:rPr lang="zh-CN" altLang="en-US" sz="2000" baseline="0" dirty="0"/>
            <a:t> </a:t>
          </a:r>
          <a:r>
            <a:rPr lang="en-US" altLang="zh-CN" sz="2000" baseline="0" dirty="0"/>
            <a:t>new</a:t>
          </a:r>
          <a:r>
            <a:rPr lang="zh-CN" altLang="en-US" sz="2000" baseline="0" dirty="0"/>
            <a:t> </a:t>
          </a:r>
          <a:r>
            <a:rPr lang="en-US" altLang="zh-CN" sz="2000" baseline="0" dirty="0"/>
            <a:t>numerical variable</a:t>
          </a:r>
          <a:endParaRPr lang="en-US" sz="2000" dirty="0"/>
        </a:p>
      </dgm:t>
    </dgm:pt>
    <dgm:pt modelId="{82B6CCD2-038F-9D49-A995-506C5028AD18}" type="parTrans" cxnId="{95EBAAB3-7840-784A-B406-376382169432}">
      <dgm:prSet/>
      <dgm:spPr/>
      <dgm:t>
        <a:bodyPr/>
        <a:lstStyle/>
        <a:p>
          <a:endParaRPr lang="en-US"/>
        </a:p>
      </dgm:t>
    </dgm:pt>
    <dgm:pt modelId="{D80ACEE6-169E-9645-A6C8-D95E2A55F338}" type="sibTrans" cxnId="{95EBAAB3-7840-784A-B406-376382169432}">
      <dgm:prSet/>
      <dgm:spPr/>
      <dgm:t>
        <a:bodyPr/>
        <a:lstStyle/>
        <a:p>
          <a:endParaRPr lang="en-US"/>
        </a:p>
      </dgm:t>
    </dgm:pt>
    <dgm:pt modelId="{DEA76E2E-5055-8E41-96D9-6D235894F555}">
      <dgm:prSet phldrT="[Text]" custT="1"/>
      <dgm:spPr/>
      <dgm:t>
        <a:bodyPr/>
        <a:lstStyle/>
        <a:p>
          <a:r>
            <a:rPr lang="en-US" altLang="zh-CN" sz="2000" dirty="0"/>
            <a:t>Convert</a:t>
          </a:r>
          <a:r>
            <a:rPr lang="zh-CN" altLang="en-US" sz="2000" baseline="0" dirty="0"/>
            <a:t> </a:t>
          </a:r>
          <a:r>
            <a:rPr lang="en-US" altLang="zh-CN" sz="2000" baseline="0" dirty="0"/>
            <a:t>Zip</a:t>
          </a:r>
          <a:r>
            <a:rPr lang="zh-CN" altLang="en-US" sz="2000" baseline="0" dirty="0"/>
            <a:t> </a:t>
          </a:r>
          <a:r>
            <a:rPr lang="en-US" altLang="zh-CN" sz="2000" baseline="0" dirty="0"/>
            <a:t>Code</a:t>
          </a:r>
          <a:endParaRPr lang="en-US" sz="2000" dirty="0"/>
        </a:p>
      </dgm:t>
    </dgm:pt>
    <dgm:pt modelId="{9F1120BC-32AB-0F4B-B464-FEBA6AF2E946}" type="parTrans" cxnId="{EFD7328E-AB82-3147-BCB5-7ABEFF620DCE}">
      <dgm:prSet/>
      <dgm:spPr/>
      <dgm:t>
        <a:bodyPr/>
        <a:lstStyle/>
        <a:p>
          <a:endParaRPr lang="en-US"/>
        </a:p>
      </dgm:t>
    </dgm:pt>
    <dgm:pt modelId="{5ADCF6C3-5566-B843-A8D8-DA4FFC916A7A}" type="sibTrans" cxnId="{EFD7328E-AB82-3147-BCB5-7ABEFF620DC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A6D2CA4-0FA1-B847-8DE3-0BFB37512C6E}">
          <dgm:prSet/>
          <dgm:spPr/>
          <dgm:t>
            <a:bodyPr/>
            <a:lstStyle/>
            <a:p>
              <a:r>
                <a:rPr lang="en-US" dirty="0"/>
                <a:t>e.g. 8901 </a:t>
              </a:r>
              <a14:m>
                <m:oMath xmlns:m="http://schemas.openxmlformats.org/officeDocument/2006/math">
                  <m:r>
                    <a:rPr lang="is-IS" i="1" smtClean="0">
                      <a:latin typeface="Cambria Math" charset="0"/>
                      <a:ea typeface="Cambria Math" charset="0"/>
                      <a:cs typeface="Cambria Math" charset="0"/>
                    </a:rPr>
                    <m:t>→</m:t>
                  </m:r>
                  <m:r>
                    <a:rPr lang="en-US" b="0" i="1" smtClean="0">
                      <a:latin typeface="Cambria Math" charset="0"/>
                      <a:ea typeface="Cambria Math" charset="0"/>
                      <a:cs typeface="Cambria Math" charset="0"/>
                    </a:rPr>
                    <m:t>107</m:t>
                  </m:r>
                </m:oMath>
              </a14:m>
              <a:endParaRPr lang="en-US" dirty="0"/>
            </a:p>
          </dgm:t>
        </dgm:pt>
      </mc:Choice>
      <mc:Fallback xmlns="">
        <dgm:pt modelId="{BA6D2CA4-0FA1-B847-8DE3-0BFB37512C6E}">
          <dgm:prSet/>
          <dgm:spPr/>
          <dgm:t>
            <a:bodyPr/>
            <a:lstStyle/>
            <a:p>
              <a:r>
                <a:rPr lang="en-US" dirty="0" smtClean="0"/>
                <a:t>e.g. 8901 </a:t>
              </a:r>
              <a:r>
                <a:rPr lang="is-IS" i="0" smtClean="0">
                  <a:latin typeface="Cambria Math" charset="0"/>
                  <a:ea typeface="Cambria Math" charset="0"/>
                  <a:cs typeface="Cambria Math" charset="0"/>
                </a:rPr>
                <a:t>→</a:t>
              </a:r>
              <a:r>
                <a:rPr lang="en-US" b="0" i="0" smtClean="0">
                  <a:latin typeface="Cambria Math" charset="0"/>
                  <a:ea typeface="Cambria Math" charset="0"/>
                  <a:cs typeface="Cambria Math" charset="0"/>
                </a:rPr>
                <a:t>107</a:t>
              </a:r>
              <a:endParaRPr lang="en-US" dirty="0"/>
            </a:p>
          </dgm:t>
        </dgm:pt>
      </mc:Fallback>
    </mc:AlternateContent>
    <dgm:pt modelId="{A462FDDF-7767-934C-9624-F1B062966AB5}" type="parTrans" cxnId="{65456A04-1264-7A4E-9AA6-E5A4B8B1F9B1}">
      <dgm:prSet/>
      <dgm:spPr/>
      <dgm:t>
        <a:bodyPr/>
        <a:lstStyle/>
        <a:p>
          <a:endParaRPr lang="en-US"/>
        </a:p>
      </dgm:t>
    </dgm:pt>
    <dgm:pt modelId="{7C3D17F2-7E70-F949-931C-6B0D78DC210E}" type="sibTrans" cxnId="{65456A04-1264-7A4E-9AA6-E5A4B8B1F9B1}">
      <dgm:prSet/>
      <dgm:spPr/>
      <dgm:t>
        <a:bodyPr/>
        <a:lstStyle/>
        <a:p>
          <a:endParaRPr lang="en-US"/>
        </a:p>
      </dgm:t>
    </dgm:pt>
    <dgm:pt modelId="{770AC3FD-2111-B342-B4EC-D3460D8A8293}">
      <dgm:prSet/>
      <dgm:spPr/>
      <dgm:t>
        <a:bodyPr/>
        <a:lstStyle/>
        <a:p>
          <a:r>
            <a:rPr lang="en-US" dirty="0"/>
            <a:t>convert 5% negative into positive</a:t>
          </a:r>
        </a:p>
      </dgm:t>
    </dgm:pt>
    <dgm:pt modelId="{505C26EA-96F4-4C44-9045-9A62916113FE}" type="parTrans" cxnId="{E24FCF11-389B-B648-AD50-850F46650F7F}">
      <dgm:prSet/>
      <dgm:spPr/>
      <dgm:t>
        <a:bodyPr/>
        <a:lstStyle/>
        <a:p>
          <a:endParaRPr lang="en-US"/>
        </a:p>
      </dgm:t>
    </dgm:pt>
    <dgm:pt modelId="{12DC5391-E6B7-604B-BCAA-937300AE40D8}" type="sibTrans" cxnId="{E24FCF11-389B-B648-AD50-850F46650F7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3A16EF8-6328-F44B-BD50-CAE50468FBF9}">
          <dgm:prSet/>
          <dgm:spPr/>
          <dgm:t>
            <a:bodyPr/>
            <a:lstStyle/>
            <a:p>
              <a:r>
                <a:rPr lang="en-US" dirty="0"/>
                <a:t>add zero back: e.g. 1002 </a:t>
              </a:r>
              <a14:m>
                <m:oMath xmlns:m="http://schemas.openxmlformats.org/officeDocument/2006/math">
                  <m:r>
                    <a:rPr lang="is-IS" i="1" smtClean="0">
                      <a:latin typeface="Cambria Math" charset="0"/>
                      <a:ea typeface="Cambria Math" charset="0"/>
                      <a:cs typeface="Cambria Math" charset="0"/>
                    </a:rPr>
                    <m:t>→</m:t>
                  </m:r>
                </m:oMath>
              </a14:m>
              <a:r>
                <a:rPr lang="en-US" dirty="0"/>
                <a:t> 01002</a:t>
              </a:r>
            </a:p>
          </dgm:t>
        </dgm:pt>
      </mc:Choice>
      <mc:Fallback xmlns="">
        <dgm:pt modelId="{D3A16EF8-6328-F44B-BD50-CAE50468FBF9}">
          <dgm:prSet/>
          <dgm:spPr/>
          <dgm:t>
            <a:bodyPr/>
            <a:lstStyle/>
            <a:p>
              <a:r>
                <a:rPr lang="en-US" dirty="0" smtClean="0"/>
                <a:t>add zero back: e.g. 1002 </a:t>
              </a:r>
              <a:r>
                <a:rPr lang="is-IS" i="0" smtClean="0">
                  <a:latin typeface="Cambria Math" charset="0"/>
                  <a:ea typeface="Cambria Math" charset="0"/>
                  <a:cs typeface="Cambria Math" charset="0"/>
                </a:rPr>
                <a:t>→</a:t>
              </a:r>
              <a:r>
                <a:rPr lang="en-US" dirty="0" smtClean="0"/>
                <a:t> 01002</a:t>
              </a:r>
              <a:endParaRPr lang="en-US" dirty="0"/>
            </a:p>
          </dgm:t>
        </dgm:pt>
      </mc:Fallback>
    </mc:AlternateContent>
    <dgm:pt modelId="{89181F81-E060-124F-BE24-7F97D4332EA2}" type="parTrans" cxnId="{D0A0CF3A-4EF0-C046-BCE5-1C947ADCC30F}">
      <dgm:prSet/>
      <dgm:spPr/>
      <dgm:t>
        <a:bodyPr/>
        <a:lstStyle/>
        <a:p>
          <a:endParaRPr lang="en-US"/>
        </a:p>
      </dgm:t>
    </dgm:pt>
    <dgm:pt modelId="{D6210E10-B836-E840-9876-98452A451E4A}" type="sibTrans" cxnId="{D0A0CF3A-4EF0-C046-BCE5-1C947ADCC30F}">
      <dgm:prSet/>
      <dgm:spPr/>
      <dgm:t>
        <a:bodyPr/>
        <a:lstStyle/>
        <a:p>
          <a:endParaRPr lang="en-US"/>
        </a:p>
      </dgm:t>
    </dgm:pt>
    <dgm:pt modelId="{61F90DDE-3A86-4B49-8414-D7F77A0B0F15}">
      <dgm:prSet custT="1"/>
      <dgm:spPr/>
      <dgm:t>
        <a:bodyPr/>
        <a:lstStyle/>
        <a:p>
          <a:r>
            <a:rPr lang="en-US" sz="2000" dirty="0"/>
            <a:t>Neighborhood Code</a:t>
          </a:r>
        </a:p>
      </dgm:t>
    </dgm:pt>
    <dgm:pt modelId="{518238BD-5DA4-9940-9B27-173F9ED27D89}" type="parTrans" cxnId="{D3FA99DD-E9F3-0849-B75B-638CDE169FA5}">
      <dgm:prSet/>
      <dgm:spPr/>
      <dgm:t>
        <a:bodyPr/>
        <a:lstStyle/>
        <a:p>
          <a:endParaRPr lang="en-US"/>
        </a:p>
      </dgm:t>
    </dgm:pt>
    <dgm:pt modelId="{017056DE-69B9-6C42-8FFA-E156FE680630}" type="sibTrans" cxnId="{D3FA99DD-E9F3-0849-B75B-638CDE169FA5}">
      <dgm:prSet/>
      <dgm:spPr/>
      <dgm:t>
        <a:bodyPr/>
        <a:lstStyle/>
        <a:p>
          <a:endParaRPr lang="en-US"/>
        </a:p>
      </dgm:t>
    </dgm:pt>
    <dgm:pt modelId="{6458E0F6-B926-6944-BA8A-1BE835D37082}">
      <dgm:prSet/>
      <dgm:spPr/>
      <dgm:t>
        <a:bodyPr/>
        <a:lstStyle/>
        <a:p>
          <a:r>
            <a:rPr lang="en-US" dirty="0"/>
            <a:t>create a new factor for 2.5% of missing Neighborhood Code</a:t>
          </a:r>
        </a:p>
      </dgm:t>
    </dgm:pt>
    <dgm:pt modelId="{41663A38-0F2E-EA46-8C5F-DEFE1F39E17B}" type="parTrans" cxnId="{67A436C1-6F79-EC48-9DF0-9FE0D16B5E94}">
      <dgm:prSet/>
      <dgm:spPr/>
      <dgm:t>
        <a:bodyPr/>
        <a:lstStyle/>
        <a:p>
          <a:endParaRPr lang="en-US"/>
        </a:p>
      </dgm:t>
    </dgm:pt>
    <dgm:pt modelId="{5FE81CF4-FB2C-B749-A9A9-384647A0200A}" type="sibTrans" cxnId="{67A436C1-6F79-EC48-9DF0-9FE0D16B5E94}">
      <dgm:prSet/>
      <dgm:spPr/>
      <dgm:t>
        <a:bodyPr/>
        <a:lstStyle/>
        <a:p>
          <a:endParaRPr lang="en-US"/>
        </a:p>
      </dgm:t>
    </dgm:pt>
    <dgm:pt modelId="{D18B40C5-3CC5-0C4B-8330-89BB0B68BDEC}">
      <dgm:prSet custT="1"/>
      <dgm:spPr/>
      <dgm:t>
        <a:bodyPr/>
        <a:lstStyle/>
        <a:p>
          <a:r>
            <a:rPr lang="en-US" sz="2000" dirty="0"/>
            <a:t>Gender</a:t>
          </a:r>
        </a:p>
      </dgm:t>
    </dgm:pt>
    <dgm:pt modelId="{FAC1BDA1-E0C9-D54E-B130-5CDF02E885E8}" type="parTrans" cxnId="{54452721-3273-2B41-A734-444C8E7A2D96}">
      <dgm:prSet/>
      <dgm:spPr/>
      <dgm:t>
        <a:bodyPr/>
        <a:lstStyle/>
        <a:p>
          <a:endParaRPr lang="en-US"/>
        </a:p>
      </dgm:t>
    </dgm:pt>
    <dgm:pt modelId="{01EA4062-C9FD-0D43-85AB-C42CBD7192F5}" type="sibTrans" cxnId="{54452721-3273-2B41-A734-444C8E7A2D96}">
      <dgm:prSet/>
      <dgm:spPr/>
      <dgm:t>
        <a:bodyPr/>
        <a:lstStyle/>
        <a:p>
          <a:endParaRPr lang="en-US"/>
        </a:p>
      </dgm:t>
    </dgm:pt>
    <dgm:pt modelId="{AAF396D1-B9BD-4C4C-92BB-9493B2A403D5}">
      <dgm:prSet phldrT="[Text]"/>
      <dgm:spPr/>
      <dgm:t>
        <a:bodyPr/>
        <a:lstStyle/>
        <a:p>
          <a:r>
            <a:rPr lang="en-US" dirty="0"/>
            <a:t>Convert A &amp; C into the dominated level Female</a:t>
          </a:r>
        </a:p>
      </dgm:t>
    </dgm:pt>
    <dgm:pt modelId="{4414785F-541F-374D-B911-08920D1A04DE}" type="parTrans" cxnId="{61C6BA3D-77AA-5641-B802-19D3C8C56428}">
      <dgm:prSet/>
      <dgm:spPr/>
      <dgm:t>
        <a:bodyPr/>
        <a:lstStyle/>
        <a:p>
          <a:endParaRPr lang="en-US"/>
        </a:p>
      </dgm:t>
    </dgm:pt>
    <dgm:pt modelId="{59794F4C-9D12-3842-9B92-E3463D581F6E}" type="sibTrans" cxnId="{61C6BA3D-77AA-5641-B802-19D3C8C56428}">
      <dgm:prSet/>
      <dgm:spPr/>
      <dgm:t>
        <a:bodyPr/>
        <a:lstStyle/>
        <a:p>
          <a:endParaRPr lang="en-US"/>
        </a:p>
      </dgm:t>
    </dgm:pt>
    <dgm:pt modelId="{A3F2710A-4AEC-194A-9FA2-F861DA946E55}" type="pres">
      <dgm:prSet presAssocID="{5EBCE7C2-55BE-8647-9136-EE317114A5FA}" presName="linear" presStyleCnt="0">
        <dgm:presLayoutVars>
          <dgm:dir/>
          <dgm:animLvl val="lvl"/>
          <dgm:resizeHandles val="exact"/>
        </dgm:presLayoutVars>
      </dgm:prSet>
      <dgm:spPr/>
    </dgm:pt>
    <dgm:pt modelId="{85F774D0-7248-F940-B554-17902500C591}" type="pres">
      <dgm:prSet presAssocID="{EE778EF8-4DBA-9346-9278-D8DEC1F7189F}" presName="parentLin" presStyleCnt="0"/>
      <dgm:spPr/>
    </dgm:pt>
    <dgm:pt modelId="{48D001A0-1BDD-7245-B224-C1A917986E05}" type="pres">
      <dgm:prSet presAssocID="{EE778EF8-4DBA-9346-9278-D8DEC1F7189F}" presName="parentLeftMargin" presStyleLbl="node1" presStyleIdx="0" presStyleCnt="4"/>
      <dgm:spPr/>
    </dgm:pt>
    <dgm:pt modelId="{915EFBE4-A6A3-E54D-9079-3919B1A88A9F}" type="pres">
      <dgm:prSet presAssocID="{EE778EF8-4DBA-9346-9278-D8DEC1F7189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5655020-B4AF-F444-BFD0-334A975722EB}" type="pres">
      <dgm:prSet presAssocID="{EE778EF8-4DBA-9346-9278-D8DEC1F7189F}" presName="negativeSpace" presStyleCnt="0"/>
      <dgm:spPr/>
    </dgm:pt>
    <dgm:pt modelId="{88E29EAD-1FE5-9B4E-8522-574F53EB8DA6}" type="pres">
      <dgm:prSet presAssocID="{EE778EF8-4DBA-9346-9278-D8DEC1F7189F}" presName="childText" presStyleLbl="conFgAcc1" presStyleIdx="0" presStyleCnt="4">
        <dgm:presLayoutVars>
          <dgm:bulletEnabled val="1"/>
        </dgm:presLayoutVars>
      </dgm:prSet>
      <dgm:spPr/>
    </dgm:pt>
    <dgm:pt modelId="{2A3CDBE8-08FE-9147-B272-0EDA1C37D688}" type="pres">
      <dgm:prSet presAssocID="{D80ACEE6-169E-9645-A6C8-D95E2A55F338}" presName="spaceBetweenRectangles" presStyleCnt="0"/>
      <dgm:spPr/>
    </dgm:pt>
    <dgm:pt modelId="{6828AE37-E8FE-EE4B-AA7A-5D219422F17D}" type="pres">
      <dgm:prSet presAssocID="{DEA76E2E-5055-8E41-96D9-6D235894F555}" presName="parentLin" presStyleCnt="0"/>
      <dgm:spPr/>
    </dgm:pt>
    <dgm:pt modelId="{6D6CD3DD-767D-C646-A9D0-1633FBF33E9E}" type="pres">
      <dgm:prSet presAssocID="{DEA76E2E-5055-8E41-96D9-6D235894F555}" presName="parentLeftMargin" presStyleLbl="node1" presStyleIdx="0" presStyleCnt="4"/>
      <dgm:spPr/>
    </dgm:pt>
    <dgm:pt modelId="{0D43A8E1-3D19-F54D-A524-8FD5C6545FD0}" type="pres">
      <dgm:prSet presAssocID="{DEA76E2E-5055-8E41-96D9-6D235894F55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7B8422-E99C-FD49-BE05-0BB86B535330}" type="pres">
      <dgm:prSet presAssocID="{DEA76E2E-5055-8E41-96D9-6D235894F555}" presName="negativeSpace" presStyleCnt="0"/>
      <dgm:spPr/>
    </dgm:pt>
    <dgm:pt modelId="{C18E1F16-4170-9545-9719-26E4326DC29D}" type="pres">
      <dgm:prSet presAssocID="{DEA76E2E-5055-8E41-96D9-6D235894F555}" presName="childText" presStyleLbl="conFgAcc1" presStyleIdx="1" presStyleCnt="4">
        <dgm:presLayoutVars>
          <dgm:bulletEnabled val="1"/>
        </dgm:presLayoutVars>
      </dgm:prSet>
      <dgm:spPr/>
    </dgm:pt>
    <dgm:pt modelId="{24380122-C568-C84A-B3A7-ACFBF897DEC1}" type="pres">
      <dgm:prSet presAssocID="{5ADCF6C3-5566-B843-A8D8-DA4FFC916A7A}" presName="spaceBetweenRectangles" presStyleCnt="0"/>
      <dgm:spPr/>
    </dgm:pt>
    <dgm:pt modelId="{4594878A-15EB-B643-A17A-72E66A4B93B6}" type="pres">
      <dgm:prSet presAssocID="{61F90DDE-3A86-4B49-8414-D7F77A0B0F15}" presName="parentLin" presStyleCnt="0"/>
      <dgm:spPr/>
    </dgm:pt>
    <dgm:pt modelId="{5FE38C58-90C8-FB42-8CA5-5BAA551AF131}" type="pres">
      <dgm:prSet presAssocID="{61F90DDE-3A86-4B49-8414-D7F77A0B0F15}" presName="parentLeftMargin" presStyleLbl="node1" presStyleIdx="1" presStyleCnt="4"/>
      <dgm:spPr/>
    </dgm:pt>
    <dgm:pt modelId="{3CC19765-849C-694E-A039-13866BFA1FAA}" type="pres">
      <dgm:prSet presAssocID="{61F90DDE-3A86-4B49-8414-D7F77A0B0F1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DF80912-1AE1-FC46-A016-BA72E9E18B28}" type="pres">
      <dgm:prSet presAssocID="{61F90DDE-3A86-4B49-8414-D7F77A0B0F15}" presName="negativeSpace" presStyleCnt="0"/>
      <dgm:spPr/>
    </dgm:pt>
    <dgm:pt modelId="{86C57526-B860-3746-B2A9-408B720C13C4}" type="pres">
      <dgm:prSet presAssocID="{61F90DDE-3A86-4B49-8414-D7F77A0B0F15}" presName="childText" presStyleLbl="conFgAcc1" presStyleIdx="2" presStyleCnt="4">
        <dgm:presLayoutVars>
          <dgm:bulletEnabled val="1"/>
        </dgm:presLayoutVars>
      </dgm:prSet>
      <dgm:spPr/>
    </dgm:pt>
    <dgm:pt modelId="{076BFD35-761F-5C46-BC18-570973C7923B}" type="pres">
      <dgm:prSet presAssocID="{017056DE-69B9-6C42-8FFA-E156FE680630}" presName="spaceBetweenRectangles" presStyleCnt="0"/>
      <dgm:spPr/>
    </dgm:pt>
    <dgm:pt modelId="{F0EF6BA7-90D6-0C45-B5C9-56F94B0478A0}" type="pres">
      <dgm:prSet presAssocID="{D18B40C5-3CC5-0C4B-8330-89BB0B68BDEC}" presName="parentLin" presStyleCnt="0"/>
      <dgm:spPr/>
    </dgm:pt>
    <dgm:pt modelId="{ED70C687-E68D-F84A-9DF2-163044454835}" type="pres">
      <dgm:prSet presAssocID="{D18B40C5-3CC5-0C4B-8330-89BB0B68BDEC}" presName="parentLeftMargin" presStyleLbl="node1" presStyleIdx="2" presStyleCnt="4"/>
      <dgm:spPr/>
    </dgm:pt>
    <dgm:pt modelId="{E42711AA-13EA-8345-B39B-64968F4C830F}" type="pres">
      <dgm:prSet presAssocID="{D18B40C5-3CC5-0C4B-8330-89BB0B68BDE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C1D83C2-22BF-FE4C-89C3-F57C882FD1C3}" type="pres">
      <dgm:prSet presAssocID="{D18B40C5-3CC5-0C4B-8330-89BB0B68BDEC}" presName="negativeSpace" presStyleCnt="0"/>
      <dgm:spPr/>
    </dgm:pt>
    <dgm:pt modelId="{262199DA-E95E-AB40-BABC-0917402A34EA}" type="pres">
      <dgm:prSet presAssocID="{D18B40C5-3CC5-0C4B-8330-89BB0B68BDE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66333DD-9749-8E43-A2FF-1AA00BD23060}" type="presOf" srcId="{EE778EF8-4DBA-9346-9278-D8DEC1F7189F}" destId="{48D001A0-1BDD-7245-B224-C1A917986E05}" srcOrd="0" destOrd="0" presId="urn:microsoft.com/office/officeart/2005/8/layout/list1"/>
    <dgm:cxn modelId="{CF08C137-476F-B042-A0D3-B62DECC3A6B7}" type="presOf" srcId="{AAF396D1-B9BD-4C4C-92BB-9493B2A403D5}" destId="{262199DA-E95E-AB40-BABC-0917402A34EA}" srcOrd="0" destOrd="0" presId="urn:microsoft.com/office/officeart/2005/8/layout/list1"/>
    <dgm:cxn modelId="{61C6BA3D-77AA-5641-B802-19D3C8C56428}" srcId="{D18B40C5-3CC5-0C4B-8330-89BB0B68BDEC}" destId="{AAF396D1-B9BD-4C4C-92BB-9493B2A403D5}" srcOrd="0" destOrd="0" parTransId="{4414785F-541F-374D-B911-08920D1A04DE}" sibTransId="{59794F4C-9D12-3842-9B92-E3463D581F6E}"/>
    <dgm:cxn modelId="{95EBAAB3-7840-784A-B406-376382169432}" srcId="{5EBCE7C2-55BE-8647-9136-EE317114A5FA}" destId="{EE778EF8-4DBA-9346-9278-D8DEC1F7189F}" srcOrd="0" destOrd="0" parTransId="{82B6CCD2-038F-9D49-A995-506C5028AD18}" sibTransId="{D80ACEE6-169E-9645-A6C8-D95E2A55F338}"/>
    <dgm:cxn modelId="{C4C145E3-652F-C148-B0C9-9F6079F20B88}" type="presOf" srcId="{6458E0F6-B926-6944-BA8A-1BE835D37082}" destId="{86C57526-B860-3746-B2A9-408B720C13C4}" srcOrd="0" destOrd="0" presId="urn:microsoft.com/office/officeart/2005/8/layout/list1"/>
    <dgm:cxn modelId="{FBF292B8-8F45-3D46-AC67-B6689FF2CA85}" type="presOf" srcId="{770AC3FD-2111-B342-B4EC-D3460D8A8293}" destId="{C18E1F16-4170-9545-9719-26E4326DC29D}" srcOrd="0" destOrd="0" presId="urn:microsoft.com/office/officeart/2005/8/layout/list1"/>
    <dgm:cxn modelId="{8240AD2B-2D70-8543-BBFB-AC876524ADC7}" type="presOf" srcId="{DEA76E2E-5055-8E41-96D9-6D235894F555}" destId="{0D43A8E1-3D19-F54D-A524-8FD5C6545FD0}" srcOrd="1" destOrd="0" presId="urn:microsoft.com/office/officeart/2005/8/layout/list1"/>
    <dgm:cxn modelId="{035AF459-6CEB-9F42-A339-A3FE4F321993}" type="presOf" srcId="{DEA76E2E-5055-8E41-96D9-6D235894F555}" destId="{6D6CD3DD-767D-C646-A9D0-1633FBF33E9E}" srcOrd="0" destOrd="0" presId="urn:microsoft.com/office/officeart/2005/8/layout/list1"/>
    <dgm:cxn modelId="{585052A8-98BA-ED45-8F97-D9FFEC5CB5E4}" type="presOf" srcId="{BA6D2CA4-0FA1-B847-8DE3-0BFB37512C6E}" destId="{88E29EAD-1FE5-9B4E-8522-574F53EB8DA6}" srcOrd="0" destOrd="0" presId="urn:microsoft.com/office/officeart/2005/8/layout/list1"/>
    <dgm:cxn modelId="{B649CAEC-7BEE-474F-9FA3-1AD632AE74B4}" type="presOf" srcId="{5EBCE7C2-55BE-8647-9136-EE317114A5FA}" destId="{A3F2710A-4AEC-194A-9FA2-F861DA946E55}" srcOrd="0" destOrd="0" presId="urn:microsoft.com/office/officeart/2005/8/layout/list1"/>
    <dgm:cxn modelId="{A9A825CD-D74E-7647-8F24-7418A71C05A3}" type="presOf" srcId="{D3A16EF8-6328-F44B-BD50-CAE50468FBF9}" destId="{C18E1F16-4170-9545-9719-26E4326DC29D}" srcOrd="0" destOrd="1" presId="urn:microsoft.com/office/officeart/2005/8/layout/list1"/>
    <dgm:cxn modelId="{67A436C1-6F79-EC48-9DF0-9FE0D16B5E94}" srcId="{61F90DDE-3A86-4B49-8414-D7F77A0B0F15}" destId="{6458E0F6-B926-6944-BA8A-1BE835D37082}" srcOrd="0" destOrd="0" parTransId="{41663A38-0F2E-EA46-8C5F-DEFE1F39E17B}" sibTransId="{5FE81CF4-FB2C-B749-A9A9-384647A0200A}"/>
    <dgm:cxn modelId="{731D2541-6AE7-774E-A67D-21F14948A2EC}" type="presOf" srcId="{61F90DDE-3A86-4B49-8414-D7F77A0B0F15}" destId="{3CC19765-849C-694E-A039-13866BFA1FAA}" srcOrd="1" destOrd="0" presId="urn:microsoft.com/office/officeart/2005/8/layout/list1"/>
    <dgm:cxn modelId="{E24FCF11-389B-B648-AD50-850F46650F7F}" srcId="{DEA76E2E-5055-8E41-96D9-6D235894F555}" destId="{770AC3FD-2111-B342-B4EC-D3460D8A8293}" srcOrd="0" destOrd="0" parTransId="{505C26EA-96F4-4C44-9045-9A62916113FE}" sibTransId="{12DC5391-E6B7-604B-BCAA-937300AE40D8}"/>
    <dgm:cxn modelId="{2F483591-413A-2C48-AE39-7BDB3590A77C}" type="presOf" srcId="{D18B40C5-3CC5-0C4B-8330-89BB0B68BDEC}" destId="{E42711AA-13EA-8345-B39B-64968F4C830F}" srcOrd="1" destOrd="0" presId="urn:microsoft.com/office/officeart/2005/8/layout/list1"/>
    <dgm:cxn modelId="{B78B347C-FA4D-354A-B0E8-074412FAF1C4}" type="presOf" srcId="{D18B40C5-3CC5-0C4B-8330-89BB0B68BDEC}" destId="{ED70C687-E68D-F84A-9DF2-163044454835}" srcOrd="0" destOrd="0" presId="urn:microsoft.com/office/officeart/2005/8/layout/list1"/>
    <dgm:cxn modelId="{EFD7328E-AB82-3147-BCB5-7ABEFF620DCE}" srcId="{5EBCE7C2-55BE-8647-9136-EE317114A5FA}" destId="{DEA76E2E-5055-8E41-96D9-6D235894F555}" srcOrd="1" destOrd="0" parTransId="{9F1120BC-32AB-0F4B-B464-FEBA6AF2E946}" sibTransId="{5ADCF6C3-5566-B843-A8D8-DA4FFC916A7A}"/>
    <dgm:cxn modelId="{54452721-3273-2B41-A734-444C8E7A2D96}" srcId="{5EBCE7C2-55BE-8647-9136-EE317114A5FA}" destId="{D18B40C5-3CC5-0C4B-8330-89BB0B68BDEC}" srcOrd="3" destOrd="0" parTransId="{FAC1BDA1-E0C9-D54E-B130-5CDF02E885E8}" sibTransId="{01EA4062-C9FD-0D43-85AB-C42CBD7192F5}"/>
    <dgm:cxn modelId="{503E734A-977E-6E4D-B996-8A837367CC07}" type="presOf" srcId="{61F90DDE-3A86-4B49-8414-D7F77A0B0F15}" destId="{5FE38C58-90C8-FB42-8CA5-5BAA551AF131}" srcOrd="0" destOrd="0" presId="urn:microsoft.com/office/officeart/2005/8/layout/list1"/>
    <dgm:cxn modelId="{65456A04-1264-7A4E-9AA6-E5A4B8B1F9B1}" srcId="{EE778EF8-4DBA-9346-9278-D8DEC1F7189F}" destId="{BA6D2CA4-0FA1-B847-8DE3-0BFB37512C6E}" srcOrd="0" destOrd="0" parTransId="{A462FDDF-7767-934C-9624-F1B062966AB5}" sibTransId="{7C3D17F2-7E70-F949-931C-6B0D78DC210E}"/>
    <dgm:cxn modelId="{D3FA99DD-E9F3-0849-B75B-638CDE169FA5}" srcId="{5EBCE7C2-55BE-8647-9136-EE317114A5FA}" destId="{61F90DDE-3A86-4B49-8414-D7F77A0B0F15}" srcOrd="2" destOrd="0" parTransId="{518238BD-5DA4-9940-9B27-173F9ED27D89}" sibTransId="{017056DE-69B9-6C42-8FFA-E156FE680630}"/>
    <dgm:cxn modelId="{86D20CE4-F5F4-1B47-8AD6-95F6917C9847}" type="presOf" srcId="{EE778EF8-4DBA-9346-9278-D8DEC1F7189F}" destId="{915EFBE4-A6A3-E54D-9079-3919B1A88A9F}" srcOrd="1" destOrd="0" presId="urn:microsoft.com/office/officeart/2005/8/layout/list1"/>
    <dgm:cxn modelId="{D0A0CF3A-4EF0-C046-BCE5-1C947ADCC30F}" srcId="{DEA76E2E-5055-8E41-96D9-6D235894F555}" destId="{D3A16EF8-6328-F44B-BD50-CAE50468FBF9}" srcOrd="1" destOrd="0" parTransId="{89181F81-E060-124F-BE24-7F97D4332EA2}" sibTransId="{D6210E10-B836-E840-9876-98452A451E4A}"/>
    <dgm:cxn modelId="{C57EF300-7DDE-B44F-9D3D-234581ABE06F}" type="presParOf" srcId="{A3F2710A-4AEC-194A-9FA2-F861DA946E55}" destId="{85F774D0-7248-F940-B554-17902500C591}" srcOrd="0" destOrd="0" presId="urn:microsoft.com/office/officeart/2005/8/layout/list1"/>
    <dgm:cxn modelId="{DC0E313E-204E-EF41-95B2-5823C3069FA3}" type="presParOf" srcId="{85F774D0-7248-F940-B554-17902500C591}" destId="{48D001A0-1BDD-7245-B224-C1A917986E05}" srcOrd="0" destOrd="0" presId="urn:microsoft.com/office/officeart/2005/8/layout/list1"/>
    <dgm:cxn modelId="{819BB4CC-2E65-914E-B76A-9827C1B733EA}" type="presParOf" srcId="{85F774D0-7248-F940-B554-17902500C591}" destId="{915EFBE4-A6A3-E54D-9079-3919B1A88A9F}" srcOrd="1" destOrd="0" presId="urn:microsoft.com/office/officeart/2005/8/layout/list1"/>
    <dgm:cxn modelId="{F5E43B6F-090D-0143-998E-7A95C57BF189}" type="presParOf" srcId="{A3F2710A-4AEC-194A-9FA2-F861DA946E55}" destId="{C5655020-B4AF-F444-BFD0-334A975722EB}" srcOrd="1" destOrd="0" presId="urn:microsoft.com/office/officeart/2005/8/layout/list1"/>
    <dgm:cxn modelId="{A5E1D846-DEDD-A149-940E-EE29E72BF878}" type="presParOf" srcId="{A3F2710A-4AEC-194A-9FA2-F861DA946E55}" destId="{88E29EAD-1FE5-9B4E-8522-574F53EB8DA6}" srcOrd="2" destOrd="0" presId="urn:microsoft.com/office/officeart/2005/8/layout/list1"/>
    <dgm:cxn modelId="{F659C971-0760-3F42-A71E-7EEBF81FDC12}" type="presParOf" srcId="{A3F2710A-4AEC-194A-9FA2-F861DA946E55}" destId="{2A3CDBE8-08FE-9147-B272-0EDA1C37D688}" srcOrd="3" destOrd="0" presId="urn:microsoft.com/office/officeart/2005/8/layout/list1"/>
    <dgm:cxn modelId="{4812CECC-C608-4847-AD66-0203DF6811C0}" type="presParOf" srcId="{A3F2710A-4AEC-194A-9FA2-F861DA946E55}" destId="{6828AE37-E8FE-EE4B-AA7A-5D219422F17D}" srcOrd="4" destOrd="0" presId="urn:microsoft.com/office/officeart/2005/8/layout/list1"/>
    <dgm:cxn modelId="{D3CAEF45-4BF2-0141-B013-1FEB8DB24933}" type="presParOf" srcId="{6828AE37-E8FE-EE4B-AA7A-5D219422F17D}" destId="{6D6CD3DD-767D-C646-A9D0-1633FBF33E9E}" srcOrd="0" destOrd="0" presId="urn:microsoft.com/office/officeart/2005/8/layout/list1"/>
    <dgm:cxn modelId="{2F5FDE0E-F994-4545-A4CB-7EBE03A6A553}" type="presParOf" srcId="{6828AE37-E8FE-EE4B-AA7A-5D219422F17D}" destId="{0D43A8E1-3D19-F54D-A524-8FD5C6545FD0}" srcOrd="1" destOrd="0" presId="urn:microsoft.com/office/officeart/2005/8/layout/list1"/>
    <dgm:cxn modelId="{1C6DE061-41E9-1C40-874D-A94F2187D45A}" type="presParOf" srcId="{A3F2710A-4AEC-194A-9FA2-F861DA946E55}" destId="{B27B8422-E99C-FD49-BE05-0BB86B535330}" srcOrd="5" destOrd="0" presId="urn:microsoft.com/office/officeart/2005/8/layout/list1"/>
    <dgm:cxn modelId="{9A24A5D4-ED28-524A-9AFA-CE7D5C4C2F9C}" type="presParOf" srcId="{A3F2710A-4AEC-194A-9FA2-F861DA946E55}" destId="{C18E1F16-4170-9545-9719-26E4326DC29D}" srcOrd="6" destOrd="0" presId="urn:microsoft.com/office/officeart/2005/8/layout/list1"/>
    <dgm:cxn modelId="{2F2E0CDD-6B0A-2540-9E8B-B14875946CCC}" type="presParOf" srcId="{A3F2710A-4AEC-194A-9FA2-F861DA946E55}" destId="{24380122-C568-C84A-B3A7-ACFBF897DEC1}" srcOrd="7" destOrd="0" presId="urn:microsoft.com/office/officeart/2005/8/layout/list1"/>
    <dgm:cxn modelId="{793F1F37-3A85-0742-93B5-119AD75CEEA1}" type="presParOf" srcId="{A3F2710A-4AEC-194A-9FA2-F861DA946E55}" destId="{4594878A-15EB-B643-A17A-72E66A4B93B6}" srcOrd="8" destOrd="0" presId="urn:microsoft.com/office/officeart/2005/8/layout/list1"/>
    <dgm:cxn modelId="{09CBE8DC-91E6-E945-B819-8E451A3C7A06}" type="presParOf" srcId="{4594878A-15EB-B643-A17A-72E66A4B93B6}" destId="{5FE38C58-90C8-FB42-8CA5-5BAA551AF131}" srcOrd="0" destOrd="0" presId="urn:microsoft.com/office/officeart/2005/8/layout/list1"/>
    <dgm:cxn modelId="{0748CEB8-D7A6-B64C-9E27-D22CE58E7AB6}" type="presParOf" srcId="{4594878A-15EB-B643-A17A-72E66A4B93B6}" destId="{3CC19765-849C-694E-A039-13866BFA1FAA}" srcOrd="1" destOrd="0" presId="urn:microsoft.com/office/officeart/2005/8/layout/list1"/>
    <dgm:cxn modelId="{2C18AA02-ED59-0B4D-B0E8-76FED95A70CE}" type="presParOf" srcId="{A3F2710A-4AEC-194A-9FA2-F861DA946E55}" destId="{2DF80912-1AE1-FC46-A016-BA72E9E18B28}" srcOrd="9" destOrd="0" presId="urn:microsoft.com/office/officeart/2005/8/layout/list1"/>
    <dgm:cxn modelId="{7C1DF506-94C9-C244-8EA2-8D8E00BFCB7E}" type="presParOf" srcId="{A3F2710A-4AEC-194A-9FA2-F861DA946E55}" destId="{86C57526-B860-3746-B2A9-408B720C13C4}" srcOrd="10" destOrd="0" presId="urn:microsoft.com/office/officeart/2005/8/layout/list1"/>
    <dgm:cxn modelId="{FB745521-4B68-0E41-BB44-5301BB3127B1}" type="presParOf" srcId="{A3F2710A-4AEC-194A-9FA2-F861DA946E55}" destId="{076BFD35-761F-5C46-BC18-570973C7923B}" srcOrd="11" destOrd="0" presId="urn:microsoft.com/office/officeart/2005/8/layout/list1"/>
    <dgm:cxn modelId="{3D7D1F18-717C-C742-A216-5B40670A4C7D}" type="presParOf" srcId="{A3F2710A-4AEC-194A-9FA2-F861DA946E55}" destId="{F0EF6BA7-90D6-0C45-B5C9-56F94B0478A0}" srcOrd="12" destOrd="0" presId="urn:microsoft.com/office/officeart/2005/8/layout/list1"/>
    <dgm:cxn modelId="{1C095998-7F11-9F40-9279-77DC51345F54}" type="presParOf" srcId="{F0EF6BA7-90D6-0C45-B5C9-56F94B0478A0}" destId="{ED70C687-E68D-F84A-9DF2-163044454835}" srcOrd="0" destOrd="0" presId="urn:microsoft.com/office/officeart/2005/8/layout/list1"/>
    <dgm:cxn modelId="{013D82BA-60D4-AF4B-8529-1D3C911B25D3}" type="presParOf" srcId="{F0EF6BA7-90D6-0C45-B5C9-56F94B0478A0}" destId="{E42711AA-13EA-8345-B39B-64968F4C830F}" srcOrd="1" destOrd="0" presId="urn:microsoft.com/office/officeart/2005/8/layout/list1"/>
    <dgm:cxn modelId="{22CE44F8-88CC-A24E-B7F0-A2E41571BF5C}" type="presParOf" srcId="{A3F2710A-4AEC-194A-9FA2-F861DA946E55}" destId="{3C1D83C2-22BF-FE4C-89C3-F57C882FD1C3}" srcOrd="13" destOrd="0" presId="urn:microsoft.com/office/officeart/2005/8/layout/list1"/>
    <dgm:cxn modelId="{4999792B-2B5E-6745-96C6-9255FA0020DB}" type="presParOf" srcId="{A3F2710A-4AEC-194A-9FA2-F861DA946E55}" destId="{262199DA-E95E-AB40-BABC-0917402A34E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BCE7C2-55BE-8647-9136-EE317114A5FA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778EF8-4DBA-9346-9278-D8DEC1F7189F}">
      <dgm:prSet phldrT="[Text]" custT="1"/>
      <dgm:spPr/>
      <dgm:t>
        <a:bodyPr/>
        <a:lstStyle/>
        <a:p>
          <a:r>
            <a:rPr lang="en-US" altLang="zh-CN" sz="2000" dirty="0"/>
            <a:t>Convert</a:t>
          </a:r>
          <a:r>
            <a:rPr lang="zh-CN" altLang="en-US" sz="2000" baseline="0" dirty="0"/>
            <a:t> </a:t>
          </a:r>
          <a:r>
            <a:rPr lang="en-US" altLang="zh-CN" sz="2000" baseline="0" dirty="0"/>
            <a:t>Date</a:t>
          </a:r>
          <a:r>
            <a:rPr lang="zh-CN" altLang="en-US" sz="2000" baseline="0" dirty="0"/>
            <a:t> </a:t>
          </a:r>
          <a:r>
            <a:rPr lang="en-US" altLang="zh-CN" sz="2000" baseline="0" dirty="0"/>
            <a:t>of</a:t>
          </a:r>
          <a:r>
            <a:rPr lang="zh-CN" altLang="en-US" sz="2000" baseline="0" dirty="0"/>
            <a:t> </a:t>
          </a:r>
          <a:r>
            <a:rPr lang="en-US" altLang="zh-CN" sz="2000" baseline="0" dirty="0"/>
            <a:t>First</a:t>
          </a:r>
          <a:r>
            <a:rPr lang="zh-CN" altLang="en-US" sz="2000" baseline="0" dirty="0"/>
            <a:t> </a:t>
          </a:r>
          <a:r>
            <a:rPr lang="en-US" altLang="zh-CN" sz="2000" baseline="0" dirty="0"/>
            <a:t>Gift</a:t>
          </a:r>
          <a:r>
            <a:rPr lang="zh-CN" altLang="en-US" sz="2000" baseline="0" dirty="0"/>
            <a:t> </a:t>
          </a:r>
          <a:r>
            <a:rPr lang="en-US" altLang="zh-CN" sz="2000" baseline="0" dirty="0"/>
            <a:t>into</a:t>
          </a:r>
          <a:r>
            <a:rPr lang="zh-CN" altLang="en-US" sz="2000" baseline="0" dirty="0"/>
            <a:t> </a:t>
          </a:r>
          <a:r>
            <a:rPr lang="en-US" altLang="zh-CN" sz="2000" baseline="0" dirty="0"/>
            <a:t>a</a:t>
          </a:r>
          <a:r>
            <a:rPr lang="zh-CN" altLang="en-US" sz="2000" baseline="0" dirty="0"/>
            <a:t> </a:t>
          </a:r>
          <a:r>
            <a:rPr lang="en-US" altLang="zh-CN" sz="2000" baseline="0" dirty="0"/>
            <a:t>new</a:t>
          </a:r>
          <a:r>
            <a:rPr lang="zh-CN" altLang="en-US" sz="2000" baseline="0" dirty="0"/>
            <a:t> </a:t>
          </a:r>
          <a:r>
            <a:rPr lang="en-US" altLang="zh-CN" sz="2000" baseline="0" dirty="0" smtClean="0"/>
            <a:t>numerical variable</a:t>
          </a:r>
          <a:endParaRPr lang="en-US" sz="2000" dirty="0"/>
        </a:p>
      </dgm:t>
    </dgm:pt>
    <dgm:pt modelId="{82B6CCD2-038F-9D49-A995-506C5028AD18}" type="parTrans" cxnId="{95EBAAB3-7840-784A-B406-376382169432}">
      <dgm:prSet/>
      <dgm:spPr/>
      <dgm:t>
        <a:bodyPr/>
        <a:lstStyle/>
        <a:p>
          <a:endParaRPr lang="en-US"/>
        </a:p>
      </dgm:t>
    </dgm:pt>
    <dgm:pt modelId="{D80ACEE6-169E-9645-A6C8-D95E2A55F338}" type="sibTrans" cxnId="{95EBAAB3-7840-784A-B406-376382169432}">
      <dgm:prSet/>
      <dgm:spPr/>
      <dgm:t>
        <a:bodyPr/>
        <a:lstStyle/>
        <a:p>
          <a:endParaRPr lang="en-US"/>
        </a:p>
      </dgm:t>
    </dgm:pt>
    <dgm:pt modelId="{DEA76E2E-5055-8E41-96D9-6D235894F555}">
      <dgm:prSet phldrT="[Text]" custT="1"/>
      <dgm:spPr/>
      <dgm:t>
        <a:bodyPr/>
        <a:lstStyle/>
        <a:p>
          <a:r>
            <a:rPr lang="en-US" altLang="zh-CN" sz="2000" dirty="0"/>
            <a:t>Convert</a:t>
          </a:r>
          <a:r>
            <a:rPr lang="zh-CN" altLang="en-US" sz="2000" baseline="0" dirty="0"/>
            <a:t> </a:t>
          </a:r>
          <a:r>
            <a:rPr lang="en-US" altLang="zh-CN" sz="2000" baseline="0" dirty="0"/>
            <a:t>Zip</a:t>
          </a:r>
          <a:r>
            <a:rPr lang="zh-CN" altLang="en-US" sz="2000" baseline="0" dirty="0"/>
            <a:t> </a:t>
          </a:r>
          <a:r>
            <a:rPr lang="en-US" altLang="zh-CN" sz="2000" baseline="0" dirty="0" smtClean="0"/>
            <a:t>Code</a:t>
          </a:r>
          <a:endParaRPr lang="en-US" sz="2000" dirty="0"/>
        </a:p>
      </dgm:t>
    </dgm:pt>
    <dgm:pt modelId="{9F1120BC-32AB-0F4B-B464-FEBA6AF2E946}" type="parTrans" cxnId="{EFD7328E-AB82-3147-BCB5-7ABEFF620DCE}">
      <dgm:prSet/>
      <dgm:spPr/>
      <dgm:t>
        <a:bodyPr/>
        <a:lstStyle/>
        <a:p>
          <a:endParaRPr lang="en-US"/>
        </a:p>
      </dgm:t>
    </dgm:pt>
    <dgm:pt modelId="{5ADCF6C3-5566-B843-A8D8-DA4FFC916A7A}" type="sibTrans" cxnId="{EFD7328E-AB82-3147-BCB5-7ABEFF620DCE}">
      <dgm:prSet/>
      <dgm:spPr/>
      <dgm:t>
        <a:bodyPr/>
        <a:lstStyle/>
        <a:p>
          <a:endParaRPr lang="en-US"/>
        </a:p>
      </dgm:t>
    </dgm:pt>
    <dgm:pt modelId="{BA6D2CA4-0FA1-B847-8DE3-0BFB37512C6E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462FDDF-7767-934C-9624-F1B062966AB5}" type="parTrans" cxnId="{65456A04-1264-7A4E-9AA6-E5A4B8B1F9B1}">
      <dgm:prSet/>
      <dgm:spPr/>
      <dgm:t>
        <a:bodyPr/>
        <a:lstStyle/>
        <a:p>
          <a:endParaRPr lang="en-US"/>
        </a:p>
      </dgm:t>
    </dgm:pt>
    <dgm:pt modelId="{7C3D17F2-7E70-F949-931C-6B0D78DC210E}" type="sibTrans" cxnId="{65456A04-1264-7A4E-9AA6-E5A4B8B1F9B1}">
      <dgm:prSet/>
      <dgm:spPr/>
      <dgm:t>
        <a:bodyPr/>
        <a:lstStyle/>
        <a:p>
          <a:endParaRPr lang="en-US"/>
        </a:p>
      </dgm:t>
    </dgm:pt>
    <dgm:pt modelId="{770AC3FD-2111-B342-B4EC-D3460D8A8293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05C26EA-96F4-4C44-9045-9A62916113FE}" type="parTrans" cxnId="{E24FCF11-389B-B648-AD50-850F46650F7F}">
      <dgm:prSet/>
      <dgm:spPr/>
      <dgm:t>
        <a:bodyPr/>
        <a:lstStyle/>
        <a:p>
          <a:endParaRPr lang="en-US"/>
        </a:p>
      </dgm:t>
    </dgm:pt>
    <dgm:pt modelId="{12DC5391-E6B7-604B-BCAA-937300AE40D8}" type="sibTrans" cxnId="{E24FCF11-389B-B648-AD50-850F46650F7F}">
      <dgm:prSet/>
      <dgm:spPr/>
      <dgm:t>
        <a:bodyPr/>
        <a:lstStyle/>
        <a:p>
          <a:endParaRPr lang="en-US"/>
        </a:p>
      </dgm:t>
    </dgm:pt>
    <dgm:pt modelId="{D3A16EF8-6328-F44B-BD50-CAE50468FBF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9181F81-E060-124F-BE24-7F97D4332EA2}" type="parTrans" cxnId="{D0A0CF3A-4EF0-C046-BCE5-1C947ADCC30F}">
      <dgm:prSet/>
      <dgm:spPr/>
      <dgm:t>
        <a:bodyPr/>
        <a:lstStyle/>
        <a:p>
          <a:endParaRPr lang="en-US"/>
        </a:p>
      </dgm:t>
    </dgm:pt>
    <dgm:pt modelId="{D6210E10-B836-E840-9876-98452A451E4A}" type="sibTrans" cxnId="{D0A0CF3A-4EF0-C046-BCE5-1C947ADCC30F}">
      <dgm:prSet/>
      <dgm:spPr/>
      <dgm:t>
        <a:bodyPr/>
        <a:lstStyle/>
        <a:p>
          <a:endParaRPr lang="en-US"/>
        </a:p>
      </dgm:t>
    </dgm:pt>
    <dgm:pt modelId="{61F90DDE-3A86-4B49-8414-D7F77A0B0F15}">
      <dgm:prSet custT="1"/>
      <dgm:spPr/>
      <dgm:t>
        <a:bodyPr/>
        <a:lstStyle/>
        <a:p>
          <a:r>
            <a:rPr lang="en-US" sz="2000" dirty="0" smtClean="0"/>
            <a:t>Neighborhood Code</a:t>
          </a:r>
          <a:endParaRPr lang="en-US" sz="2000" dirty="0"/>
        </a:p>
      </dgm:t>
    </dgm:pt>
    <dgm:pt modelId="{518238BD-5DA4-9940-9B27-173F9ED27D89}" type="parTrans" cxnId="{D3FA99DD-E9F3-0849-B75B-638CDE169FA5}">
      <dgm:prSet/>
      <dgm:spPr/>
      <dgm:t>
        <a:bodyPr/>
        <a:lstStyle/>
        <a:p>
          <a:endParaRPr lang="en-US"/>
        </a:p>
      </dgm:t>
    </dgm:pt>
    <dgm:pt modelId="{017056DE-69B9-6C42-8FFA-E156FE680630}" type="sibTrans" cxnId="{D3FA99DD-E9F3-0849-B75B-638CDE169FA5}">
      <dgm:prSet/>
      <dgm:spPr/>
      <dgm:t>
        <a:bodyPr/>
        <a:lstStyle/>
        <a:p>
          <a:endParaRPr lang="en-US"/>
        </a:p>
      </dgm:t>
    </dgm:pt>
    <dgm:pt modelId="{6458E0F6-B926-6944-BA8A-1BE835D37082}">
      <dgm:prSet/>
      <dgm:spPr/>
      <dgm:t>
        <a:bodyPr/>
        <a:lstStyle/>
        <a:p>
          <a:r>
            <a:rPr lang="en-US" dirty="0" smtClean="0"/>
            <a:t>create a new factor for 2.5% of missing Neighborhood Code</a:t>
          </a:r>
          <a:endParaRPr lang="en-US" dirty="0"/>
        </a:p>
      </dgm:t>
    </dgm:pt>
    <dgm:pt modelId="{41663A38-0F2E-EA46-8C5F-DEFE1F39E17B}" type="parTrans" cxnId="{67A436C1-6F79-EC48-9DF0-9FE0D16B5E94}">
      <dgm:prSet/>
      <dgm:spPr/>
      <dgm:t>
        <a:bodyPr/>
        <a:lstStyle/>
        <a:p>
          <a:endParaRPr lang="en-US"/>
        </a:p>
      </dgm:t>
    </dgm:pt>
    <dgm:pt modelId="{5FE81CF4-FB2C-B749-A9A9-384647A0200A}" type="sibTrans" cxnId="{67A436C1-6F79-EC48-9DF0-9FE0D16B5E94}">
      <dgm:prSet/>
      <dgm:spPr/>
      <dgm:t>
        <a:bodyPr/>
        <a:lstStyle/>
        <a:p>
          <a:endParaRPr lang="en-US"/>
        </a:p>
      </dgm:t>
    </dgm:pt>
    <dgm:pt modelId="{D18B40C5-3CC5-0C4B-8330-89BB0B68BDEC}">
      <dgm:prSet custT="1"/>
      <dgm:spPr/>
      <dgm:t>
        <a:bodyPr/>
        <a:lstStyle/>
        <a:p>
          <a:r>
            <a:rPr lang="en-US" sz="2000" dirty="0" smtClean="0"/>
            <a:t>Gender</a:t>
          </a:r>
          <a:endParaRPr lang="en-US" sz="2000" dirty="0"/>
        </a:p>
      </dgm:t>
    </dgm:pt>
    <dgm:pt modelId="{FAC1BDA1-E0C9-D54E-B130-5CDF02E885E8}" type="parTrans" cxnId="{54452721-3273-2B41-A734-444C8E7A2D96}">
      <dgm:prSet/>
      <dgm:spPr/>
      <dgm:t>
        <a:bodyPr/>
        <a:lstStyle/>
        <a:p>
          <a:endParaRPr lang="en-US"/>
        </a:p>
      </dgm:t>
    </dgm:pt>
    <dgm:pt modelId="{01EA4062-C9FD-0D43-85AB-C42CBD7192F5}" type="sibTrans" cxnId="{54452721-3273-2B41-A734-444C8E7A2D96}">
      <dgm:prSet/>
      <dgm:spPr/>
      <dgm:t>
        <a:bodyPr/>
        <a:lstStyle/>
        <a:p>
          <a:endParaRPr lang="en-US"/>
        </a:p>
      </dgm:t>
    </dgm:pt>
    <dgm:pt modelId="{AAF396D1-B9BD-4C4C-92BB-9493B2A403D5}">
      <dgm:prSet phldrT="[Text]"/>
      <dgm:spPr/>
      <dgm:t>
        <a:bodyPr/>
        <a:lstStyle/>
        <a:p>
          <a:r>
            <a:rPr lang="en-US" dirty="0" smtClean="0"/>
            <a:t>Convert A &amp; C into the dominated level Female</a:t>
          </a:r>
          <a:endParaRPr lang="en-US" dirty="0"/>
        </a:p>
      </dgm:t>
    </dgm:pt>
    <dgm:pt modelId="{4414785F-541F-374D-B911-08920D1A04DE}" type="parTrans" cxnId="{61C6BA3D-77AA-5641-B802-19D3C8C56428}">
      <dgm:prSet/>
      <dgm:spPr/>
      <dgm:t>
        <a:bodyPr/>
        <a:lstStyle/>
        <a:p>
          <a:endParaRPr lang="en-US"/>
        </a:p>
      </dgm:t>
    </dgm:pt>
    <dgm:pt modelId="{59794F4C-9D12-3842-9B92-E3463D581F6E}" type="sibTrans" cxnId="{61C6BA3D-77AA-5641-B802-19D3C8C56428}">
      <dgm:prSet/>
      <dgm:spPr/>
      <dgm:t>
        <a:bodyPr/>
        <a:lstStyle/>
        <a:p>
          <a:endParaRPr lang="en-US"/>
        </a:p>
      </dgm:t>
    </dgm:pt>
    <dgm:pt modelId="{A3F2710A-4AEC-194A-9FA2-F861DA946E55}" type="pres">
      <dgm:prSet presAssocID="{5EBCE7C2-55BE-8647-9136-EE317114A5F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F774D0-7248-F940-B554-17902500C591}" type="pres">
      <dgm:prSet presAssocID="{EE778EF8-4DBA-9346-9278-D8DEC1F7189F}" presName="parentLin" presStyleCnt="0"/>
      <dgm:spPr/>
    </dgm:pt>
    <dgm:pt modelId="{48D001A0-1BDD-7245-B224-C1A917986E05}" type="pres">
      <dgm:prSet presAssocID="{EE778EF8-4DBA-9346-9278-D8DEC1F7189F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15EFBE4-A6A3-E54D-9079-3919B1A88A9F}" type="pres">
      <dgm:prSet presAssocID="{EE778EF8-4DBA-9346-9278-D8DEC1F7189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55020-B4AF-F444-BFD0-334A975722EB}" type="pres">
      <dgm:prSet presAssocID="{EE778EF8-4DBA-9346-9278-D8DEC1F7189F}" presName="negativeSpace" presStyleCnt="0"/>
      <dgm:spPr/>
    </dgm:pt>
    <dgm:pt modelId="{88E29EAD-1FE5-9B4E-8522-574F53EB8DA6}" type="pres">
      <dgm:prSet presAssocID="{EE778EF8-4DBA-9346-9278-D8DEC1F7189F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CDBE8-08FE-9147-B272-0EDA1C37D688}" type="pres">
      <dgm:prSet presAssocID="{D80ACEE6-169E-9645-A6C8-D95E2A55F338}" presName="spaceBetweenRectangles" presStyleCnt="0"/>
      <dgm:spPr/>
    </dgm:pt>
    <dgm:pt modelId="{6828AE37-E8FE-EE4B-AA7A-5D219422F17D}" type="pres">
      <dgm:prSet presAssocID="{DEA76E2E-5055-8E41-96D9-6D235894F555}" presName="parentLin" presStyleCnt="0"/>
      <dgm:spPr/>
    </dgm:pt>
    <dgm:pt modelId="{6D6CD3DD-767D-C646-A9D0-1633FBF33E9E}" type="pres">
      <dgm:prSet presAssocID="{DEA76E2E-5055-8E41-96D9-6D235894F55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D43A8E1-3D19-F54D-A524-8FD5C6545FD0}" type="pres">
      <dgm:prSet presAssocID="{DEA76E2E-5055-8E41-96D9-6D235894F55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7B8422-E99C-FD49-BE05-0BB86B535330}" type="pres">
      <dgm:prSet presAssocID="{DEA76E2E-5055-8E41-96D9-6D235894F555}" presName="negativeSpace" presStyleCnt="0"/>
      <dgm:spPr/>
    </dgm:pt>
    <dgm:pt modelId="{C18E1F16-4170-9545-9719-26E4326DC29D}" type="pres">
      <dgm:prSet presAssocID="{DEA76E2E-5055-8E41-96D9-6D235894F555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80122-C568-C84A-B3A7-ACFBF897DEC1}" type="pres">
      <dgm:prSet presAssocID="{5ADCF6C3-5566-B843-A8D8-DA4FFC916A7A}" presName="spaceBetweenRectangles" presStyleCnt="0"/>
      <dgm:spPr/>
    </dgm:pt>
    <dgm:pt modelId="{4594878A-15EB-B643-A17A-72E66A4B93B6}" type="pres">
      <dgm:prSet presAssocID="{61F90DDE-3A86-4B49-8414-D7F77A0B0F15}" presName="parentLin" presStyleCnt="0"/>
      <dgm:spPr/>
    </dgm:pt>
    <dgm:pt modelId="{5FE38C58-90C8-FB42-8CA5-5BAA551AF131}" type="pres">
      <dgm:prSet presAssocID="{61F90DDE-3A86-4B49-8414-D7F77A0B0F1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3CC19765-849C-694E-A039-13866BFA1FAA}" type="pres">
      <dgm:prSet presAssocID="{61F90DDE-3A86-4B49-8414-D7F77A0B0F1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80912-1AE1-FC46-A016-BA72E9E18B28}" type="pres">
      <dgm:prSet presAssocID="{61F90DDE-3A86-4B49-8414-D7F77A0B0F15}" presName="negativeSpace" presStyleCnt="0"/>
      <dgm:spPr/>
    </dgm:pt>
    <dgm:pt modelId="{86C57526-B860-3746-B2A9-408B720C13C4}" type="pres">
      <dgm:prSet presAssocID="{61F90DDE-3A86-4B49-8414-D7F77A0B0F15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6BFD35-761F-5C46-BC18-570973C7923B}" type="pres">
      <dgm:prSet presAssocID="{017056DE-69B9-6C42-8FFA-E156FE680630}" presName="spaceBetweenRectangles" presStyleCnt="0"/>
      <dgm:spPr/>
    </dgm:pt>
    <dgm:pt modelId="{F0EF6BA7-90D6-0C45-B5C9-56F94B0478A0}" type="pres">
      <dgm:prSet presAssocID="{D18B40C5-3CC5-0C4B-8330-89BB0B68BDEC}" presName="parentLin" presStyleCnt="0"/>
      <dgm:spPr/>
    </dgm:pt>
    <dgm:pt modelId="{ED70C687-E68D-F84A-9DF2-163044454835}" type="pres">
      <dgm:prSet presAssocID="{D18B40C5-3CC5-0C4B-8330-89BB0B68BDEC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E42711AA-13EA-8345-B39B-64968F4C830F}" type="pres">
      <dgm:prSet presAssocID="{D18B40C5-3CC5-0C4B-8330-89BB0B68BDE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D83C2-22BF-FE4C-89C3-F57C882FD1C3}" type="pres">
      <dgm:prSet presAssocID="{D18B40C5-3CC5-0C4B-8330-89BB0B68BDEC}" presName="negativeSpace" presStyleCnt="0"/>
      <dgm:spPr/>
    </dgm:pt>
    <dgm:pt modelId="{262199DA-E95E-AB40-BABC-0917402A34EA}" type="pres">
      <dgm:prSet presAssocID="{D18B40C5-3CC5-0C4B-8330-89BB0B68BDEC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6333DD-9749-8E43-A2FF-1AA00BD23060}" type="presOf" srcId="{EE778EF8-4DBA-9346-9278-D8DEC1F7189F}" destId="{48D001A0-1BDD-7245-B224-C1A917986E05}" srcOrd="0" destOrd="0" presId="urn:microsoft.com/office/officeart/2005/8/layout/list1"/>
    <dgm:cxn modelId="{CF08C137-476F-B042-A0D3-B62DECC3A6B7}" type="presOf" srcId="{AAF396D1-B9BD-4C4C-92BB-9493B2A403D5}" destId="{262199DA-E95E-AB40-BABC-0917402A34EA}" srcOrd="0" destOrd="0" presId="urn:microsoft.com/office/officeart/2005/8/layout/list1"/>
    <dgm:cxn modelId="{61C6BA3D-77AA-5641-B802-19D3C8C56428}" srcId="{D18B40C5-3CC5-0C4B-8330-89BB0B68BDEC}" destId="{AAF396D1-B9BD-4C4C-92BB-9493B2A403D5}" srcOrd="0" destOrd="0" parTransId="{4414785F-541F-374D-B911-08920D1A04DE}" sibTransId="{59794F4C-9D12-3842-9B92-E3463D581F6E}"/>
    <dgm:cxn modelId="{95EBAAB3-7840-784A-B406-376382169432}" srcId="{5EBCE7C2-55BE-8647-9136-EE317114A5FA}" destId="{EE778EF8-4DBA-9346-9278-D8DEC1F7189F}" srcOrd="0" destOrd="0" parTransId="{82B6CCD2-038F-9D49-A995-506C5028AD18}" sibTransId="{D80ACEE6-169E-9645-A6C8-D95E2A55F338}"/>
    <dgm:cxn modelId="{C4C145E3-652F-C148-B0C9-9F6079F20B88}" type="presOf" srcId="{6458E0F6-B926-6944-BA8A-1BE835D37082}" destId="{86C57526-B860-3746-B2A9-408B720C13C4}" srcOrd="0" destOrd="0" presId="urn:microsoft.com/office/officeart/2005/8/layout/list1"/>
    <dgm:cxn modelId="{FBF292B8-8F45-3D46-AC67-B6689FF2CA85}" type="presOf" srcId="{770AC3FD-2111-B342-B4EC-D3460D8A8293}" destId="{C18E1F16-4170-9545-9719-26E4326DC29D}" srcOrd="0" destOrd="0" presId="urn:microsoft.com/office/officeart/2005/8/layout/list1"/>
    <dgm:cxn modelId="{8240AD2B-2D70-8543-BBFB-AC876524ADC7}" type="presOf" srcId="{DEA76E2E-5055-8E41-96D9-6D235894F555}" destId="{0D43A8E1-3D19-F54D-A524-8FD5C6545FD0}" srcOrd="1" destOrd="0" presId="urn:microsoft.com/office/officeart/2005/8/layout/list1"/>
    <dgm:cxn modelId="{035AF459-6CEB-9F42-A339-A3FE4F321993}" type="presOf" srcId="{DEA76E2E-5055-8E41-96D9-6D235894F555}" destId="{6D6CD3DD-767D-C646-A9D0-1633FBF33E9E}" srcOrd="0" destOrd="0" presId="urn:microsoft.com/office/officeart/2005/8/layout/list1"/>
    <dgm:cxn modelId="{585052A8-98BA-ED45-8F97-D9FFEC5CB5E4}" type="presOf" srcId="{BA6D2CA4-0FA1-B847-8DE3-0BFB37512C6E}" destId="{88E29EAD-1FE5-9B4E-8522-574F53EB8DA6}" srcOrd="0" destOrd="0" presId="urn:microsoft.com/office/officeart/2005/8/layout/list1"/>
    <dgm:cxn modelId="{B649CAEC-7BEE-474F-9FA3-1AD632AE74B4}" type="presOf" srcId="{5EBCE7C2-55BE-8647-9136-EE317114A5FA}" destId="{A3F2710A-4AEC-194A-9FA2-F861DA946E55}" srcOrd="0" destOrd="0" presId="urn:microsoft.com/office/officeart/2005/8/layout/list1"/>
    <dgm:cxn modelId="{A9A825CD-D74E-7647-8F24-7418A71C05A3}" type="presOf" srcId="{D3A16EF8-6328-F44B-BD50-CAE50468FBF9}" destId="{C18E1F16-4170-9545-9719-26E4326DC29D}" srcOrd="0" destOrd="1" presId="urn:microsoft.com/office/officeart/2005/8/layout/list1"/>
    <dgm:cxn modelId="{67A436C1-6F79-EC48-9DF0-9FE0D16B5E94}" srcId="{61F90DDE-3A86-4B49-8414-D7F77A0B0F15}" destId="{6458E0F6-B926-6944-BA8A-1BE835D37082}" srcOrd="0" destOrd="0" parTransId="{41663A38-0F2E-EA46-8C5F-DEFE1F39E17B}" sibTransId="{5FE81CF4-FB2C-B749-A9A9-384647A0200A}"/>
    <dgm:cxn modelId="{731D2541-6AE7-774E-A67D-21F14948A2EC}" type="presOf" srcId="{61F90DDE-3A86-4B49-8414-D7F77A0B0F15}" destId="{3CC19765-849C-694E-A039-13866BFA1FAA}" srcOrd="1" destOrd="0" presId="urn:microsoft.com/office/officeart/2005/8/layout/list1"/>
    <dgm:cxn modelId="{E24FCF11-389B-B648-AD50-850F46650F7F}" srcId="{DEA76E2E-5055-8E41-96D9-6D235894F555}" destId="{770AC3FD-2111-B342-B4EC-D3460D8A8293}" srcOrd="0" destOrd="0" parTransId="{505C26EA-96F4-4C44-9045-9A62916113FE}" sibTransId="{12DC5391-E6B7-604B-BCAA-937300AE40D8}"/>
    <dgm:cxn modelId="{2F483591-413A-2C48-AE39-7BDB3590A77C}" type="presOf" srcId="{D18B40C5-3CC5-0C4B-8330-89BB0B68BDEC}" destId="{E42711AA-13EA-8345-B39B-64968F4C830F}" srcOrd="1" destOrd="0" presId="urn:microsoft.com/office/officeart/2005/8/layout/list1"/>
    <dgm:cxn modelId="{B78B347C-FA4D-354A-B0E8-074412FAF1C4}" type="presOf" srcId="{D18B40C5-3CC5-0C4B-8330-89BB0B68BDEC}" destId="{ED70C687-E68D-F84A-9DF2-163044454835}" srcOrd="0" destOrd="0" presId="urn:microsoft.com/office/officeart/2005/8/layout/list1"/>
    <dgm:cxn modelId="{EFD7328E-AB82-3147-BCB5-7ABEFF620DCE}" srcId="{5EBCE7C2-55BE-8647-9136-EE317114A5FA}" destId="{DEA76E2E-5055-8E41-96D9-6D235894F555}" srcOrd="1" destOrd="0" parTransId="{9F1120BC-32AB-0F4B-B464-FEBA6AF2E946}" sibTransId="{5ADCF6C3-5566-B843-A8D8-DA4FFC916A7A}"/>
    <dgm:cxn modelId="{54452721-3273-2B41-A734-444C8E7A2D96}" srcId="{5EBCE7C2-55BE-8647-9136-EE317114A5FA}" destId="{D18B40C5-3CC5-0C4B-8330-89BB0B68BDEC}" srcOrd="3" destOrd="0" parTransId="{FAC1BDA1-E0C9-D54E-B130-5CDF02E885E8}" sibTransId="{01EA4062-C9FD-0D43-85AB-C42CBD7192F5}"/>
    <dgm:cxn modelId="{503E734A-977E-6E4D-B996-8A837367CC07}" type="presOf" srcId="{61F90DDE-3A86-4B49-8414-D7F77A0B0F15}" destId="{5FE38C58-90C8-FB42-8CA5-5BAA551AF131}" srcOrd="0" destOrd="0" presId="urn:microsoft.com/office/officeart/2005/8/layout/list1"/>
    <dgm:cxn modelId="{65456A04-1264-7A4E-9AA6-E5A4B8B1F9B1}" srcId="{EE778EF8-4DBA-9346-9278-D8DEC1F7189F}" destId="{BA6D2CA4-0FA1-B847-8DE3-0BFB37512C6E}" srcOrd="0" destOrd="0" parTransId="{A462FDDF-7767-934C-9624-F1B062966AB5}" sibTransId="{7C3D17F2-7E70-F949-931C-6B0D78DC210E}"/>
    <dgm:cxn modelId="{D3FA99DD-E9F3-0849-B75B-638CDE169FA5}" srcId="{5EBCE7C2-55BE-8647-9136-EE317114A5FA}" destId="{61F90DDE-3A86-4B49-8414-D7F77A0B0F15}" srcOrd="2" destOrd="0" parTransId="{518238BD-5DA4-9940-9B27-173F9ED27D89}" sibTransId="{017056DE-69B9-6C42-8FFA-E156FE680630}"/>
    <dgm:cxn modelId="{86D20CE4-F5F4-1B47-8AD6-95F6917C9847}" type="presOf" srcId="{EE778EF8-4DBA-9346-9278-D8DEC1F7189F}" destId="{915EFBE4-A6A3-E54D-9079-3919B1A88A9F}" srcOrd="1" destOrd="0" presId="urn:microsoft.com/office/officeart/2005/8/layout/list1"/>
    <dgm:cxn modelId="{D0A0CF3A-4EF0-C046-BCE5-1C947ADCC30F}" srcId="{DEA76E2E-5055-8E41-96D9-6D235894F555}" destId="{D3A16EF8-6328-F44B-BD50-CAE50468FBF9}" srcOrd="1" destOrd="0" parTransId="{89181F81-E060-124F-BE24-7F97D4332EA2}" sibTransId="{D6210E10-B836-E840-9876-98452A451E4A}"/>
    <dgm:cxn modelId="{C57EF300-7DDE-B44F-9D3D-234581ABE06F}" type="presParOf" srcId="{A3F2710A-4AEC-194A-9FA2-F861DA946E55}" destId="{85F774D0-7248-F940-B554-17902500C591}" srcOrd="0" destOrd="0" presId="urn:microsoft.com/office/officeart/2005/8/layout/list1"/>
    <dgm:cxn modelId="{DC0E313E-204E-EF41-95B2-5823C3069FA3}" type="presParOf" srcId="{85F774D0-7248-F940-B554-17902500C591}" destId="{48D001A0-1BDD-7245-B224-C1A917986E05}" srcOrd="0" destOrd="0" presId="urn:microsoft.com/office/officeart/2005/8/layout/list1"/>
    <dgm:cxn modelId="{819BB4CC-2E65-914E-B76A-9827C1B733EA}" type="presParOf" srcId="{85F774D0-7248-F940-B554-17902500C591}" destId="{915EFBE4-A6A3-E54D-9079-3919B1A88A9F}" srcOrd="1" destOrd="0" presId="urn:microsoft.com/office/officeart/2005/8/layout/list1"/>
    <dgm:cxn modelId="{F5E43B6F-090D-0143-998E-7A95C57BF189}" type="presParOf" srcId="{A3F2710A-4AEC-194A-9FA2-F861DA946E55}" destId="{C5655020-B4AF-F444-BFD0-334A975722EB}" srcOrd="1" destOrd="0" presId="urn:microsoft.com/office/officeart/2005/8/layout/list1"/>
    <dgm:cxn modelId="{A5E1D846-DEDD-A149-940E-EE29E72BF878}" type="presParOf" srcId="{A3F2710A-4AEC-194A-9FA2-F861DA946E55}" destId="{88E29EAD-1FE5-9B4E-8522-574F53EB8DA6}" srcOrd="2" destOrd="0" presId="urn:microsoft.com/office/officeart/2005/8/layout/list1"/>
    <dgm:cxn modelId="{F659C971-0760-3F42-A71E-7EEBF81FDC12}" type="presParOf" srcId="{A3F2710A-4AEC-194A-9FA2-F861DA946E55}" destId="{2A3CDBE8-08FE-9147-B272-0EDA1C37D688}" srcOrd="3" destOrd="0" presId="urn:microsoft.com/office/officeart/2005/8/layout/list1"/>
    <dgm:cxn modelId="{4812CECC-C608-4847-AD66-0203DF6811C0}" type="presParOf" srcId="{A3F2710A-4AEC-194A-9FA2-F861DA946E55}" destId="{6828AE37-E8FE-EE4B-AA7A-5D219422F17D}" srcOrd="4" destOrd="0" presId="urn:microsoft.com/office/officeart/2005/8/layout/list1"/>
    <dgm:cxn modelId="{D3CAEF45-4BF2-0141-B013-1FEB8DB24933}" type="presParOf" srcId="{6828AE37-E8FE-EE4B-AA7A-5D219422F17D}" destId="{6D6CD3DD-767D-C646-A9D0-1633FBF33E9E}" srcOrd="0" destOrd="0" presId="urn:microsoft.com/office/officeart/2005/8/layout/list1"/>
    <dgm:cxn modelId="{2F5FDE0E-F994-4545-A4CB-7EBE03A6A553}" type="presParOf" srcId="{6828AE37-E8FE-EE4B-AA7A-5D219422F17D}" destId="{0D43A8E1-3D19-F54D-A524-8FD5C6545FD0}" srcOrd="1" destOrd="0" presId="urn:microsoft.com/office/officeart/2005/8/layout/list1"/>
    <dgm:cxn modelId="{1C6DE061-41E9-1C40-874D-A94F2187D45A}" type="presParOf" srcId="{A3F2710A-4AEC-194A-9FA2-F861DA946E55}" destId="{B27B8422-E99C-FD49-BE05-0BB86B535330}" srcOrd="5" destOrd="0" presId="urn:microsoft.com/office/officeart/2005/8/layout/list1"/>
    <dgm:cxn modelId="{9A24A5D4-ED28-524A-9AFA-CE7D5C4C2F9C}" type="presParOf" srcId="{A3F2710A-4AEC-194A-9FA2-F861DA946E55}" destId="{C18E1F16-4170-9545-9719-26E4326DC29D}" srcOrd="6" destOrd="0" presId="urn:microsoft.com/office/officeart/2005/8/layout/list1"/>
    <dgm:cxn modelId="{2F2E0CDD-6B0A-2540-9E8B-B14875946CCC}" type="presParOf" srcId="{A3F2710A-4AEC-194A-9FA2-F861DA946E55}" destId="{24380122-C568-C84A-B3A7-ACFBF897DEC1}" srcOrd="7" destOrd="0" presId="urn:microsoft.com/office/officeart/2005/8/layout/list1"/>
    <dgm:cxn modelId="{793F1F37-3A85-0742-93B5-119AD75CEEA1}" type="presParOf" srcId="{A3F2710A-4AEC-194A-9FA2-F861DA946E55}" destId="{4594878A-15EB-B643-A17A-72E66A4B93B6}" srcOrd="8" destOrd="0" presId="urn:microsoft.com/office/officeart/2005/8/layout/list1"/>
    <dgm:cxn modelId="{09CBE8DC-91E6-E945-B819-8E451A3C7A06}" type="presParOf" srcId="{4594878A-15EB-B643-A17A-72E66A4B93B6}" destId="{5FE38C58-90C8-FB42-8CA5-5BAA551AF131}" srcOrd="0" destOrd="0" presId="urn:microsoft.com/office/officeart/2005/8/layout/list1"/>
    <dgm:cxn modelId="{0748CEB8-D7A6-B64C-9E27-D22CE58E7AB6}" type="presParOf" srcId="{4594878A-15EB-B643-A17A-72E66A4B93B6}" destId="{3CC19765-849C-694E-A039-13866BFA1FAA}" srcOrd="1" destOrd="0" presId="urn:microsoft.com/office/officeart/2005/8/layout/list1"/>
    <dgm:cxn modelId="{2C18AA02-ED59-0B4D-B0E8-76FED95A70CE}" type="presParOf" srcId="{A3F2710A-4AEC-194A-9FA2-F861DA946E55}" destId="{2DF80912-1AE1-FC46-A016-BA72E9E18B28}" srcOrd="9" destOrd="0" presId="urn:microsoft.com/office/officeart/2005/8/layout/list1"/>
    <dgm:cxn modelId="{7C1DF506-94C9-C244-8EA2-8D8E00BFCB7E}" type="presParOf" srcId="{A3F2710A-4AEC-194A-9FA2-F861DA946E55}" destId="{86C57526-B860-3746-B2A9-408B720C13C4}" srcOrd="10" destOrd="0" presId="urn:microsoft.com/office/officeart/2005/8/layout/list1"/>
    <dgm:cxn modelId="{FB745521-4B68-0E41-BB44-5301BB3127B1}" type="presParOf" srcId="{A3F2710A-4AEC-194A-9FA2-F861DA946E55}" destId="{076BFD35-761F-5C46-BC18-570973C7923B}" srcOrd="11" destOrd="0" presId="urn:microsoft.com/office/officeart/2005/8/layout/list1"/>
    <dgm:cxn modelId="{3D7D1F18-717C-C742-A216-5B40670A4C7D}" type="presParOf" srcId="{A3F2710A-4AEC-194A-9FA2-F861DA946E55}" destId="{F0EF6BA7-90D6-0C45-B5C9-56F94B0478A0}" srcOrd="12" destOrd="0" presId="urn:microsoft.com/office/officeart/2005/8/layout/list1"/>
    <dgm:cxn modelId="{1C095998-7F11-9F40-9279-77DC51345F54}" type="presParOf" srcId="{F0EF6BA7-90D6-0C45-B5C9-56F94B0478A0}" destId="{ED70C687-E68D-F84A-9DF2-163044454835}" srcOrd="0" destOrd="0" presId="urn:microsoft.com/office/officeart/2005/8/layout/list1"/>
    <dgm:cxn modelId="{013D82BA-60D4-AF4B-8529-1D3C911B25D3}" type="presParOf" srcId="{F0EF6BA7-90D6-0C45-B5C9-56F94B0478A0}" destId="{E42711AA-13EA-8345-B39B-64968F4C830F}" srcOrd="1" destOrd="0" presId="urn:microsoft.com/office/officeart/2005/8/layout/list1"/>
    <dgm:cxn modelId="{22CE44F8-88CC-A24E-B7F0-A2E41571BF5C}" type="presParOf" srcId="{A3F2710A-4AEC-194A-9FA2-F861DA946E55}" destId="{3C1D83C2-22BF-FE4C-89C3-F57C882FD1C3}" srcOrd="13" destOrd="0" presId="urn:microsoft.com/office/officeart/2005/8/layout/list1"/>
    <dgm:cxn modelId="{4999792B-2B5E-6745-96C6-9255FA0020DB}" type="presParOf" srcId="{A3F2710A-4AEC-194A-9FA2-F861DA946E55}" destId="{262199DA-E95E-AB40-BABC-0917402A34E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66754B-D73E-2E48-8C2B-F1357BE67665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2C3749-9012-FF4C-A3A9-F3EBAD9A33FB}">
      <dgm:prSet phldrT="[Text]"/>
      <dgm:spPr/>
      <dgm:t>
        <a:bodyPr/>
        <a:lstStyle/>
        <a:p>
          <a:r>
            <a:rPr lang="en-US" altLang="zh-CN" dirty="0"/>
            <a:t>Feature Engineering</a:t>
          </a:r>
          <a:endParaRPr lang="en-US" dirty="0"/>
        </a:p>
      </dgm:t>
    </dgm:pt>
    <dgm:pt modelId="{75D7A107-C58E-2544-A848-4161501BEBB6}" type="parTrans" cxnId="{FEFEF2C0-E475-8748-AB83-311FB5A53BC4}">
      <dgm:prSet/>
      <dgm:spPr/>
      <dgm:t>
        <a:bodyPr/>
        <a:lstStyle/>
        <a:p>
          <a:endParaRPr lang="en-US"/>
        </a:p>
      </dgm:t>
    </dgm:pt>
    <dgm:pt modelId="{BC89924D-15E2-8647-B3AD-A41FC1D9BB26}" type="sibTrans" cxnId="{FEFEF2C0-E475-8748-AB83-311FB5A53BC4}">
      <dgm:prSet/>
      <dgm:spPr/>
      <dgm:t>
        <a:bodyPr/>
        <a:lstStyle/>
        <a:p>
          <a:endParaRPr lang="en-US"/>
        </a:p>
      </dgm:t>
    </dgm:pt>
    <dgm:pt modelId="{793399F3-EC68-094B-B058-E3DD6C3E4E8E}">
      <dgm:prSet phldrT="[Text]"/>
      <dgm:spPr/>
      <dgm:t>
        <a:bodyPr/>
        <a:lstStyle/>
        <a:p>
          <a:r>
            <a:rPr lang="en-US" altLang="zh-CN" dirty="0"/>
            <a:t>Ensemble</a:t>
          </a:r>
          <a:r>
            <a:rPr lang="zh-CN" altLang="en-US" dirty="0"/>
            <a:t> </a:t>
          </a:r>
          <a:r>
            <a:rPr lang="en-US" altLang="zh-CN" dirty="0"/>
            <a:t>Lasso</a:t>
          </a:r>
          <a:r>
            <a:rPr lang="zh-CN" altLang="en-US" dirty="0"/>
            <a:t> </a:t>
          </a:r>
          <a:r>
            <a:rPr lang="en-US" altLang="zh-CN" dirty="0"/>
            <a:t>&amp;</a:t>
          </a:r>
          <a:r>
            <a:rPr lang="zh-CN" altLang="en-US" dirty="0"/>
            <a:t> </a:t>
          </a:r>
          <a:r>
            <a:rPr lang="en-US" altLang="zh-CN" dirty="0"/>
            <a:t>Random</a:t>
          </a:r>
          <a:r>
            <a:rPr lang="zh-CN" altLang="en-US" dirty="0"/>
            <a:t> </a:t>
          </a:r>
          <a:r>
            <a:rPr lang="en-US" altLang="zh-CN" dirty="0"/>
            <a:t>Forest</a:t>
          </a:r>
          <a:r>
            <a:rPr lang="zh-CN" altLang="en-US" dirty="0"/>
            <a:t> </a:t>
          </a:r>
          <a:r>
            <a:rPr lang="en-US" altLang="zh-CN" dirty="0"/>
            <a:t>&amp;</a:t>
          </a:r>
          <a:r>
            <a:rPr lang="zh-CN" altLang="en-US" dirty="0"/>
            <a:t> </a:t>
          </a:r>
          <a:r>
            <a:rPr lang="en-US" altLang="zh-CN" dirty="0"/>
            <a:t>Gradient</a:t>
          </a:r>
          <a:r>
            <a:rPr lang="zh-CN" altLang="en-US" dirty="0"/>
            <a:t> </a:t>
          </a:r>
          <a:r>
            <a:rPr lang="en-US" altLang="zh-CN" dirty="0"/>
            <a:t>Boosting, etc.</a:t>
          </a:r>
          <a:endParaRPr lang="en-US" dirty="0"/>
        </a:p>
      </dgm:t>
    </dgm:pt>
    <dgm:pt modelId="{421088E6-0858-C644-BC50-6482D9BCE640}" type="parTrans" cxnId="{A2FEF769-D865-024B-91EA-F0A37F0694BF}">
      <dgm:prSet/>
      <dgm:spPr/>
      <dgm:t>
        <a:bodyPr/>
        <a:lstStyle/>
        <a:p>
          <a:endParaRPr lang="en-US"/>
        </a:p>
      </dgm:t>
    </dgm:pt>
    <dgm:pt modelId="{B326CD97-3566-2E47-AFDB-B533AAB482F3}" type="sibTrans" cxnId="{A2FEF769-D865-024B-91EA-F0A37F0694BF}">
      <dgm:prSet/>
      <dgm:spPr/>
      <dgm:t>
        <a:bodyPr/>
        <a:lstStyle/>
        <a:p>
          <a:endParaRPr lang="en-US"/>
        </a:p>
      </dgm:t>
    </dgm:pt>
    <dgm:pt modelId="{56CFA088-D6F2-47DB-ADED-4AE6753F24EB}">
      <dgm:prSet phldrT="[Text]"/>
      <dgm:spPr/>
      <dgm:t>
        <a:bodyPr/>
        <a:lstStyle/>
        <a:p>
          <a:r>
            <a:rPr lang="en-US" dirty="0"/>
            <a:t>e.g. convert zip code into continuous variable via leave-one-out encoding </a:t>
          </a:r>
        </a:p>
      </dgm:t>
    </dgm:pt>
    <dgm:pt modelId="{C1931065-A557-413D-A6E2-8F4F02B976E0}" type="parTrans" cxnId="{F129369A-1D72-4B64-9362-1BB4269FAAE6}">
      <dgm:prSet/>
      <dgm:spPr/>
    </dgm:pt>
    <dgm:pt modelId="{C28D18CD-C87E-42E5-8320-F094F1880307}" type="sibTrans" cxnId="{F129369A-1D72-4B64-9362-1BB4269FAAE6}">
      <dgm:prSet/>
      <dgm:spPr/>
    </dgm:pt>
    <dgm:pt modelId="{3515B4B5-C29D-A84C-A453-CA98C3BA83E0}" type="pres">
      <dgm:prSet presAssocID="{E066754B-D73E-2E48-8C2B-F1357BE67665}" presName="Name0" presStyleCnt="0">
        <dgm:presLayoutVars>
          <dgm:chMax val="7"/>
          <dgm:chPref val="7"/>
          <dgm:dir/>
        </dgm:presLayoutVars>
      </dgm:prSet>
      <dgm:spPr/>
    </dgm:pt>
    <dgm:pt modelId="{3107D5D4-0176-8442-B153-94621109A51A}" type="pres">
      <dgm:prSet presAssocID="{E066754B-D73E-2E48-8C2B-F1357BE67665}" presName="Name1" presStyleCnt="0"/>
      <dgm:spPr/>
    </dgm:pt>
    <dgm:pt modelId="{17F45A27-014A-484E-9A24-4C0E70425D02}" type="pres">
      <dgm:prSet presAssocID="{E066754B-D73E-2E48-8C2B-F1357BE67665}" presName="cycle" presStyleCnt="0"/>
      <dgm:spPr/>
    </dgm:pt>
    <dgm:pt modelId="{C13D0BC3-AC31-4342-A8FA-7CC640C949C7}" type="pres">
      <dgm:prSet presAssocID="{E066754B-D73E-2E48-8C2B-F1357BE67665}" presName="srcNode" presStyleLbl="node1" presStyleIdx="0" presStyleCnt="2"/>
      <dgm:spPr/>
    </dgm:pt>
    <dgm:pt modelId="{E332A8C3-F5D5-4140-B21B-40F821BB79B4}" type="pres">
      <dgm:prSet presAssocID="{E066754B-D73E-2E48-8C2B-F1357BE67665}" presName="conn" presStyleLbl="parChTrans1D2" presStyleIdx="0" presStyleCnt="1"/>
      <dgm:spPr/>
    </dgm:pt>
    <dgm:pt modelId="{7951D40B-2A65-DB4D-A54C-3D9DB73F4C35}" type="pres">
      <dgm:prSet presAssocID="{E066754B-D73E-2E48-8C2B-F1357BE67665}" presName="extraNode" presStyleLbl="node1" presStyleIdx="0" presStyleCnt="2"/>
      <dgm:spPr/>
    </dgm:pt>
    <dgm:pt modelId="{2748BAC1-868A-A34B-AD00-66EF7EF40B09}" type="pres">
      <dgm:prSet presAssocID="{E066754B-D73E-2E48-8C2B-F1357BE67665}" presName="dstNode" presStyleLbl="node1" presStyleIdx="0" presStyleCnt="2"/>
      <dgm:spPr/>
    </dgm:pt>
    <dgm:pt modelId="{30F1B956-E62D-CD44-A80A-757BEF9E57EB}" type="pres">
      <dgm:prSet presAssocID="{592C3749-9012-FF4C-A3A9-F3EBAD9A33FB}" presName="text_1" presStyleLbl="node1" presStyleIdx="0" presStyleCnt="2" custLinFactNeighborX="175" custLinFactNeighborY="-1025">
        <dgm:presLayoutVars>
          <dgm:bulletEnabled val="1"/>
        </dgm:presLayoutVars>
      </dgm:prSet>
      <dgm:spPr/>
    </dgm:pt>
    <dgm:pt modelId="{958C69F7-6AB0-B143-8B84-02C1B79D951F}" type="pres">
      <dgm:prSet presAssocID="{592C3749-9012-FF4C-A3A9-F3EBAD9A33FB}" presName="accent_1" presStyleCnt="0"/>
      <dgm:spPr/>
    </dgm:pt>
    <dgm:pt modelId="{019B47C7-D308-554A-A2A0-7F87060A8B64}" type="pres">
      <dgm:prSet presAssocID="{592C3749-9012-FF4C-A3A9-F3EBAD9A33FB}" presName="accentRepeatNode" presStyleLbl="solidFgAcc1" presStyleIdx="0" presStyleCnt="2"/>
      <dgm:spPr/>
    </dgm:pt>
    <dgm:pt modelId="{256EB002-5986-C147-99C5-548BE8034000}" type="pres">
      <dgm:prSet presAssocID="{793399F3-EC68-094B-B058-E3DD6C3E4E8E}" presName="text_2" presStyleLbl="node1" presStyleIdx="1" presStyleCnt="2">
        <dgm:presLayoutVars>
          <dgm:bulletEnabled val="1"/>
        </dgm:presLayoutVars>
      </dgm:prSet>
      <dgm:spPr/>
    </dgm:pt>
    <dgm:pt modelId="{6EDE7A90-FA01-FB4C-A0E0-D14990E1F685}" type="pres">
      <dgm:prSet presAssocID="{793399F3-EC68-094B-B058-E3DD6C3E4E8E}" presName="accent_2" presStyleCnt="0"/>
      <dgm:spPr/>
    </dgm:pt>
    <dgm:pt modelId="{C80DDBDE-993E-8E4D-A6CA-CEADACE9DBD3}" type="pres">
      <dgm:prSet presAssocID="{793399F3-EC68-094B-B058-E3DD6C3E4E8E}" presName="accentRepeatNode" presStyleLbl="solidFgAcc1" presStyleIdx="1" presStyleCnt="2"/>
      <dgm:spPr/>
    </dgm:pt>
  </dgm:ptLst>
  <dgm:cxnLst>
    <dgm:cxn modelId="{F129369A-1D72-4B64-9362-1BB4269FAAE6}" srcId="{592C3749-9012-FF4C-A3A9-F3EBAD9A33FB}" destId="{56CFA088-D6F2-47DB-ADED-4AE6753F24EB}" srcOrd="0" destOrd="0" parTransId="{C1931065-A557-413D-A6E2-8F4F02B976E0}" sibTransId="{C28D18CD-C87E-42E5-8320-F094F1880307}"/>
    <dgm:cxn modelId="{210F554D-1F87-8F46-949A-F791434E71BE}" type="presOf" srcId="{E066754B-D73E-2E48-8C2B-F1357BE67665}" destId="{3515B4B5-C29D-A84C-A453-CA98C3BA83E0}" srcOrd="0" destOrd="0" presId="urn:microsoft.com/office/officeart/2008/layout/VerticalCurvedList"/>
    <dgm:cxn modelId="{8BD5891B-A5F6-41F8-890A-7D5F47DCCCE3}" type="presOf" srcId="{C28D18CD-C87E-42E5-8320-F094F1880307}" destId="{E332A8C3-F5D5-4140-B21B-40F821BB79B4}" srcOrd="0" destOrd="0" presId="urn:microsoft.com/office/officeart/2008/layout/VerticalCurvedList"/>
    <dgm:cxn modelId="{E2DFCBD8-D593-43B3-8BD2-B431BEC6D63F}" type="presOf" srcId="{793399F3-EC68-094B-B058-E3DD6C3E4E8E}" destId="{256EB002-5986-C147-99C5-548BE8034000}" srcOrd="0" destOrd="0" presId="urn:microsoft.com/office/officeart/2008/layout/VerticalCurvedList"/>
    <dgm:cxn modelId="{A2FEF769-D865-024B-91EA-F0A37F0694BF}" srcId="{E066754B-D73E-2E48-8C2B-F1357BE67665}" destId="{793399F3-EC68-094B-B058-E3DD6C3E4E8E}" srcOrd="1" destOrd="0" parTransId="{421088E6-0858-C644-BC50-6482D9BCE640}" sibTransId="{B326CD97-3566-2E47-AFDB-B533AAB482F3}"/>
    <dgm:cxn modelId="{FEFEF2C0-E475-8748-AB83-311FB5A53BC4}" srcId="{E066754B-D73E-2E48-8C2B-F1357BE67665}" destId="{592C3749-9012-FF4C-A3A9-F3EBAD9A33FB}" srcOrd="0" destOrd="0" parTransId="{75D7A107-C58E-2544-A848-4161501BEBB6}" sibTransId="{BC89924D-15E2-8647-B3AD-A41FC1D9BB26}"/>
    <dgm:cxn modelId="{ED7D5D15-13CF-6145-BA22-B02047D131FB}" type="presOf" srcId="{592C3749-9012-FF4C-A3A9-F3EBAD9A33FB}" destId="{30F1B956-E62D-CD44-A80A-757BEF9E57EB}" srcOrd="0" destOrd="0" presId="urn:microsoft.com/office/officeart/2008/layout/VerticalCurvedList"/>
    <dgm:cxn modelId="{0C2E59A7-67FD-4686-BD35-34994E603512}" type="presOf" srcId="{56CFA088-D6F2-47DB-ADED-4AE6753F24EB}" destId="{30F1B956-E62D-CD44-A80A-757BEF9E57EB}" srcOrd="0" destOrd="1" presId="urn:microsoft.com/office/officeart/2008/layout/VerticalCurvedList"/>
    <dgm:cxn modelId="{5CD7A6A2-DFAF-3F4C-9F88-75475F02D3B2}" type="presParOf" srcId="{3515B4B5-C29D-A84C-A453-CA98C3BA83E0}" destId="{3107D5D4-0176-8442-B153-94621109A51A}" srcOrd="0" destOrd="0" presId="urn:microsoft.com/office/officeart/2008/layout/VerticalCurvedList"/>
    <dgm:cxn modelId="{FE7F2648-515A-7246-81A0-8219F6D7707D}" type="presParOf" srcId="{3107D5D4-0176-8442-B153-94621109A51A}" destId="{17F45A27-014A-484E-9A24-4C0E70425D02}" srcOrd="0" destOrd="0" presId="urn:microsoft.com/office/officeart/2008/layout/VerticalCurvedList"/>
    <dgm:cxn modelId="{DA80C4F5-9608-3A44-80B6-CAAEEE60B79C}" type="presParOf" srcId="{17F45A27-014A-484E-9A24-4C0E70425D02}" destId="{C13D0BC3-AC31-4342-A8FA-7CC640C949C7}" srcOrd="0" destOrd="0" presId="urn:microsoft.com/office/officeart/2008/layout/VerticalCurvedList"/>
    <dgm:cxn modelId="{CE7B8CB9-457A-A04E-A94D-8D89674CFFE0}" type="presParOf" srcId="{17F45A27-014A-484E-9A24-4C0E70425D02}" destId="{E332A8C3-F5D5-4140-B21B-40F821BB79B4}" srcOrd="1" destOrd="0" presId="urn:microsoft.com/office/officeart/2008/layout/VerticalCurvedList"/>
    <dgm:cxn modelId="{F8D6B45E-A68E-7E48-85D2-ECF7EC3A8879}" type="presParOf" srcId="{17F45A27-014A-484E-9A24-4C0E70425D02}" destId="{7951D40B-2A65-DB4D-A54C-3D9DB73F4C35}" srcOrd="2" destOrd="0" presId="urn:microsoft.com/office/officeart/2008/layout/VerticalCurvedList"/>
    <dgm:cxn modelId="{68804987-E08E-5D48-97F3-A2358120DBD9}" type="presParOf" srcId="{17F45A27-014A-484E-9A24-4C0E70425D02}" destId="{2748BAC1-868A-A34B-AD00-66EF7EF40B09}" srcOrd="3" destOrd="0" presId="urn:microsoft.com/office/officeart/2008/layout/VerticalCurvedList"/>
    <dgm:cxn modelId="{782AC2A5-2D7B-274A-BD63-AC2423201334}" type="presParOf" srcId="{3107D5D4-0176-8442-B153-94621109A51A}" destId="{30F1B956-E62D-CD44-A80A-757BEF9E57EB}" srcOrd="1" destOrd="0" presId="urn:microsoft.com/office/officeart/2008/layout/VerticalCurvedList"/>
    <dgm:cxn modelId="{D2063077-40B7-1443-819E-9453127E4DE3}" type="presParOf" srcId="{3107D5D4-0176-8442-B153-94621109A51A}" destId="{958C69F7-6AB0-B143-8B84-02C1B79D951F}" srcOrd="2" destOrd="0" presId="urn:microsoft.com/office/officeart/2008/layout/VerticalCurvedList"/>
    <dgm:cxn modelId="{E103B9C1-92E9-4C45-863F-2BFA85BFF563}" type="presParOf" srcId="{958C69F7-6AB0-B143-8B84-02C1B79D951F}" destId="{019B47C7-D308-554A-A2A0-7F87060A8B64}" srcOrd="0" destOrd="0" presId="urn:microsoft.com/office/officeart/2008/layout/VerticalCurvedList"/>
    <dgm:cxn modelId="{86084CCB-EFEF-408A-98BE-422EB7FCAF6D}" type="presParOf" srcId="{3107D5D4-0176-8442-B153-94621109A51A}" destId="{256EB002-5986-C147-99C5-548BE8034000}" srcOrd="3" destOrd="0" presId="urn:microsoft.com/office/officeart/2008/layout/VerticalCurvedList"/>
    <dgm:cxn modelId="{82799C4B-2295-48C7-9471-BEA1A4CF93DC}" type="presParOf" srcId="{3107D5D4-0176-8442-B153-94621109A51A}" destId="{6EDE7A90-FA01-FB4C-A0E0-D14990E1F685}" srcOrd="4" destOrd="0" presId="urn:microsoft.com/office/officeart/2008/layout/VerticalCurvedList"/>
    <dgm:cxn modelId="{FECFD650-9A92-46D7-8B31-14B96A061963}" type="presParOf" srcId="{6EDE7A90-FA01-FB4C-A0E0-D14990E1F685}" destId="{C80DDBDE-993E-8E4D-A6CA-CEADACE9DBD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95939-0A51-664F-88EB-886CF3BD8688}">
      <dsp:nvSpPr>
        <dsp:cNvPr id="0" name=""/>
        <dsp:cNvSpPr/>
      </dsp:nvSpPr>
      <dsp:spPr>
        <a:xfrm>
          <a:off x="0" y="466744"/>
          <a:ext cx="984567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996F0-61AA-0449-99FC-9B35B93B608A}">
      <dsp:nvSpPr>
        <dsp:cNvPr id="0" name=""/>
        <dsp:cNvSpPr/>
      </dsp:nvSpPr>
      <dsp:spPr>
        <a:xfrm>
          <a:off x="492283" y="63730"/>
          <a:ext cx="6891971" cy="7720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500" tIns="0" rIns="26050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Introduction</a:t>
          </a:r>
          <a:endParaRPr lang="en-US" sz="2500" kern="1200" dirty="0"/>
        </a:p>
      </dsp:txBody>
      <dsp:txXfrm>
        <a:off x="529970" y="101417"/>
        <a:ext cx="6816597" cy="696640"/>
      </dsp:txXfrm>
    </dsp:sp>
    <dsp:sp modelId="{5CC4F2C0-C040-964E-873C-C2A6A3B757FD}">
      <dsp:nvSpPr>
        <dsp:cNvPr id="0" name=""/>
        <dsp:cNvSpPr/>
      </dsp:nvSpPr>
      <dsp:spPr>
        <a:xfrm>
          <a:off x="0" y="1600744"/>
          <a:ext cx="984567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0FA95-C30C-2445-93CF-C8C75E63C788}">
      <dsp:nvSpPr>
        <dsp:cNvPr id="0" name=""/>
        <dsp:cNvSpPr/>
      </dsp:nvSpPr>
      <dsp:spPr>
        <a:xfrm>
          <a:off x="492283" y="1231744"/>
          <a:ext cx="6891971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500" tIns="0" rIns="26050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Overview</a:t>
          </a:r>
        </a:p>
      </dsp:txBody>
      <dsp:txXfrm>
        <a:off x="528309" y="1267770"/>
        <a:ext cx="6819919" cy="665948"/>
      </dsp:txXfrm>
    </dsp:sp>
    <dsp:sp modelId="{5B940B4D-03E0-7143-ABAD-2673BF3A6219}">
      <dsp:nvSpPr>
        <dsp:cNvPr id="0" name=""/>
        <dsp:cNvSpPr/>
      </dsp:nvSpPr>
      <dsp:spPr>
        <a:xfrm>
          <a:off x="0" y="2734744"/>
          <a:ext cx="984567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39A08-8A79-6241-A78B-B85BE4391752}">
      <dsp:nvSpPr>
        <dsp:cNvPr id="0" name=""/>
        <dsp:cNvSpPr/>
      </dsp:nvSpPr>
      <dsp:spPr>
        <a:xfrm>
          <a:off x="492283" y="2365744"/>
          <a:ext cx="6891971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500" tIns="0" rIns="26050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Methods</a:t>
          </a:r>
          <a:r>
            <a:rPr lang="zh-CN" altLang="en-US" sz="2500" kern="1200" dirty="0"/>
            <a:t> </a:t>
          </a:r>
          <a:r>
            <a:rPr lang="en-US" altLang="zh-CN" sz="2500" kern="1200" dirty="0"/>
            <a:t>Comparison</a:t>
          </a:r>
          <a:endParaRPr lang="en-US" sz="2500" kern="1200" dirty="0"/>
        </a:p>
      </dsp:txBody>
      <dsp:txXfrm>
        <a:off x="528309" y="2401770"/>
        <a:ext cx="6819919" cy="665948"/>
      </dsp:txXfrm>
    </dsp:sp>
    <dsp:sp modelId="{D8A49FB5-9DE6-FC46-8EBD-B30B393F0E07}">
      <dsp:nvSpPr>
        <dsp:cNvPr id="0" name=""/>
        <dsp:cNvSpPr/>
      </dsp:nvSpPr>
      <dsp:spPr>
        <a:xfrm>
          <a:off x="0" y="3868744"/>
          <a:ext cx="984567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4800F-03A2-084E-AF3E-0238227FDDEA}">
      <dsp:nvSpPr>
        <dsp:cNvPr id="0" name=""/>
        <dsp:cNvSpPr/>
      </dsp:nvSpPr>
      <dsp:spPr>
        <a:xfrm>
          <a:off x="492283" y="3499744"/>
          <a:ext cx="6891971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500" tIns="0" rIns="26050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Results</a:t>
          </a:r>
          <a:r>
            <a:rPr lang="zh-CN" altLang="en-US" sz="2500" kern="1200" dirty="0"/>
            <a:t> </a:t>
          </a:r>
          <a:r>
            <a:rPr lang="en-US" altLang="zh-CN" sz="2500" kern="1200" dirty="0"/>
            <a:t>&amp;</a:t>
          </a:r>
          <a:r>
            <a:rPr lang="zh-CN" altLang="en-US" sz="2500" kern="1200" dirty="0"/>
            <a:t> </a:t>
          </a:r>
          <a:r>
            <a:rPr lang="en-US" altLang="zh-CN" sz="2500" kern="1200" dirty="0"/>
            <a:t>Interpretation</a:t>
          </a:r>
          <a:endParaRPr lang="en-US" sz="2500" kern="1200" dirty="0"/>
        </a:p>
      </dsp:txBody>
      <dsp:txXfrm>
        <a:off x="528309" y="3535770"/>
        <a:ext cx="6819919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D5F4F-447B-9049-8D51-1DB2F638CAD3}">
      <dsp:nvSpPr>
        <dsp:cNvPr id="0" name=""/>
        <dsp:cNvSpPr/>
      </dsp:nvSpPr>
      <dsp:spPr>
        <a:xfrm>
          <a:off x="0" y="426346"/>
          <a:ext cx="10018712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63" tIns="333248" rIns="77756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More than 100 variables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Over 90,000 observations</a:t>
          </a:r>
        </a:p>
      </dsp:txBody>
      <dsp:txXfrm>
        <a:off x="0" y="426346"/>
        <a:ext cx="10018712" cy="932400"/>
      </dsp:txXfrm>
    </dsp:sp>
    <dsp:sp modelId="{9DA439D4-2981-884D-B781-C91B8E0F78AE}">
      <dsp:nvSpPr>
        <dsp:cNvPr id="0" name=""/>
        <dsp:cNvSpPr/>
      </dsp:nvSpPr>
      <dsp:spPr>
        <a:xfrm>
          <a:off x="500935" y="61842"/>
          <a:ext cx="7013099" cy="6006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</a:t>
          </a:r>
          <a:r>
            <a:rPr lang="en-US" sz="3000" kern="1200" baseline="0" dirty="0"/>
            <a:t> Description</a:t>
          </a:r>
          <a:endParaRPr lang="en-US" sz="3000" kern="1200" dirty="0"/>
        </a:p>
      </dsp:txBody>
      <dsp:txXfrm>
        <a:off x="530257" y="91164"/>
        <a:ext cx="6954455" cy="542019"/>
      </dsp:txXfrm>
    </dsp:sp>
    <dsp:sp modelId="{881FB5D7-435F-2043-881C-488CDB9A7331}">
      <dsp:nvSpPr>
        <dsp:cNvPr id="0" name=""/>
        <dsp:cNvSpPr/>
      </dsp:nvSpPr>
      <dsp:spPr>
        <a:xfrm>
          <a:off x="0" y="1863782"/>
          <a:ext cx="10018712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63" tIns="333248" rIns="77756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General Information of Donators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Neighborhood Information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Donation History</a:t>
          </a:r>
        </a:p>
      </dsp:txBody>
      <dsp:txXfrm>
        <a:off x="0" y="1863782"/>
        <a:ext cx="10018712" cy="1209600"/>
      </dsp:txXfrm>
    </dsp:sp>
    <dsp:sp modelId="{9972BE70-C01F-7149-84DA-D13B83447CFE}">
      <dsp:nvSpPr>
        <dsp:cNvPr id="0" name=""/>
        <dsp:cNvSpPr/>
      </dsp:nvSpPr>
      <dsp:spPr>
        <a:xfrm>
          <a:off x="515222" y="1431699"/>
          <a:ext cx="7013099" cy="6547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Feature Categories</a:t>
          </a:r>
        </a:p>
      </dsp:txBody>
      <dsp:txXfrm>
        <a:off x="547187" y="1463664"/>
        <a:ext cx="6949169" cy="590866"/>
      </dsp:txXfrm>
    </dsp:sp>
    <dsp:sp modelId="{AABE0A21-5FD4-AE43-AE70-A5FEBC886AD8}">
      <dsp:nvSpPr>
        <dsp:cNvPr id="0" name=""/>
        <dsp:cNvSpPr/>
      </dsp:nvSpPr>
      <dsp:spPr>
        <a:xfrm>
          <a:off x="0" y="3492031"/>
          <a:ext cx="10018712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63" tIns="333248" rIns="77756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Prediction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Segmentation</a:t>
          </a:r>
          <a:r>
            <a:rPr lang="en-US" altLang="zh-CN" sz="1600" kern="1200" dirty="0"/>
            <a:t>(Marketing</a:t>
          </a:r>
          <a:r>
            <a:rPr lang="zh-CN" altLang="en-US" sz="1600" kern="1200" dirty="0"/>
            <a:t> </a:t>
          </a:r>
          <a:r>
            <a:rPr lang="en-US" altLang="zh-CN" sz="1600" kern="1200" dirty="0"/>
            <a:t>Recommendation)</a:t>
          </a:r>
          <a:endParaRPr lang="en-US" sz="1600" kern="1200" dirty="0"/>
        </a:p>
      </dsp:txBody>
      <dsp:txXfrm>
        <a:off x="0" y="3492031"/>
        <a:ext cx="10018712" cy="932400"/>
      </dsp:txXfrm>
    </dsp:sp>
    <dsp:sp modelId="{B9E8118F-26AE-7047-91CB-09F784B70206}">
      <dsp:nvSpPr>
        <dsp:cNvPr id="0" name=""/>
        <dsp:cNvSpPr/>
      </dsp:nvSpPr>
      <dsp:spPr>
        <a:xfrm>
          <a:off x="500935" y="3159782"/>
          <a:ext cx="7013099" cy="5684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Goal</a:t>
          </a:r>
        </a:p>
      </dsp:txBody>
      <dsp:txXfrm>
        <a:off x="528682" y="3187529"/>
        <a:ext cx="6957605" cy="5129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29EAD-1FE5-9B4E-8522-574F53EB8DA6}">
      <dsp:nvSpPr>
        <dsp:cNvPr id="0" name=""/>
        <dsp:cNvSpPr/>
      </dsp:nvSpPr>
      <dsp:spPr>
        <a:xfrm>
          <a:off x="0" y="379999"/>
          <a:ext cx="100187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63" tIns="395732" rIns="77756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e.g. 8901 </a:t>
          </a:r>
          <a14:m xmlns:a14="http://schemas.microsoft.com/office/drawing/2010/main">
            <m:oMath xmlns:m="http://schemas.openxmlformats.org/officeDocument/2006/math">
              <m:r>
                <a:rPr lang="is-IS" sz="1900" i="1" kern="1200" smtClean="0">
                  <a:latin typeface="Cambria Math" charset="0"/>
                  <a:ea typeface="Cambria Math" charset="0"/>
                  <a:cs typeface="Cambria Math" charset="0"/>
                </a:rPr>
                <m:t>→</m:t>
              </m:r>
              <m:r>
                <a:rPr lang="en-US" sz="1900" b="0" i="1" kern="1200" smtClean="0">
                  <a:latin typeface="Cambria Math" charset="0"/>
                  <a:ea typeface="Cambria Math" charset="0"/>
                  <a:cs typeface="Cambria Math" charset="0"/>
                </a:rPr>
                <m:t>107</m:t>
              </m:r>
            </m:oMath>
          </a14:m>
          <a:endParaRPr lang="en-US" sz="1900" kern="1200" dirty="0"/>
        </a:p>
      </dsp:txBody>
      <dsp:txXfrm>
        <a:off x="0" y="379999"/>
        <a:ext cx="10018712" cy="807975"/>
      </dsp:txXfrm>
    </dsp:sp>
    <dsp:sp modelId="{915EFBE4-A6A3-E54D-9079-3919B1A88A9F}">
      <dsp:nvSpPr>
        <dsp:cNvPr id="0" name=""/>
        <dsp:cNvSpPr/>
      </dsp:nvSpPr>
      <dsp:spPr>
        <a:xfrm>
          <a:off x="500935" y="99559"/>
          <a:ext cx="7013098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Convert</a:t>
          </a:r>
          <a:r>
            <a:rPr lang="zh-CN" altLang="en-US" sz="2000" kern="1200" baseline="0" dirty="0"/>
            <a:t> </a:t>
          </a:r>
          <a:r>
            <a:rPr lang="en-US" altLang="zh-CN" sz="2000" kern="1200" baseline="0" dirty="0"/>
            <a:t>Date</a:t>
          </a:r>
          <a:r>
            <a:rPr lang="zh-CN" altLang="en-US" sz="2000" kern="1200" baseline="0" dirty="0"/>
            <a:t> </a:t>
          </a:r>
          <a:r>
            <a:rPr lang="en-US" altLang="zh-CN" sz="2000" kern="1200" baseline="0" dirty="0"/>
            <a:t>of</a:t>
          </a:r>
          <a:r>
            <a:rPr lang="zh-CN" altLang="en-US" sz="2000" kern="1200" baseline="0" dirty="0"/>
            <a:t> </a:t>
          </a:r>
          <a:r>
            <a:rPr lang="en-US" altLang="zh-CN" sz="2000" kern="1200" baseline="0" dirty="0"/>
            <a:t>First</a:t>
          </a:r>
          <a:r>
            <a:rPr lang="zh-CN" altLang="en-US" sz="2000" kern="1200" baseline="0" dirty="0"/>
            <a:t> </a:t>
          </a:r>
          <a:r>
            <a:rPr lang="en-US" altLang="zh-CN" sz="2000" kern="1200" baseline="0" dirty="0"/>
            <a:t>Gift</a:t>
          </a:r>
          <a:r>
            <a:rPr lang="zh-CN" altLang="en-US" sz="2000" kern="1200" baseline="0" dirty="0"/>
            <a:t> </a:t>
          </a:r>
          <a:r>
            <a:rPr lang="en-US" altLang="zh-CN" sz="2000" kern="1200" baseline="0" dirty="0"/>
            <a:t>into</a:t>
          </a:r>
          <a:r>
            <a:rPr lang="zh-CN" altLang="en-US" sz="2000" kern="1200" baseline="0" dirty="0"/>
            <a:t> </a:t>
          </a:r>
          <a:r>
            <a:rPr lang="en-US" altLang="zh-CN" sz="2000" kern="1200" baseline="0" dirty="0"/>
            <a:t>a</a:t>
          </a:r>
          <a:r>
            <a:rPr lang="zh-CN" altLang="en-US" sz="2000" kern="1200" baseline="0" dirty="0"/>
            <a:t> </a:t>
          </a:r>
          <a:r>
            <a:rPr lang="en-US" altLang="zh-CN" sz="2000" kern="1200" baseline="0" dirty="0"/>
            <a:t>new</a:t>
          </a:r>
          <a:r>
            <a:rPr lang="zh-CN" altLang="en-US" sz="2000" kern="1200" baseline="0" dirty="0"/>
            <a:t> </a:t>
          </a:r>
          <a:r>
            <a:rPr lang="en-US" altLang="zh-CN" sz="2000" kern="1200" baseline="0" dirty="0"/>
            <a:t>numerical variable</a:t>
          </a:r>
          <a:endParaRPr lang="en-US" sz="2000" kern="1200" dirty="0"/>
        </a:p>
      </dsp:txBody>
      <dsp:txXfrm>
        <a:off x="528315" y="126939"/>
        <a:ext cx="6958338" cy="506120"/>
      </dsp:txXfrm>
    </dsp:sp>
    <dsp:sp modelId="{C18E1F16-4170-9545-9719-26E4326DC29D}">
      <dsp:nvSpPr>
        <dsp:cNvPr id="0" name=""/>
        <dsp:cNvSpPr/>
      </dsp:nvSpPr>
      <dsp:spPr>
        <a:xfrm>
          <a:off x="0" y="1571014"/>
          <a:ext cx="100187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63" tIns="395732" rIns="77756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convert 5% negative into positive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add zero back: e.g. 1002 </a:t>
          </a:r>
          <a14:m xmlns:a14="http://schemas.microsoft.com/office/drawing/2010/main">
            <m:oMath xmlns:m="http://schemas.openxmlformats.org/officeDocument/2006/math">
              <m:r>
                <a:rPr lang="is-IS" sz="1900" i="1" kern="1200" smtClean="0">
                  <a:latin typeface="Cambria Math" charset="0"/>
                  <a:ea typeface="Cambria Math" charset="0"/>
                  <a:cs typeface="Cambria Math" charset="0"/>
                </a:rPr>
                <m:t>→</m:t>
              </m:r>
            </m:oMath>
          </a14:m>
          <a:r>
            <a:rPr lang="en-US" sz="1900" kern="1200" dirty="0"/>
            <a:t> 01002</a:t>
          </a:r>
        </a:p>
      </dsp:txBody>
      <dsp:txXfrm>
        <a:off x="0" y="1571014"/>
        <a:ext cx="10018712" cy="1107225"/>
      </dsp:txXfrm>
    </dsp:sp>
    <dsp:sp modelId="{0D43A8E1-3D19-F54D-A524-8FD5C6545FD0}">
      <dsp:nvSpPr>
        <dsp:cNvPr id="0" name=""/>
        <dsp:cNvSpPr/>
      </dsp:nvSpPr>
      <dsp:spPr>
        <a:xfrm>
          <a:off x="500935" y="1290574"/>
          <a:ext cx="7013098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Convert</a:t>
          </a:r>
          <a:r>
            <a:rPr lang="zh-CN" altLang="en-US" sz="2000" kern="1200" baseline="0" dirty="0"/>
            <a:t> </a:t>
          </a:r>
          <a:r>
            <a:rPr lang="en-US" altLang="zh-CN" sz="2000" kern="1200" baseline="0" dirty="0"/>
            <a:t>Zip</a:t>
          </a:r>
          <a:r>
            <a:rPr lang="zh-CN" altLang="en-US" sz="2000" kern="1200" baseline="0" dirty="0"/>
            <a:t> </a:t>
          </a:r>
          <a:r>
            <a:rPr lang="en-US" altLang="zh-CN" sz="2000" kern="1200" baseline="0" dirty="0"/>
            <a:t>Code</a:t>
          </a:r>
          <a:endParaRPr lang="en-US" sz="2000" kern="1200" dirty="0"/>
        </a:p>
      </dsp:txBody>
      <dsp:txXfrm>
        <a:off x="528315" y="1317954"/>
        <a:ext cx="6958338" cy="506120"/>
      </dsp:txXfrm>
    </dsp:sp>
    <dsp:sp modelId="{86C57526-B860-3746-B2A9-408B720C13C4}">
      <dsp:nvSpPr>
        <dsp:cNvPr id="0" name=""/>
        <dsp:cNvSpPr/>
      </dsp:nvSpPr>
      <dsp:spPr>
        <a:xfrm>
          <a:off x="0" y="3061279"/>
          <a:ext cx="100187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63" tIns="395732" rIns="77756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create a new factor for 2.5% of missing Neighborhood Code</a:t>
          </a:r>
        </a:p>
      </dsp:txBody>
      <dsp:txXfrm>
        <a:off x="0" y="3061279"/>
        <a:ext cx="10018712" cy="807975"/>
      </dsp:txXfrm>
    </dsp:sp>
    <dsp:sp modelId="{3CC19765-849C-694E-A039-13866BFA1FAA}">
      <dsp:nvSpPr>
        <dsp:cNvPr id="0" name=""/>
        <dsp:cNvSpPr/>
      </dsp:nvSpPr>
      <dsp:spPr>
        <a:xfrm>
          <a:off x="500935" y="2780839"/>
          <a:ext cx="7013098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Neighborhood Code</a:t>
          </a:r>
        </a:p>
      </dsp:txBody>
      <dsp:txXfrm>
        <a:off x="528315" y="2808219"/>
        <a:ext cx="6958338" cy="506120"/>
      </dsp:txXfrm>
    </dsp:sp>
    <dsp:sp modelId="{262199DA-E95E-AB40-BABC-0917402A34EA}">
      <dsp:nvSpPr>
        <dsp:cNvPr id="0" name=""/>
        <dsp:cNvSpPr/>
      </dsp:nvSpPr>
      <dsp:spPr>
        <a:xfrm>
          <a:off x="0" y="4252294"/>
          <a:ext cx="100187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63" tIns="395732" rIns="77756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Convert A &amp; C into the dominated level Female</a:t>
          </a:r>
        </a:p>
      </dsp:txBody>
      <dsp:txXfrm>
        <a:off x="0" y="4252294"/>
        <a:ext cx="10018712" cy="807975"/>
      </dsp:txXfrm>
    </dsp:sp>
    <dsp:sp modelId="{E42711AA-13EA-8345-B39B-64968F4C830F}">
      <dsp:nvSpPr>
        <dsp:cNvPr id="0" name=""/>
        <dsp:cNvSpPr/>
      </dsp:nvSpPr>
      <dsp:spPr>
        <a:xfrm>
          <a:off x="500935" y="3971854"/>
          <a:ext cx="7013098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Gender</a:t>
          </a:r>
        </a:p>
      </dsp:txBody>
      <dsp:txXfrm>
        <a:off x="528315" y="3999234"/>
        <a:ext cx="6958338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2A8C3-F5D5-4140-B21B-40F821BB79B4}">
      <dsp:nvSpPr>
        <dsp:cNvPr id="0" name=""/>
        <dsp:cNvSpPr/>
      </dsp:nvSpPr>
      <dsp:spPr>
        <a:xfrm>
          <a:off x="-3507199" y="-542762"/>
          <a:ext cx="4209724" cy="4209724"/>
        </a:xfrm>
        <a:prstGeom prst="blockArc">
          <a:avLst>
            <a:gd name="adj1" fmla="val 18900000"/>
            <a:gd name="adj2" fmla="val 2700000"/>
            <a:gd name="adj3" fmla="val 513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1B956-E62D-CD44-A80A-757BEF9E57EB}">
      <dsp:nvSpPr>
        <dsp:cNvPr id="0" name=""/>
        <dsp:cNvSpPr/>
      </dsp:nvSpPr>
      <dsp:spPr>
        <a:xfrm>
          <a:off x="590786" y="437174"/>
          <a:ext cx="9427925" cy="8925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8439" tIns="63500" rIns="63500" bIns="635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Feature Engineering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e.g. convert zip code into continuous variable via leave-one-out encoding </a:t>
          </a:r>
        </a:p>
      </dsp:txBody>
      <dsp:txXfrm>
        <a:off x="590786" y="437174"/>
        <a:ext cx="9427925" cy="892521"/>
      </dsp:txXfrm>
    </dsp:sp>
    <dsp:sp modelId="{019B47C7-D308-554A-A2A0-7F87060A8B64}">
      <dsp:nvSpPr>
        <dsp:cNvPr id="0" name=""/>
        <dsp:cNvSpPr/>
      </dsp:nvSpPr>
      <dsp:spPr>
        <a:xfrm>
          <a:off x="16480" y="334758"/>
          <a:ext cx="1115651" cy="11156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EB002-5986-C147-99C5-548BE8034000}">
      <dsp:nvSpPr>
        <dsp:cNvPr id="0" name=""/>
        <dsp:cNvSpPr/>
      </dsp:nvSpPr>
      <dsp:spPr>
        <a:xfrm>
          <a:off x="574306" y="1785355"/>
          <a:ext cx="9427925" cy="8925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843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Ensemble</a:t>
          </a:r>
          <a:r>
            <a:rPr lang="zh-CN" altLang="en-US" sz="2500" kern="1200" dirty="0"/>
            <a:t> </a:t>
          </a:r>
          <a:r>
            <a:rPr lang="en-US" altLang="zh-CN" sz="2500" kern="1200" dirty="0"/>
            <a:t>Lasso</a:t>
          </a:r>
          <a:r>
            <a:rPr lang="zh-CN" altLang="en-US" sz="2500" kern="1200" dirty="0"/>
            <a:t> </a:t>
          </a:r>
          <a:r>
            <a:rPr lang="en-US" altLang="zh-CN" sz="2500" kern="1200" dirty="0"/>
            <a:t>&amp;</a:t>
          </a:r>
          <a:r>
            <a:rPr lang="zh-CN" altLang="en-US" sz="2500" kern="1200" dirty="0"/>
            <a:t> </a:t>
          </a:r>
          <a:r>
            <a:rPr lang="en-US" altLang="zh-CN" sz="2500" kern="1200" dirty="0"/>
            <a:t>Random</a:t>
          </a:r>
          <a:r>
            <a:rPr lang="zh-CN" altLang="en-US" sz="2500" kern="1200" dirty="0"/>
            <a:t> </a:t>
          </a:r>
          <a:r>
            <a:rPr lang="en-US" altLang="zh-CN" sz="2500" kern="1200" dirty="0"/>
            <a:t>Forest</a:t>
          </a:r>
          <a:r>
            <a:rPr lang="zh-CN" altLang="en-US" sz="2500" kern="1200" dirty="0"/>
            <a:t> </a:t>
          </a:r>
          <a:r>
            <a:rPr lang="en-US" altLang="zh-CN" sz="2500" kern="1200" dirty="0"/>
            <a:t>&amp;</a:t>
          </a:r>
          <a:r>
            <a:rPr lang="zh-CN" altLang="en-US" sz="2500" kern="1200" dirty="0"/>
            <a:t> </a:t>
          </a:r>
          <a:r>
            <a:rPr lang="en-US" altLang="zh-CN" sz="2500" kern="1200" dirty="0"/>
            <a:t>Gradient</a:t>
          </a:r>
          <a:r>
            <a:rPr lang="zh-CN" altLang="en-US" sz="2500" kern="1200" dirty="0"/>
            <a:t> </a:t>
          </a:r>
          <a:r>
            <a:rPr lang="en-US" altLang="zh-CN" sz="2500" kern="1200" dirty="0"/>
            <a:t>Boosting, etc.</a:t>
          </a:r>
          <a:endParaRPr lang="en-US" sz="2500" kern="1200" dirty="0"/>
        </a:p>
      </dsp:txBody>
      <dsp:txXfrm>
        <a:off x="574306" y="1785355"/>
        <a:ext cx="9427925" cy="892521"/>
      </dsp:txXfrm>
    </dsp:sp>
    <dsp:sp modelId="{C80DDBDE-993E-8E4D-A6CA-CEADACE9DBD3}">
      <dsp:nvSpPr>
        <dsp:cNvPr id="0" name=""/>
        <dsp:cNvSpPr/>
      </dsp:nvSpPr>
      <dsp:spPr>
        <a:xfrm>
          <a:off x="16480" y="1673790"/>
          <a:ext cx="1115651" cy="11156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A8679-D0AF-483E-AC83-D5669D7D2475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3D1D8-066A-455B-979F-5357EC11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7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ntroduction,  Data</a:t>
            </a:r>
            <a:r>
              <a:rPr lang="en-US" altLang="zh-CN" baseline="0" dirty="0"/>
              <a:t> Overview , Method, Result &amp; Interpretation,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D1D8-066A-455B-979F-5357EC1115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4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22% Missing</a:t>
            </a:r>
            <a:r>
              <a:rPr lang="en-US" baseline="0" dirty="0"/>
              <a:t> value prediction, visualize the conversion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D1D8-066A-455B-979F-5357EC1115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5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22% Missing</a:t>
            </a:r>
            <a:r>
              <a:rPr lang="en-US" baseline="0" dirty="0"/>
              <a:t> value prediction,  Income Age</a:t>
            </a:r>
            <a:r>
              <a:rPr lang="en-US" baseline="0"/>
              <a:t>,  Scaling </a:t>
            </a:r>
            <a:r>
              <a:rPr lang="en-US" baseline="0" dirty="0"/>
              <a:t>and Centering all the variables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D1D8-066A-455B-979F-5357EC1115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7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pages of EDA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D1D8-066A-455B-979F-5357EC1115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5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Don</a:t>
            </a:r>
            <a:r>
              <a:rPr lang="uk-UA" altLang="zh-CN" dirty="0"/>
              <a:t>’</a:t>
            </a:r>
            <a:r>
              <a:rPr lang="en-US" altLang="zh-CN" dirty="0"/>
              <a:t>t</a:t>
            </a:r>
            <a:r>
              <a:rPr lang="zh-CN" altLang="en-US" baseline="0" dirty="0"/>
              <a:t> </a:t>
            </a:r>
            <a:r>
              <a:rPr lang="en-US" altLang="zh-CN" baseline="0" dirty="0"/>
              <a:t>forget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mention</a:t>
            </a:r>
            <a:r>
              <a:rPr lang="zh-CN" altLang="en-US" baseline="0" dirty="0"/>
              <a:t> </a:t>
            </a:r>
            <a:r>
              <a:rPr lang="en-US" altLang="zh-CN" baseline="0" dirty="0"/>
              <a:t>traditional</a:t>
            </a:r>
            <a:r>
              <a:rPr lang="zh-CN" altLang="en-US" baseline="0" dirty="0"/>
              <a:t> </a:t>
            </a:r>
            <a:r>
              <a:rPr lang="en-US" altLang="zh-CN" baseline="0" dirty="0"/>
              <a:t>Metric:</a:t>
            </a:r>
            <a:r>
              <a:rPr lang="zh-CN" altLang="en-US" baseline="0" dirty="0"/>
              <a:t> </a:t>
            </a:r>
            <a:r>
              <a:rPr lang="en-US" altLang="zh-CN" baseline="0" dirty="0"/>
              <a:t>error</a:t>
            </a:r>
            <a:r>
              <a:rPr lang="zh-CN" altLang="en-US" baseline="0" dirty="0"/>
              <a:t> </a:t>
            </a:r>
            <a:r>
              <a:rPr lang="en-US" altLang="zh-CN" baseline="0" dirty="0"/>
              <a:t>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D1D8-066A-455B-979F-5357EC1115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09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讲述</a:t>
            </a:r>
            <a:r>
              <a:rPr lang="en-US" altLang="zh-CN" dirty="0"/>
              <a:t>over </a:t>
            </a:r>
            <a:r>
              <a:rPr lang="zh-CN" altLang="en-US" dirty="0"/>
              <a:t>和</a:t>
            </a:r>
            <a:r>
              <a:rPr lang="en-US" altLang="zh-CN" dirty="0"/>
              <a:t>under</a:t>
            </a:r>
            <a:r>
              <a:rPr lang="zh-CN" altLang="en-US" dirty="0"/>
              <a:t>不足，结合决定用</a:t>
            </a:r>
            <a:r>
              <a:rPr lang="en-US" altLang="zh-CN" dirty="0"/>
              <a:t>smote sampling</a:t>
            </a:r>
            <a:r>
              <a:rPr lang="zh-CN" altLang="en-US" dirty="0"/>
              <a:t>， 讲解我们如何用</a:t>
            </a:r>
            <a:r>
              <a:rPr lang="en-US" altLang="zh-CN" dirty="0"/>
              <a:t>smote</a:t>
            </a:r>
            <a:r>
              <a:rPr lang="zh-CN" altLang="en-US" dirty="0"/>
              <a:t>抽样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D1D8-066A-455B-979F-5357EC1115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54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表格美化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D1D8-066A-455B-979F-5357EC1115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79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Recode new rare event for top 350 </a:t>
            </a:r>
            <a:r>
              <a:rPr lang="zh-CN" altLang="en-US" dirty="0"/>
              <a:t>，</a:t>
            </a:r>
            <a:r>
              <a:rPr lang="en-US" altLang="zh-CN" dirty="0"/>
              <a:t>use lasso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D1D8-066A-455B-979F-5357EC1115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37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oefficient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D1D8-066A-455B-979F-5357EC1115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7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00FB-84AA-4895-8600-4E6F4CDE7A0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B5CC-C4B4-4F6C-B8A4-CA491633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00FB-84AA-4895-8600-4E6F4CDE7A0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B5CC-C4B4-4F6C-B8A4-CA491633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2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00FB-84AA-4895-8600-4E6F4CDE7A0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B5CC-C4B4-4F6C-B8A4-CA491633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39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00FB-84AA-4895-8600-4E6F4CDE7A0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B5CC-C4B4-4F6C-B8A4-CA491633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00FB-84AA-4895-8600-4E6F4CDE7A0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B5CC-C4B4-4F6C-B8A4-CA491633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5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00FB-84AA-4895-8600-4E6F4CDE7A0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B5CC-C4B4-4F6C-B8A4-CA491633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38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00FB-84AA-4895-8600-4E6F4CDE7A0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B5CC-C4B4-4F6C-B8A4-CA491633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2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00FB-84AA-4895-8600-4E6F4CDE7A0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B5CC-C4B4-4F6C-B8A4-CA491633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61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00FB-84AA-4895-8600-4E6F4CDE7A0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B5CC-C4B4-4F6C-B8A4-CA491633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00FB-84AA-4895-8600-4E6F4CDE7A0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81B5CC-C4B4-4F6C-B8A4-CA491633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00FB-84AA-4895-8600-4E6F4CDE7A0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B5CC-C4B4-4F6C-B8A4-CA491633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9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00FB-84AA-4895-8600-4E6F4CDE7A0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B5CC-C4B4-4F6C-B8A4-CA491633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6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00FB-84AA-4895-8600-4E6F4CDE7A0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B5CC-C4B4-4F6C-B8A4-CA491633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7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00FB-84AA-4895-8600-4E6F4CDE7A0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B5CC-C4B4-4F6C-B8A4-CA491633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7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00FB-84AA-4895-8600-4E6F4CDE7A0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B5CC-C4B4-4F6C-B8A4-CA491633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4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00FB-84AA-4895-8600-4E6F4CDE7A0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B5CC-C4B4-4F6C-B8A4-CA491633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22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00FB-84AA-4895-8600-4E6F4CDE7A0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B5CC-C4B4-4F6C-B8A4-CA491633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3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C700FB-84AA-4895-8600-4E6F4CDE7A0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81B5CC-C4B4-4F6C-B8A4-CA491633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2825" y="490194"/>
            <a:ext cx="8574622" cy="2616199"/>
          </a:xfrm>
        </p:spPr>
        <p:txBody>
          <a:bodyPr/>
          <a:lstStyle/>
          <a:p>
            <a:r>
              <a:rPr lang="en-US" altLang="zh-CN" dirty="0">
                <a:latin typeface="Comic Sans MS" charset="0"/>
                <a:ea typeface="Comic Sans MS" charset="0"/>
                <a:cs typeface="Comic Sans MS" charset="0"/>
              </a:rPr>
              <a:t>Case Competition for Fundraising Project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191" y="3310467"/>
            <a:ext cx="7133284" cy="2192498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Team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Members:</a:t>
            </a:r>
            <a:br>
              <a:rPr lang="en-US" altLang="zh-CN" sz="3200" b="1" dirty="0"/>
            </a:br>
            <a:r>
              <a:rPr lang="en-US" altLang="zh-CN" sz="3200" dirty="0"/>
              <a:t>Xiang</a:t>
            </a:r>
            <a:r>
              <a:rPr lang="zh-CN" altLang="en-US" sz="3200" dirty="0"/>
              <a:t> </a:t>
            </a:r>
            <a:r>
              <a:rPr lang="en-US" altLang="zh-CN" sz="3200" dirty="0"/>
              <a:t>Cao</a:t>
            </a:r>
          </a:p>
          <a:p>
            <a:r>
              <a:rPr lang="en-US" altLang="zh-CN" sz="3200" dirty="0" err="1"/>
              <a:t>Haitao</a:t>
            </a:r>
            <a:r>
              <a:rPr lang="zh-CN" altLang="en-US" sz="3200" dirty="0"/>
              <a:t> </a:t>
            </a:r>
            <a:r>
              <a:rPr lang="en-US" altLang="zh-CN" sz="3200" dirty="0"/>
              <a:t>Liu</a:t>
            </a:r>
          </a:p>
          <a:p>
            <a:r>
              <a:rPr lang="en-US" altLang="zh-CN" sz="3200" dirty="0" err="1"/>
              <a:t>Liwen</a:t>
            </a:r>
            <a:r>
              <a:rPr lang="zh-CN" altLang="en-US" sz="3200" dirty="0"/>
              <a:t> </a:t>
            </a:r>
            <a:r>
              <a:rPr lang="en-US" altLang="zh-CN" sz="3200" dirty="0"/>
              <a:t>Tong</a:t>
            </a:r>
          </a:p>
          <a:p>
            <a:r>
              <a:rPr lang="en-US" altLang="zh-CN" sz="3200" dirty="0"/>
              <a:t>Yang</a:t>
            </a:r>
            <a:r>
              <a:rPr lang="zh-CN" altLang="en-US" sz="3200" dirty="0"/>
              <a:t> </a:t>
            </a:r>
            <a:r>
              <a:rPr lang="en-US" altLang="zh-CN" sz="3200" dirty="0"/>
              <a:t>Yu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941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069" y="0"/>
            <a:ext cx="5696932" cy="895546"/>
          </a:xfrm>
        </p:spPr>
        <p:txBody>
          <a:bodyPr>
            <a:noAutofit/>
          </a:bodyPr>
          <a:lstStyle/>
          <a:p>
            <a:r>
              <a:rPr lang="en-US" b="1" dirty="0">
                <a:latin typeface="Comic Sans MS" charset="0"/>
                <a:ea typeface="Comic Sans MS" charset="0"/>
                <a:cs typeface="Comic Sans MS" charset="0"/>
              </a:rPr>
              <a:t>  Method</a:t>
            </a:r>
            <a:r>
              <a:rPr lang="en-US" altLang="zh-CN" b="1" dirty="0">
                <a:latin typeface="Comic Sans MS" charset="0"/>
                <a:ea typeface="Comic Sans MS" charset="0"/>
                <a:cs typeface="Comic Sans MS" charset="0"/>
              </a:rPr>
              <a:t>s Comparison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81666" y="1319750"/>
            <a:ext cx="8916185" cy="810705"/>
            <a:chOff x="1781666" y="1319750"/>
            <a:chExt cx="8916185" cy="810705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781666" y="1319750"/>
              <a:ext cx="8916185" cy="8107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1781666" y="1319750"/>
              <a:ext cx="2083324" cy="810705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KNN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81664" y="2322130"/>
            <a:ext cx="8916185" cy="810705"/>
            <a:chOff x="1781666" y="1319750"/>
            <a:chExt cx="8916185" cy="81070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781666" y="1319750"/>
              <a:ext cx="8916185" cy="8107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1781666" y="1319750"/>
              <a:ext cx="2083324" cy="810705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Naïve Bayes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81664" y="3324510"/>
            <a:ext cx="8916185" cy="810705"/>
            <a:chOff x="1781666" y="1319750"/>
            <a:chExt cx="8916185" cy="810705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1781666" y="1319750"/>
              <a:ext cx="8916185" cy="8107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1781666" y="1319750"/>
              <a:ext cx="2083324" cy="81070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Logistic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81664" y="4326890"/>
            <a:ext cx="8916185" cy="810705"/>
            <a:chOff x="1781666" y="1319750"/>
            <a:chExt cx="8916185" cy="810705"/>
          </a:xfrm>
        </p:grpSpPr>
        <p:sp>
          <p:nvSpPr>
            <p:cNvPr id="20" name="Rectangle: Rounded Corners 19"/>
            <p:cNvSpPr/>
            <p:nvPr/>
          </p:nvSpPr>
          <p:spPr>
            <a:xfrm>
              <a:off x="1781666" y="1319750"/>
              <a:ext cx="8916185" cy="8107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781666" y="1319750"/>
              <a:ext cx="2083324" cy="8107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Ridge  &amp; Lasso 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81664" y="5329270"/>
            <a:ext cx="8916185" cy="810705"/>
            <a:chOff x="1781666" y="1319750"/>
            <a:chExt cx="8916185" cy="810705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1781666" y="1319750"/>
              <a:ext cx="8916185" cy="8107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1781666" y="1319750"/>
              <a:ext cx="2083324" cy="81070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Random Forest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978111" y="1540436"/>
            <a:ext cx="647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Classify a given test observation by identifying its K near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78111" y="2402253"/>
                <a:ext cx="4372223" cy="715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111" y="2402253"/>
                <a:ext cx="4372223" cy="7153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78111" y="3317152"/>
                <a:ext cx="3337067" cy="809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/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/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/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/>
                              </m:sSubSup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111" y="3317152"/>
                <a:ext cx="3337067" cy="809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086119" y="4515516"/>
                <a:ext cx="4950586" cy="433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            &amp;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119" y="4515516"/>
                <a:ext cx="4950586" cy="433452"/>
              </a:xfrm>
              <a:prstGeom prst="rect">
                <a:avLst/>
              </a:prstGeom>
              <a:blipFill>
                <a:blip r:embed="rId4"/>
                <a:stretch>
                  <a:fillRect t="-98592" b="-147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637229" y="296472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06232" y="5549956"/>
            <a:ext cx="681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tree-based classifier using a random subset of predictor at each split</a:t>
            </a:r>
          </a:p>
        </p:txBody>
      </p:sp>
    </p:spTree>
    <p:extLst>
      <p:ext uri="{BB962C8B-B14F-4D97-AF65-F5344CB8AC3E}">
        <p14:creationId xmlns:p14="http://schemas.microsoft.com/office/powerpoint/2010/main" val="423259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921770840"/>
              </p:ext>
            </p:extLst>
          </p:nvPr>
        </p:nvGraphicFramePr>
        <p:xfrm>
          <a:off x="1609704" y="867267"/>
          <a:ext cx="4732202" cy="3082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39546216"/>
              </p:ext>
            </p:extLst>
          </p:nvPr>
        </p:nvGraphicFramePr>
        <p:xfrm>
          <a:off x="6341906" y="862553"/>
          <a:ext cx="4854291" cy="3091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853313319"/>
              </p:ext>
            </p:extLst>
          </p:nvPr>
        </p:nvGraphicFramePr>
        <p:xfrm>
          <a:off x="1596030" y="3676454"/>
          <a:ext cx="4745876" cy="2952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28236"/>
              </p:ext>
            </p:extLst>
          </p:nvPr>
        </p:nvGraphicFramePr>
        <p:xfrm>
          <a:off x="6838008" y="4157058"/>
          <a:ext cx="3862086" cy="199086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8972">
                  <a:extLst>
                    <a:ext uri="{9D8B030D-6E8A-4147-A177-3AD203B41FA5}">
                      <a16:colId xmlns:a16="http://schemas.microsoft.com/office/drawing/2014/main" val="2766655537"/>
                    </a:ext>
                  </a:extLst>
                </a:gridCol>
                <a:gridCol w="1644714">
                  <a:extLst>
                    <a:ext uri="{9D8B030D-6E8A-4147-A177-3AD203B41FA5}">
                      <a16:colId xmlns:a16="http://schemas.microsoft.com/office/drawing/2014/main" val="3886043944"/>
                    </a:ext>
                  </a:extLst>
                </a:gridCol>
                <a:gridCol w="1388400">
                  <a:extLst>
                    <a:ext uri="{9D8B030D-6E8A-4147-A177-3AD203B41FA5}">
                      <a16:colId xmlns:a16="http://schemas.microsoft.com/office/drawing/2014/main" val="3212444513"/>
                    </a:ext>
                  </a:extLst>
                </a:gridCol>
              </a:tblGrid>
              <a:tr h="470581">
                <a:tc>
                  <a:txBody>
                    <a:bodyPr/>
                    <a:lstStyle/>
                    <a:p>
                      <a:pPr algn="ctr"/>
                      <a:endParaRPr lang="en-US" sz="1600" b="0" i="0" u="none" strike="noStrike" kern="1200" cap="all" spc="120" normalizeH="0" baseline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cap="all" spc="120" normalizeH="0" baseline="0" dirty="0"/>
                        <a:t>Naïve Bayes</a:t>
                      </a:r>
                      <a:endParaRPr lang="en-US" sz="1600" b="0" i="0" u="none" strike="noStrike" kern="1200" cap="all" spc="120" normalizeH="0" baseline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cap="all" spc="120" normalizeH="0" baseline="0" dirty="0"/>
                        <a:t>KNN(k=7)</a:t>
                      </a:r>
                      <a:endParaRPr lang="en-US" sz="1600" b="0" i="0" u="none" strike="noStrike" kern="1200" cap="all" spc="120" normalizeH="0" baseline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605406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kern="1200" cap="all" spc="120" normalizeH="0" baseline="0" dirty="0"/>
                        <a:t>AUC</a:t>
                      </a:r>
                      <a:endParaRPr lang="en-US" sz="1600" b="1" i="0" u="none" strike="noStrike" kern="1200" cap="all" spc="120" normalizeH="0" baseline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u="none" strike="noStrike" kern="1200" cap="all" spc="120" normalizeH="0" baseline="0" dirty="0"/>
                        <a:t>0.5502</a:t>
                      </a:r>
                      <a:endParaRPr lang="en-US" sz="1600" b="0" i="0" u="none" strike="noStrike" kern="1200" cap="all" spc="120" normalizeH="0" baseline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u="none" strike="noStrike" kern="1200" cap="all" spc="120" normalizeH="0" baseline="0" dirty="0"/>
                        <a:t>0.4885</a:t>
                      </a:r>
                    </a:p>
                    <a:p>
                      <a:pPr algn="ctr"/>
                      <a:endParaRPr lang="en-US" sz="1600" b="0" i="0" u="none" strike="noStrike" kern="1200" cap="all" spc="120" normalizeH="0" baseline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712806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kern="1200" cap="all" spc="120" normalizeH="0" baseline="0" dirty="0"/>
                        <a:t>F</a:t>
                      </a:r>
                      <a:endParaRPr lang="en-US" sz="1600" b="1" i="0" u="none" strike="noStrike" kern="1200" cap="all" spc="120" normalizeH="0" baseline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u="none" strike="noStrike" kern="1200" cap="all" spc="120" normalizeH="0" baseline="0" dirty="0"/>
                        <a:t>0.1095</a:t>
                      </a:r>
                      <a:endParaRPr lang="en-US" sz="1600" b="0" i="0" u="none" strike="noStrike" kern="1200" cap="all" spc="120" normalizeH="0" baseline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u="none" strike="noStrike" kern="1200" cap="all" spc="120" normalizeH="0" baseline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2714565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kern="1200" cap="all" spc="120" normalizeH="0" baseline="0" dirty="0"/>
                        <a:t>LIFT</a:t>
                      </a:r>
                      <a:endParaRPr lang="en-US" sz="1600" b="1" i="0" u="none" strike="noStrike" kern="1200" cap="all" spc="120" normalizeH="0" baseline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u="none" strike="noStrike" kern="1200" cap="all" spc="120" normalizeH="0" baseline="0" dirty="0"/>
                        <a:t>1.2112</a:t>
                      </a:r>
                      <a:endParaRPr lang="en-US" sz="1600" b="0" i="0" u="none" strike="noStrike" kern="1200" cap="all" spc="120" normalizeH="0" baseline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u="none" strike="noStrike" kern="1200" cap="all" spc="120" normalizeH="0" baseline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531430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95069" y="0"/>
            <a:ext cx="5696932" cy="895546"/>
          </a:xfrm>
        </p:spPr>
        <p:txBody>
          <a:bodyPr>
            <a:noAutofit/>
          </a:bodyPr>
          <a:lstStyle/>
          <a:p>
            <a:r>
              <a:rPr lang="en-US" b="1" dirty="0">
                <a:latin typeface="Comic Sans MS" charset="0"/>
                <a:ea typeface="Comic Sans MS" charset="0"/>
                <a:cs typeface="Comic Sans MS" charset="0"/>
              </a:rPr>
              <a:t>  Method</a:t>
            </a:r>
            <a:r>
              <a:rPr lang="en-US" altLang="zh-CN" b="1" dirty="0">
                <a:latin typeface="Comic Sans MS" charset="0"/>
                <a:ea typeface="Comic Sans MS" charset="0"/>
                <a:cs typeface="Comic Sans MS" charset="0"/>
              </a:rPr>
              <a:t>s Comparison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609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476414503"/>
              </p:ext>
            </p:extLst>
          </p:nvPr>
        </p:nvGraphicFramePr>
        <p:xfrm>
          <a:off x="3707598" y="794995"/>
          <a:ext cx="6005363" cy="1856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80080959"/>
              </p:ext>
            </p:extLst>
          </p:nvPr>
        </p:nvGraphicFramePr>
        <p:xfrm>
          <a:off x="3707599" y="2388857"/>
          <a:ext cx="6005362" cy="1737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518678919"/>
              </p:ext>
            </p:extLst>
          </p:nvPr>
        </p:nvGraphicFramePr>
        <p:xfrm>
          <a:off x="3707598" y="4126218"/>
          <a:ext cx="6150855" cy="1457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Arrow: Left-Right 24"/>
          <p:cNvSpPr/>
          <p:nvPr/>
        </p:nvSpPr>
        <p:spPr>
          <a:xfrm>
            <a:off x="2133600" y="5600675"/>
            <a:ext cx="9215120" cy="843280"/>
          </a:xfrm>
          <a:prstGeom prst="leftRightArrow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Ridge  </a:t>
            </a:r>
            <a:r>
              <a:rPr lang="en-US" dirty="0"/>
              <a:t>                                       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Elastic Net                                                         </a:t>
            </a:r>
            <a:r>
              <a:rPr lang="en-US" dirty="0"/>
              <a:t>Lasso                     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95069" y="0"/>
            <a:ext cx="5696932" cy="895546"/>
          </a:xfrm>
        </p:spPr>
        <p:txBody>
          <a:bodyPr>
            <a:noAutofit/>
          </a:bodyPr>
          <a:lstStyle/>
          <a:p>
            <a:r>
              <a:rPr lang="en-US" b="1" dirty="0">
                <a:latin typeface="Comic Sans MS" charset="0"/>
                <a:ea typeface="Comic Sans MS" charset="0"/>
                <a:cs typeface="Comic Sans MS" charset="0"/>
              </a:rPr>
              <a:t>  Method</a:t>
            </a:r>
            <a:r>
              <a:rPr lang="en-US" altLang="zh-CN" b="1" dirty="0">
                <a:latin typeface="Comic Sans MS" charset="0"/>
                <a:ea typeface="Comic Sans MS" charset="0"/>
                <a:cs typeface="Comic Sans MS" charset="0"/>
              </a:rPr>
              <a:t>s Comparison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384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84263"/>
              </p:ext>
            </p:extLst>
          </p:nvPr>
        </p:nvGraphicFramePr>
        <p:xfrm>
          <a:off x="3385593" y="3150912"/>
          <a:ext cx="6258030" cy="3600573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94004">
                  <a:extLst>
                    <a:ext uri="{9D8B030D-6E8A-4147-A177-3AD203B41FA5}">
                      <a16:colId xmlns:a16="http://schemas.microsoft.com/office/drawing/2014/main" val="2312107312"/>
                    </a:ext>
                  </a:extLst>
                </a:gridCol>
                <a:gridCol w="1043005">
                  <a:extLst>
                    <a:ext uri="{9D8B030D-6E8A-4147-A177-3AD203B41FA5}">
                      <a16:colId xmlns:a16="http://schemas.microsoft.com/office/drawing/2014/main" val="2472047147"/>
                    </a:ext>
                  </a:extLst>
                </a:gridCol>
                <a:gridCol w="1136131">
                  <a:extLst>
                    <a:ext uri="{9D8B030D-6E8A-4147-A177-3AD203B41FA5}">
                      <a16:colId xmlns:a16="http://schemas.microsoft.com/office/drawing/2014/main" val="2245407139"/>
                    </a:ext>
                  </a:extLst>
                </a:gridCol>
                <a:gridCol w="1061630">
                  <a:extLst>
                    <a:ext uri="{9D8B030D-6E8A-4147-A177-3AD203B41FA5}">
                      <a16:colId xmlns:a16="http://schemas.microsoft.com/office/drawing/2014/main" val="1588282033"/>
                    </a:ext>
                  </a:extLst>
                </a:gridCol>
                <a:gridCol w="1061630">
                  <a:extLst>
                    <a:ext uri="{9D8B030D-6E8A-4147-A177-3AD203B41FA5}">
                      <a16:colId xmlns:a16="http://schemas.microsoft.com/office/drawing/2014/main" val="442085508"/>
                    </a:ext>
                  </a:extLst>
                </a:gridCol>
                <a:gridCol w="1061630">
                  <a:extLst>
                    <a:ext uri="{9D8B030D-6E8A-4147-A177-3AD203B41FA5}">
                      <a16:colId xmlns:a16="http://schemas.microsoft.com/office/drawing/2014/main" val="2609539331"/>
                    </a:ext>
                  </a:extLst>
                </a:gridCol>
              </a:tblGrid>
              <a:tr h="468106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Lasso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Regression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Overlaps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Random Forest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Overlaps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860016157"/>
                  </a:ext>
                </a:extLst>
              </a:tr>
              <a:tr h="3007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Top 50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853661510"/>
                  </a:ext>
                </a:extLst>
              </a:tr>
              <a:tr h="311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Top 100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47408351"/>
                  </a:ext>
                </a:extLst>
              </a:tr>
              <a:tr h="311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Top 150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782918879"/>
                  </a:ext>
                </a:extLst>
              </a:tr>
              <a:tr h="311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Top 200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41814988"/>
                  </a:ext>
                </a:extLst>
              </a:tr>
              <a:tr h="311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Top 250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824264855"/>
                  </a:ext>
                </a:extLst>
              </a:tr>
              <a:tr h="311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Top 300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354836370"/>
                  </a:ext>
                </a:extLst>
              </a:tr>
              <a:tr h="311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Top 350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37444090"/>
                  </a:ext>
                </a:extLst>
              </a:tr>
              <a:tr h="311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Top 400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341274621"/>
                  </a:ext>
                </a:extLst>
              </a:tr>
              <a:tr h="311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Top 450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153436466"/>
                  </a:ext>
                </a:extLst>
              </a:tr>
              <a:tr h="311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Top 500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978481766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138564" y="1442327"/>
            <a:ext cx="8713010" cy="1596585"/>
            <a:chOff x="1782895" y="933279"/>
            <a:chExt cx="8713010" cy="1596585"/>
          </a:xfrm>
        </p:grpSpPr>
        <p:sp>
          <p:nvSpPr>
            <p:cNvPr id="33" name="Rectangle: Rounded Corners 32"/>
            <p:cNvSpPr/>
            <p:nvPr/>
          </p:nvSpPr>
          <p:spPr>
            <a:xfrm>
              <a:off x="1782895" y="1402105"/>
              <a:ext cx="2542767" cy="853439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60% Train Data</a:t>
              </a:r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924941" y="1257667"/>
              <a:ext cx="2237857" cy="54864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Donated = “1”</a:t>
              </a:r>
            </a:p>
          </p:txBody>
        </p:sp>
        <p:sp>
          <p:nvSpPr>
            <p:cNvPr id="37" name="Rectangle: Rounded Corners 36"/>
            <p:cNvSpPr/>
            <p:nvPr/>
          </p:nvSpPr>
          <p:spPr>
            <a:xfrm>
              <a:off x="4924940" y="1981224"/>
              <a:ext cx="2237858" cy="54864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Non-Donated = “0”</a:t>
              </a:r>
            </a:p>
          </p:txBody>
        </p:sp>
        <p:cxnSp>
          <p:nvCxnSpPr>
            <p:cNvPr id="39" name="Connector: Elbow 38"/>
            <p:cNvCxnSpPr>
              <a:stCxn id="33" idx="3"/>
              <a:endCxn id="36" idx="1"/>
            </p:cNvCxnSpPr>
            <p:nvPr/>
          </p:nvCxnSpPr>
          <p:spPr>
            <a:xfrm flipV="1">
              <a:off x="4325662" y="1531987"/>
              <a:ext cx="599279" cy="296838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/>
            <p:cNvCxnSpPr>
              <a:stCxn id="33" idx="3"/>
              <a:endCxn id="37" idx="1"/>
            </p:cNvCxnSpPr>
            <p:nvPr/>
          </p:nvCxnSpPr>
          <p:spPr>
            <a:xfrm>
              <a:off x="4325662" y="1828825"/>
              <a:ext cx="599278" cy="426719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/>
            <p:cNvSpPr/>
            <p:nvPr/>
          </p:nvSpPr>
          <p:spPr>
            <a:xfrm>
              <a:off x="7810272" y="933279"/>
              <a:ext cx="2685633" cy="41802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 350 Donated = “ 1 ”</a:t>
              </a:r>
            </a:p>
          </p:txBody>
        </p:sp>
        <p:sp>
          <p:nvSpPr>
            <p:cNvPr id="47" name="Rectangle: Rounded Corners 46"/>
            <p:cNvSpPr/>
            <p:nvPr/>
          </p:nvSpPr>
          <p:spPr>
            <a:xfrm>
              <a:off x="7810271" y="1666971"/>
              <a:ext cx="2685633" cy="41802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 Donated = “ 0 ”</a:t>
              </a:r>
            </a:p>
          </p:txBody>
        </p:sp>
        <p:cxnSp>
          <p:nvCxnSpPr>
            <p:cNvPr id="50" name="Connector: Elbow 49"/>
            <p:cNvCxnSpPr>
              <a:stCxn id="36" idx="3"/>
              <a:endCxn id="46" idx="1"/>
            </p:cNvCxnSpPr>
            <p:nvPr/>
          </p:nvCxnSpPr>
          <p:spPr>
            <a:xfrm flipV="1">
              <a:off x="7162798" y="1142292"/>
              <a:ext cx="647474" cy="389695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/>
            <p:cNvCxnSpPr>
              <a:stCxn id="36" idx="3"/>
              <a:endCxn id="47" idx="1"/>
            </p:cNvCxnSpPr>
            <p:nvPr/>
          </p:nvCxnSpPr>
          <p:spPr>
            <a:xfrm>
              <a:off x="7162798" y="1531987"/>
              <a:ext cx="647473" cy="343997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495069" y="0"/>
            <a:ext cx="5696932" cy="895546"/>
          </a:xfrm>
        </p:spPr>
        <p:txBody>
          <a:bodyPr>
            <a:noAutofit/>
          </a:bodyPr>
          <a:lstStyle/>
          <a:p>
            <a:r>
              <a:rPr lang="en-US" b="1" dirty="0">
                <a:latin typeface="Comic Sans MS" charset="0"/>
                <a:ea typeface="Comic Sans MS" charset="0"/>
                <a:cs typeface="Comic Sans MS" charset="0"/>
              </a:rPr>
              <a:t>  Method</a:t>
            </a:r>
            <a:r>
              <a:rPr lang="en-US" altLang="zh-CN" b="1" dirty="0">
                <a:latin typeface="Comic Sans MS" charset="0"/>
                <a:ea typeface="Comic Sans MS" charset="0"/>
                <a:cs typeface="Comic Sans MS" charset="0"/>
              </a:rPr>
              <a:t>s Comparison</a:t>
            </a:r>
            <a:endParaRPr lang="en-US" b="1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471572" y="712206"/>
            <a:ext cx="6694368" cy="71798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latin typeface="Comic Sans MS" charset="0"/>
                <a:ea typeface="Comic Sans MS" charset="0"/>
                <a:cs typeface="Comic Sans MS" charset="0"/>
              </a:rPr>
              <a:t>New classification for Top 350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765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031" y="1"/>
            <a:ext cx="9966009" cy="751840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514680" y="0"/>
            <a:ext cx="6677321" cy="8955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mic Sans MS" charset="0"/>
                <a:ea typeface="Comic Sans MS" charset="0"/>
                <a:cs typeface="Comic Sans MS" charset="0"/>
              </a:rPr>
              <a:t>  Result &amp; Interpretation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69535" y="895546"/>
            <a:ext cx="6694368" cy="71798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latin typeface="Comic Sans MS" charset="0"/>
                <a:ea typeface="Comic Sans MS" charset="0"/>
                <a:cs typeface="Comic Sans MS" charset="0"/>
              </a:rPr>
              <a:t>Donation prediction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67" y="1613530"/>
            <a:ext cx="3543699" cy="3543699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18606"/>
              </p:ext>
            </p:extLst>
          </p:nvPr>
        </p:nvGraphicFramePr>
        <p:xfrm>
          <a:off x="2955853" y="3918593"/>
          <a:ext cx="4124357" cy="178204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44753">
                  <a:extLst>
                    <a:ext uri="{9D8B030D-6E8A-4147-A177-3AD203B41FA5}">
                      <a16:colId xmlns:a16="http://schemas.microsoft.com/office/drawing/2014/main" val="2766655537"/>
                    </a:ext>
                  </a:extLst>
                </a:gridCol>
                <a:gridCol w="299256">
                  <a:extLst>
                    <a:ext uri="{9D8B030D-6E8A-4147-A177-3AD203B41FA5}">
                      <a16:colId xmlns:a16="http://schemas.microsoft.com/office/drawing/2014/main" val="2034991747"/>
                    </a:ext>
                  </a:extLst>
                </a:gridCol>
                <a:gridCol w="1737297">
                  <a:extLst>
                    <a:ext uri="{9D8B030D-6E8A-4147-A177-3AD203B41FA5}">
                      <a16:colId xmlns:a16="http://schemas.microsoft.com/office/drawing/2014/main" val="3886043944"/>
                    </a:ext>
                  </a:extLst>
                </a:gridCol>
                <a:gridCol w="1143051">
                  <a:extLst>
                    <a:ext uri="{9D8B030D-6E8A-4147-A177-3AD203B41FA5}">
                      <a16:colId xmlns:a16="http://schemas.microsoft.com/office/drawing/2014/main" val="3212444513"/>
                    </a:ext>
                  </a:extLst>
                </a:gridCol>
              </a:tblGrid>
              <a:tr h="470581">
                <a:tc>
                  <a:txBody>
                    <a:bodyPr/>
                    <a:lstStyle/>
                    <a:p>
                      <a:pPr algn="l" fontAlgn="ctr"/>
                      <a:endParaRPr lang="en-US" sz="1600" b="1" u="none" strike="noStrike" kern="1200" cap="all" spc="120" normalizeH="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1" u="none" strike="noStrike" kern="1200" cap="all" spc="120" normalizeH="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cap="all" spc="120" normalizeH="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05406"/>
                  </a:ext>
                </a:extLst>
              </a:tr>
              <a:tr h="370300">
                <a:tc>
                  <a:txBody>
                    <a:bodyPr/>
                    <a:lstStyle/>
                    <a:p>
                      <a:pPr algn="l" fontAlgn="ctr"/>
                      <a:endParaRPr lang="en-US" sz="1600" b="1" u="none" strike="noStrike" kern="1200" cap="all" spc="120" normalizeH="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1" u="none" strike="noStrike" kern="1200" cap="all" spc="120" normalizeH="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cap="all" spc="120" normalizeH="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cap="all" spc="120" normalizeH="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3712806"/>
                  </a:ext>
                </a:extLst>
              </a:tr>
              <a:tr h="4705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cap="all" spc="120" normalizeH="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cap="all" spc="120" normalizeH="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cap="all" spc="120" normalizeH="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69594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cap="all" spc="120" normalizeH="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21900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2714565"/>
                  </a:ext>
                </a:extLst>
              </a:tr>
              <a:tr h="470581">
                <a:tc vMerge="1">
                  <a:txBody>
                    <a:bodyPr/>
                    <a:lstStyle/>
                    <a:p>
                      <a:pPr algn="l" fontAlgn="ctr"/>
                      <a:endParaRPr lang="en-US" sz="1600" b="1" u="none" strike="noStrike" kern="1200" cap="all" spc="120" normalizeH="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cap="all" spc="120" normalizeH="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cap="all" spc="120" normalizeH="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cap="all" spc="120" normalizeH="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453143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340196" y="5515970"/>
            <a:ext cx="169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AUC: 0.6013304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30430"/>
              </p:ext>
            </p:extLst>
          </p:nvPr>
        </p:nvGraphicFramePr>
        <p:xfrm>
          <a:off x="2955853" y="1856242"/>
          <a:ext cx="3040912" cy="16223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3255">
                  <a:extLst>
                    <a:ext uri="{9D8B030D-6E8A-4147-A177-3AD203B41FA5}">
                      <a16:colId xmlns:a16="http://schemas.microsoft.com/office/drawing/2014/main" val="2766655537"/>
                    </a:ext>
                  </a:extLst>
                </a:gridCol>
                <a:gridCol w="1977657">
                  <a:extLst>
                    <a:ext uri="{9D8B030D-6E8A-4147-A177-3AD203B41FA5}">
                      <a16:colId xmlns:a16="http://schemas.microsoft.com/office/drawing/2014/main" val="2034991747"/>
                    </a:ext>
                  </a:extLst>
                </a:gridCol>
              </a:tblGrid>
              <a:tr h="5988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cap="all" spc="120" normalizeH="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0.6013304</a:t>
                      </a:r>
                      <a:endParaRPr lang="en-US" sz="1600" b="1" u="none" strike="noStrike" kern="1200" cap="all" spc="120" normalizeH="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7605406"/>
                  </a:ext>
                </a:extLst>
              </a:tr>
              <a:tr h="552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cap="all" spc="120" normalizeH="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  <a:endParaRPr lang="en-US" sz="1600" b="1" u="none" strike="noStrike" kern="1200" cap="all" spc="120" normalizeH="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cap="all" spc="120" normalizeH="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2714565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cap="all" spc="120" normalizeH="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Lift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cap="all" spc="120" normalizeH="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1.4896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4531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687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87893"/>
              </p:ext>
            </p:extLst>
          </p:nvPr>
        </p:nvGraphicFramePr>
        <p:xfrm>
          <a:off x="2118296" y="1751844"/>
          <a:ext cx="4442761" cy="498454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367004">
                  <a:extLst>
                    <a:ext uri="{9D8B030D-6E8A-4147-A177-3AD203B41FA5}">
                      <a16:colId xmlns:a16="http://schemas.microsoft.com/office/drawing/2014/main" val="959784599"/>
                    </a:ext>
                  </a:extLst>
                </a:gridCol>
                <a:gridCol w="1367004">
                  <a:extLst>
                    <a:ext uri="{9D8B030D-6E8A-4147-A177-3AD203B41FA5}">
                      <a16:colId xmlns:a16="http://schemas.microsoft.com/office/drawing/2014/main" val="3918032893"/>
                    </a:ext>
                  </a:extLst>
                </a:gridCol>
                <a:gridCol w="1708753">
                  <a:extLst>
                    <a:ext uri="{9D8B030D-6E8A-4147-A177-3AD203B41FA5}">
                      <a16:colId xmlns:a16="http://schemas.microsoft.com/office/drawing/2014/main" val="3744175325"/>
                    </a:ext>
                  </a:extLst>
                </a:gridCol>
              </a:tblGrid>
              <a:tr h="234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Custom 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Donation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AmDonated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432906512"/>
                  </a:ext>
                </a:extLst>
              </a:tr>
              <a:tr h="234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No.185147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894978418"/>
                  </a:ext>
                </a:extLst>
              </a:tr>
              <a:tr h="234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No.185056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14821028"/>
                  </a:ext>
                </a:extLst>
              </a:tr>
              <a:tr h="234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No.4006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906386442"/>
                  </a:ext>
                </a:extLst>
              </a:tr>
              <a:tr h="234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No.12595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864715071"/>
                  </a:ext>
                </a:extLst>
              </a:tr>
              <a:tr h="234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No.185094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122723188"/>
                  </a:ext>
                </a:extLst>
              </a:tr>
              <a:tr h="234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No.8391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9417295"/>
                  </a:ext>
                </a:extLst>
              </a:tr>
              <a:tr h="234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No.12333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355673039"/>
                  </a:ext>
                </a:extLst>
              </a:tr>
              <a:tr h="234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No.5720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652950860"/>
                  </a:ext>
                </a:extLst>
              </a:tr>
              <a:tr h="234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No.5050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21027183"/>
                  </a:ext>
                </a:extLst>
              </a:tr>
              <a:tr h="234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No.11835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26389528"/>
                  </a:ext>
                </a:extLst>
              </a:tr>
              <a:tr h="234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No.12592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87358471"/>
                  </a:ext>
                </a:extLst>
              </a:tr>
              <a:tr h="234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No.137965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889279248"/>
                  </a:ext>
                </a:extLst>
              </a:tr>
              <a:tr h="234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No.4206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828736431"/>
                  </a:ext>
                </a:extLst>
              </a:tr>
              <a:tr h="234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No.8844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481838454"/>
                  </a:ext>
                </a:extLst>
              </a:tr>
              <a:tr h="234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No.5660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91282191"/>
                  </a:ext>
                </a:extLst>
              </a:tr>
              <a:tr h="234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No.14463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69894709"/>
                  </a:ext>
                </a:extLst>
              </a:tr>
              <a:tr h="234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No.12367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430817450"/>
                  </a:ext>
                </a:extLst>
              </a:tr>
              <a:tr h="234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No.6136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88540631"/>
                  </a:ext>
                </a:extLst>
              </a:tr>
              <a:tr h="212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No.12284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87" marR="5387" marT="53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087628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/>
              <p:cNvSpPr/>
              <p:nvPr/>
            </p:nvSpPr>
            <p:spPr>
              <a:xfrm>
                <a:off x="7527931" y="3499963"/>
                <a:ext cx="3718560" cy="2103120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𝑹𝒂𝒕𝒊𝒐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𝟏𝟗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𝟑𝟓𝟎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endParaRPr lang="en-US" dirty="0"/>
              </a:p>
              <a:p>
                <a:pPr algn="ctr"/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𝑨𝒎𝒎𝒐𝒖𝒕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𝑹𝒂𝒕𝒊𝒐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Rectangle: Rounded Corner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931" y="3499963"/>
                <a:ext cx="3718560" cy="210312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5514680" y="0"/>
            <a:ext cx="6677321" cy="8955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mic Sans MS" charset="0"/>
                <a:ea typeface="Comic Sans MS" charset="0"/>
                <a:cs typeface="Comic Sans MS" charset="0"/>
              </a:rPr>
              <a:t>  Result &amp; Interpretation</a:t>
            </a:r>
            <a:endParaRPr lang="en-US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99853" y="806474"/>
            <a:ext cx="6694368" cy="71798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latin typeface="Comic Sans MS" charset="0"/>
                <a:ea typeface="Comic Sans MS" charset="0"/>
                <a:cs typeface="Comic Sans MS" charset="0"/>
              </a:rPr>
              <a:t>Top 350 prediction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4675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Top Corners Rounded 15"/>
          <p:cNvSpPr/>
          <p:nvPr/>
        </p:nvSpPr>
        <p:spPr>
          <a:xfrm>
            <a:off x="2011680" y="1017032"/>
            <a:ext cx="9906000" cy="5444728"/>
          </a:xfrm>
          <a:prstGeom prst="round2Same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Selected features with coefficients of Lasso 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581" y="183912"/>
            <a:ext cx="10008100" cy="83312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6000" dirty="0">
                <a:latin typeface="Comic Sans MS" charset="0"/>
                <a:ea typeface="Comic Sans MS" charset="0"/>
                <a:cs typeface="Comic Sans MS" charset="0"/>
              </a:rPr>
              <a:t>Interpretation</a:t>
            </a:r>
            <a:endParaRPr lang="en-US" sz="60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12028"/>
              </p:ext>
            </p:extLst>
          </p:nvPr>
        </p:nvGraphicFramePr>
        <p:xfrm>
          <a:off x="2815748" y="1869439"/>
          <a:ext cx="3239612" cy="264519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311599">
                  <a:extLst>
                    <a:ext uri="{9D8B030D-6E8A-4147-A177-3AD203B41FA5}">
                      <a16:colId xmlns:a16="http://schemas.microsoft.com/office/drawing/2014/main" val="2023649267"/>
                    </a:ext>
                  </a:extLst>
                </a:gridCol>
                <a:gridCol w="928013">
                  <a:extLst>
                    <a:ext uri="{9D8B030D-6E8A-4147-A177-3AD203B41FA5}">
                      <a16:colId xmlns:a16="http://schemas.microsoft.com/office/drawing/2014/main" val="3722325707"/>
                    </a:ext>
                  </a:extLst>
                </a:gridCol>
              </a:tblGrid>
              <a:tr h="26552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Customer Information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5471546"/>
                  </a:ext>
                </a:extLst>
              </a:tr>
              <a:tr h="176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City</a:t>
                      </a:r>
                      <a:r>
                        <a:rPr lang="en-US" sz="1100" u="none" strike="noStrike" baseline="0" dirty="0">
                          <a:effectLst/>
                        </a:rPr>
                        <a:t> Low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-0.0545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1699649"/>
                  </a:ext>
                </a:extLst>
              </a:tr>
              <a:tr h="176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Rural Average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-0.0757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862418"/>
                  </a:ext>
                </a:extLst>
              </a:tr>
              <a:tr h="176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Suburban Average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0.1177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41360091"/>
                  </a:ext>
                </a:extLst>
              </a:tr>
              <a:tr h="176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Suburban Low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-0.0978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93915555"/>
                  </a:ext>
                </a:extLst>
              </a:tr>
              <a:tr h="176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Town</a:t>
                      </a:r>
                      <a:r>
                        <a:rPr lang="en-US" sz="1100" u="none" strike="noStrike" baseline="0" dirty="0">
                          <a:effectLst/>
                        </a:rPr>
                        <a:t> Average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0.0510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59506684"/>
                  </a:ext>
                </a:extLst>
              </a:tr>
              <a:tr h="176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Town Low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-0.1520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651250"/>
                  </a:ext>
                </a:extLst>
              </a:tr>
              <a:tr h="206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Urban Average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-0.0912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94157296"/>
                  </a:ext>
                </a:extLst>
              </a:tr>
              <a:tr h="176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Urban</a:t>
                      </a:r>
                      <a:r>
                        <a:rPr lang="en-US" sz="1100" u="none" strike="noStrike" baseline="0" dirty="0">
                          <a:effectLst/>
                        </a:rPr>
                        <a:t> Below Average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-0.0285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425775"/>
                  </a:ext>
                </a:extLst>
              </a:tr>
              <a:tr h="214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Urban Low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-0.0265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3346038"/>
                  </a:ext>
                </a:extLst>
              </a:tr>
              <a:tr h="176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-0.0193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1829051"/>
                  </a:ext>
                </a:extLst>
              </a:tr>
              <a:tr h="176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NumberOfChild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-0.0421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08164444"/>
                  </a:ext>
                </a:extLst>
              </a:tr>
              <a:tr h="19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Income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0.0686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0504134"/>
                  </a:ext>
                </a:extLst>
              </a:tr>
              <a:tr h="176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GenderJ 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0.2939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3902119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70022"/>
              </p:ext>
            </p:extLst>
          </p:nvPr>
        </p:nvGraphicFramePr>
        <p:xfrm>
          <a:off x="6578601" y="1850152"/>
          <a:ext cx="4815838" cy="4475051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580196">
                  <a:extLst>
                    <a:ext uri="{9D8B030D-6E8A-4147-A177-3AD203B41FA5}">
                      <a16:colId xmlns:a16="http://schemas.microsoft.com/office/drawing/2014/main" val="297451944"/>
                    </a:ext>
                  </a:extLst>
                </a:gridCol>
                <a:gridCol w="921783">
                  <a:extLst>
                    <a:ext uri="{9D8B030D-6E8A-4147-A177-3AD203B41FA5}">
                      <a16:colId xmlns:a16="http://schemas.microsoft.com/office/drawing/2014/main" val="3686923757"/>
                    </a:ext>
                  </a:extLst>
                </a:gridCol>
                <a:gridCol w="1580196">
                  <a:extLst>
                    <a:ext uri="{9D8B030D-6E8A-4147-A177-3AD203B41FA5}">
                      <a16:colId xmlns:a16="http://schemas.microsoft.com/office/drawing/2014/main" val="892980327"/>
                    </a:ext>
                  </a:extLst>
                </a:gridCol>
                <a:gridCol w="733663">
                  <a:extLst>
                    <a:ext uri="{9D8B030D-6E8A-4147-A177-3AD203B41FA5}">
                      <a16:colId xmlns:a16="http://schemas.microsoft.com/office/drawing/2014/main" val="1382325349"/>
                    </a:ext>
                  </a:extLst>
                </a:gridCol>
              </a:tblGrid>
              <a:tr h="25945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effectLst/>
                        </a:rPr>
                        <a:t>Census Information of Neighborhood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89" marR="4489" marT="448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89" marR="4489" marT="448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89" marR="4489" marT="4489" marB="0" anchor="b"/>
                </a:tc>
                <a:extLst>
                  <a:ext uri="{0D108BD9-81ED-4DB2-BD59-A6C34878D82A}">
                    <a16:rowId xmlns:a16="http://schemas.microsoft.com/office/drawing/2014/main" val="1384917570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PercEmpState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0.0120</a:t>
                      </a:r>
                      <a:endParaRPr lang="en-US" sz="11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IC3H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-0.0080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extLst>
                  <a:ext uri="{0D108BD9-81ED-4DB2-BD59-A6C34878D82A}">
                    <a16:rowId xmlns:a16="http://schemas.microsoft.com/office/drawing/2014/main" val="301253946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>
                          <a:effectLst/>
                        </a:rPr>
                        <a:t>PercEmpFed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-0.0154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>
                          <a:effectLst/>
                        </a:rPr>
                        <a:t>IC6H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0.0104</a:t>
                      </a:r>
                      <a:endParaRPr lang="en-US" sz="11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extLst>
                  <a:ext uri="{0D108BD9-81ED-4DB2-BD59-A6C34878D82A}">
                    <a16:rowId xmlns:a16="http://schemas.microsoft.com/office/drawing/2014/main" val="3813450260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Persons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-0.0105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>
                          <a:effectLst/>
                        </a:rPr>
                        <a:t>IC7H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-0.0239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extLst>
                  <a:ext uri="{0D108BD9-81ED-4DB2-BD59-A6C34878D82A}">
                    <a16:rowId xmlns:a16="http://schemas.microsoft.com/office/drawing/2014/main" val="625140901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PercMale 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0.0172</a:t>
                      </a:r>
                      <a:endParaRPr lang="en-US" sz="11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IC2F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0.0046</a:t>
                      </a:r>
                      <a:endParaRPr lang="en-US" sz="11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extLst>
                  <a:ext uri="{0D108BD9-81ED-4DB2-BD59-A6C34878D82A}">
                    <a16:rowId xmlns:a16="http://schemas.microsoft.com/office/drawing/2014/main" val="3901198109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PercWhite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0.0023</a:t>
                      </a:r>
                      <a:endParaRPr lang="en-US" sz="11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IC5F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0.0005</a:t>
                      </a:r>
                      <a:endParaRPr lang="en-US" sz="11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extLst>
                  <a:ext uri="{0D108BD9-81ED-4DB2-BD59-A6C34878D82A}">
                    <a16:rowId xmlns:a16="http://schemas.microsoft.com/office/drawing/2014/main" val="1508601555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PercBlack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-0.0270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LFAM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0.0246</a:t>
                      </a:r>
                      <a:endParaRPr lang="en-US" sz="11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extLst>
                  <a:ext uri="{0D108BD9-81ED-4DB2-BD59-A6C34878D82A}">
                    <a16:rowId xmlns:a16="http://schemas.microsoft.com/office/drawing/2014/main" val="939385743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PercAsianInd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-0.0013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PercManage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-0.0234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extLst>
                  <a:ext uri="{0D108BD9-81ED-4DB2-BD59-A6C34878D82A}">
                    <a16:rowId xmlns:a16="http://schemas.microsoft.com/office/drawing/2014/main" val="3541960561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>
                          <a:effectLst/>
                        </a:rPr>
                        <a:t>PercChin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-0.0271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PercCler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-0.0050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extLst>
                  <a:ext uri="{0D108BD9-81ED-4DB2-BD59-A6C34878D82A}">
                    <a16:rowId xmlns:a16="http://schemas.microsoft.com/office/drawing/2014/main" val="1843918523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>
                          <a:effectLst/>
                        </a:rPr>
                        <a:t>PercPhil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-0.0084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PercFarm 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0.0258</a:t>
                      </a:r>
                      <a:endParaRPr lang="en-US" sz="11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extLst>
                  <a:ext uri="{0D108BD9-81ED-4DB2-BD59-A6C34878D82A}">
                    <a16:rowId xmlns:a16="http://schemas.microsoft.com/office/drawing/2014/main" val="1247220453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>
                          <a:effectLst/>
                        </a:rPr>
                        <a:t>PercKor 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0.0160</a:t>
                      </a:r>
                      <a:endParaRPr lang="en-US" sz="11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PercTran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0.0084</a:t>
                      </a:r>
                      <a:endParaRPr lang="en-US" sz="11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extLst>
                  <a:ext uri="{0D108BD9-81ED-4DB2-BD59-A6C34878D82A}">
                    <a16:rowId xmlns:a16="http://schemas.microsoft.com/office/drawing/2014/main" val="512819341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>
                          <a:effectLst/>
                        </a:rPr>
                        <a:t>PercViet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-0.0031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PercLab 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-0.0040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extLst>
                  <a:ext uri="{0D108BD9-81ED-4DB2-BD59-A6C34878D82A}">
                    <a16:rowId xmlns:a16="http://schemas.microsoft.com/office/drawing/2014/main" val="91490797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PercHaw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0.0023</a:t>
                      </a:r>
                      <a:endParaRPr lang="en-US" sz="11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EMP2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0.0023</a:t>
                      </a:r>
                      <a:endParaRPr lang="en-US" sz="11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extLst>
                  <a:ext uri="{0D108BD9-81ED-4DB2-BD59-A6C34878D82A}">
                    <a16:rowId xmlns:a16="http://schemas.microsoft.com/office/drawing/2014/main" val="2298212266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>
                          <a:effectLst/>
                        </a:rPr>
                        <a:t>AgeC3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0.0066</a:t>
                      </a:r>
                      <a:endParaRPr lang="en-US" sz="11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EMP6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-0.0136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extLst>
                  <a:ext uri="{0D108BD9-81ED-4DB2-BD59-A6C34878D82A}">
                    <a16:rowId xmlns:a16="http://schemas.microsoft.com/office/drawing/2014/main" val="431454652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>
                          <a:effectLst/>
                        </a:rPr>
                        <a:t>AgeC6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0.0091</a:t>
                      </a:r>
                      <a:endParaRPr lang="en-US" sz="11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EMP7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-0.0219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extLst>
                  <a:ext uri="{0D108BD9-81ED-4DB2-BD59-A6C34878D82A}">
                    <a16:rowId xmlns:a16="http://schemas.microsoft.com/office/drawing/2014/main" val="2238079858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>
                          <a:effectLst/>
                        </a:rPr>
                        <a:t>ChildC1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0.0007</a:t>
                      </a:r>
                      <a:endParaRPr lang="en-US" sz="11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EMP8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0.0019</a:t>
                      </a:r>
                      <a:endParaRPr lang="en-US" sz="11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extLst>
                  <a:ext uri="{0D108BD9-81ED-4DB2-BD59-A6C34878D82A}">
                    <a16:rowId xmlns:a16="http://schemas.microsoft.com/office/drawing/2014/main" val="4022702919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>
                          <a:effectLst/>
                        </a:rPr>
                        <a:t>ChildC2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0.0157</a:t>
                      </a:r>
                      <a:endParaRPr lang="en-US" sz="11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EMP10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-0.0075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extLst>
                  <a:ext uri="{0D108BD9-81ED-4DB2-BD59-A6C34878D82A}">
                    <a16:rowId xmlns:a16="http://schemas.microsoft.com/office/drawing/2014/main" val="354755976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>
                          <a:effectLst/>
                        </a:rPr>
                        <a:t>PercElder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0.0511</a:t>
                      </a:r>
                      <a:endParaRPr lang="en-US" sz="11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EMP11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-0.0070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extLst>
                  <a:ext uri="{0D108BD9-81ED-4DB2-BD59-A6C34878D82A}">
                    <a16:rowId xmlns:a16="http://schemas.microsoft.com/office/drawing/2014/main" val="1177532225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>
                          <a:effectLst/>
                        </a:rPr>
                        <a:t>PercSepDiv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0.0117</a:t>
                      </a:r>
                      <a:endParaRPr lang="en-US" sz="11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EMP13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-0.0183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extLst>
                  <a:ext uri="{0D108BD9-81ED-4DB2-BD59-A6C34878D82A}">
                    <a16:rowId xmlns:a16="http://schemas.microsoft.com/office/drawing/2014/main" val="419255598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>
                          <a:effectLst/>
                        </a:rPr>
                        <a:t>PercSingle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-0.0297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MedEdu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-0.0291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extLst>
                  <a:ext uri="{0D108BD9-81ED-4DB2-BD59-A6C34878D82A}">
                    <a16:rowId xmlns:a16="http://schemas.microsoft.com/office/drawing/2014/main" val="1551728207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>
                          <a:effectLst/>
                        </a:rPr>
                        <a:t>AvgHomeVal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0.1019</a:t>
                      </a:r>
                      <a:endParaRPr lang="en-US" sz="11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Edu1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-0.0140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extLst>
                  <a:ext uri="{0D108BD9-81ED-4DB2-BD59-A6C34878D82A}">
                    <a16:rowId xmlns:a16="http://schemas.microsoft.com/office/drawing/2014/main" val="3027005441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>
                          <a:effectLst/>
                        </a:rPr>
                        <a:t>PercStateBr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-0.0418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>
                          <a:effectLst/>
                        </a:rPr>
                        <a:t>Edu3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-0.0382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extLst>
                  <a:ext uri="{0D108BD9-81ED-4DB2-BD59-A6C34878D82A}">
                    <a16:rowId xmlns:a16="http://schemas.microsoft.com/office/drawing/2014/main" val="3045793701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>
                          <a:effectLst/>
                        </a:rPr>
                        <a:t>LangOth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-0.0178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>
                          <a:effectLst/>
                        </a:rPr>
                        <a:t>Edu5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0.0275</a:t>
                      </a:r>
                      <a:endParaRPr lang="en-US" sz="11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extLst>
                  <a:ext uri="{0D108BD9-81ED-4DB2-BD59-A6C34878D82A}">
                    <a16:rowId xmlns:a16="http://schemas.microsoft.com/office/drawing/2014/main" val="2137306181"/>
                  </a:ext>
                </a:extLst>
              </a:tr>
              <a:tr h="183287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kern="1200" dirty="0">
                          <a:effectLst/>
                        </a:rPr>
                        <a:t>Edu6 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0.0014</a:t>
                      </a:r>
                      <a:endParaRPr lang="en-US" sz="11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9" marR="4489" marT="4489" marB="0" anchor="ctr"/>
                </a:tc>
                <a:extLst>
                  <a:ext uri="{0D108BD9-81ED-4DB2-BD59-A6C34878D82A}">
                    <a16:rowId xmlns:a16="http://schemas.microsoft.com/office/drawing/2014/main" val="37789001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16674"/>
              </p:ext>
            </p:extLst>
          </p:nvPr>
        </p:nvGraphicFramePr>
        <p:xfrm>
          <a:off x="2815748" y="4815839"/>
          <a:ext cx="3239612" cy="140589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311598">
                  <a:extLst>
                    <a:ext uri="{9D8B030D-6E8A-4147-A177-3AD203B41FA5}">
                      <a16:colId xmlns:a16="http://schemas.microsoft.com/office/drawing/2014/main" val="533641196"/>
                    </a:ext>
                  </a:extLst>
                </a:gridCol>
                <a:gridCol w="928014">
                  <a:extLst>
                    <a:ext uri="{9D8B030D-6E8A-4147-A177-3AD203B41FA5}">
                      <a16:colId xmlns:a16="http://schemas.microsoft.com/office/drawing/2014/main" val="3515113299"/>
                    </a:ext>
                  </a:extLst>
                </a:gridCol>
              </a:tblGrid>
              <a:tr h="26979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Donation</a:t>
                      </a:r>
                      <a:r>
                        <a:rPr lang="en-US" sz="1200" b="1" u="none" strike="noStrike" baseline="0" dirty="0">
                          <a:effectLst/>
                        </a:rPr>
                        <a:t> History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0530910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LifeGiftNum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0.0264</a:t>
                      </a:r>
                      <a:endParaRPr lang="en-US" sz="11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9874132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LifeGiftPromNum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0.1519</a:t>
                      </a:r>
                      <a:endParaRPr lang="en-US" sz="11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4007027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MinDol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-0.0221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90114129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LastDol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-0.2246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8455196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AvgDol</a:t>
                      </a:r>
                      <a:endParaRPr 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-0.0154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406761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MonthOfFirstGift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-0.0060</a:t>
                      </a:r>
                      <a:endParaRPr lang="en-US" sz="11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1869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381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047" y="0"/>
            <a:ext cx="10018713" cy="1752599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arket   recommendation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3983" y="1883664"/>
            <a:ext cx="900684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Personal financial status plays an important role of donation.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 (Income, Settlement type, Social Status)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Focus on middle class within each settlement type.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Pay more attention on frequency and amount of donation of individual.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Individual information is more important than neighborhood census.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  (Education, Profession, Working load, Household ,Income, Marriage, …etc.)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06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26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latin typeface="Comic Sans MS" charset="0"/>
                <a:ea typeface="Comic Sans MS" charset="0"/>
                <a:cs typeface="Comic Sans MS" charset="0"/>
              </a:rPr>
              <a:t>Future</a:t>
            </a:r>
            <a:r>
              <a:rPr lang="zh-CN" altLang="en-US" sz="60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sz="6000" dirty="0">
                <a:latin typeface="Comic Sans MS" charset="0"/>
                <a:ea typeface="Comic Sans MS" charset="0"/>
                <a:cs typeface="Comic Sans MS" charset="0"/>
              </a:rPr>
              <a:t>I</a:t>
            </a:r>
            <a:r>
              <a:rPr lang="en-US" sz="6000" dirty="0">
                <a:latin typeface="Comic Sans MS" charset="0"/>
                <a:ea typeface="Comic Sans MS" charset="0"/>
                <a:cs typeface="Comic Sans MS" charset="0"/>
              </a:rPr>
              <a:t>mprovement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569482"/>
              </p:ext>
            </p:extLst>
          </p:nvPr>
        </p:nvGraphicFramePr>
        <p:xfrm>
          <a:off x="1663926" y="2487386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667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5246" y="2611226"/>
            <a:ext cx="47997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atin typeface="Comic Sans MS" panose="030F0702030302020204" pitchFamily="66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90677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92092141"/>
              </p:ext>
            </p:extLst>
          </p:nvPr>
        </p:nvGraphicFramePr>
        <p:xfrm>
          <a:off x="1657350" y="1228725"/>
          <a:ext cx="9845673" cy="456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8383244" y="9427"/>
            <a:ext cx="4411663" cy="866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mic Sans MS" charset="0"/>
                <a:ea typeface="Comic Sans MS" charset="0"/>
                <a:cs typeface="Comic Sans MS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0799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3648" y="0"/>
            <a:ext cx="3926674" cy="837218"/>
          </a:xfrm>
        </p:spPr>
        <p:txBody>
          <a:bodyPr/>
          <a:lstStyle/>
          <a:p>
            <a:r>
              <a:rPr lang="en-US" b="1" dirty="0">
                <a:latin typeface="Comic Sans MS" charset="0"/>
                <a:ea typeface="Comic Sans MS" charset="0"/>
                <a:cs typeface="Comic Sans MS" charset="0"/>
              </a:rPr>
              <a:t>I</a:t>
            </a:r>
            <a:r>
              <a:rPr lang="en-US" altLang="zh-CN" b="1" dirty="0">
                <a:latin typeface="Comic Sans MS" charset="0"/>
                <a:ea typeface="Comic Sans MS" charset="0"/>
                <a:cs typeface="Comic Sans MS" charset="0"/>
              </a:rPr>
              <a:t>ntroduction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086101"/>
              </p:ext>
            </p:extLst>
          </p:nvPr>
        </p:nvGraphicFramePr>
        <p:xfrm>
          <a:off x="1484312" y="1443039"/>
          <a:ext cx="10018713" cy="4486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56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000" y="9427"/>
            <a:ext cx="3800589" cy="676656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latin typeface="Comic Sans MS" charset="0"/>
                <a:ea typeface="Comic Sans MS" charset="0"/>
                <a:cs typeface="Comic Sans MS" charset="0"/>
              </a:rPr>
              <a:t>Data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23053344"/>
                  </p:ext>
                </p:extLst>
              </p:nvPr>
            </p:nvGraphicFramePr>
            <p:xfrm>
              <a:off x="1827213" y="1306286"/>
              <a:ext cx="10018712" cy="51598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23053344"/>
                  </p:ext>
                </p:extLst>
              </p:nvPr>
            </p:nvGraphicFramePr>
            <p:xfrm>
              <a:off x="1827213" y="1306286"/>
              <a:ext cx="10018712" cy="51598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1827213" y="572961"/>
            <a:ext cx="2725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mic Sans MS" charset="0"/>
                <a:ea typeface="Comic Sans MS" charset="0"/>
                <a:cs typeface="Comic Sans MS" charset="0"/>
              </a:rPr>
              <a:t>D</a:t>
            </a:r>
            <a:r>
              <a:rPr lang="en-US" altLang="zh-CN" sz="3200" dirty="0">
                <a:latin typeface="Comic Sans MS" charset="0"/>
                <a:ea typeface="Comic Sans MS" charset="0"/>
                <a:cs typeface="Comic Sans MS" charset="0"/>
              </a:rPr>
              <a:t>ata cleaning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258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619612" y="5433045"/>
            <a:ext cx="922227" cy="531532"/>
            <a:chOff x="2585885" y="2022092"/>
            <a:chExt cx="1818968" cy="1204796"/>
          </a:xfrm>
        </p:grpSpPr>
        <p:sp>
          <p:nvSpPr>
            <p:cNvPr id="48" name="Rectangle: Rounded Corners 47"/>
            <p:cNvSpPr/>
            <p:nvPr/>
          </p:nvSpPr>
          <p:spPr>
            <a:xfrm>
              <a:off x="2585885" y="2361650"/>
              <a:ext cx="1818968" cy="865238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4.9</a:t>
              </a:r>
            </a:p>
            <a:p>
              <a:pPr algn="ctr"/>
              <a:r>
                <a:rPr lang="en-US" sz="1050" dirty="0"/>
                <a:t>n=10k  14%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63375" y="2022092"/>
              <a:ext cx="510044" cy="3157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716790" y="5443530"/>
            <a:ext cx="922226" cy="521045"/>
            <a:chOff x="2585885" y="2045860"/>
            <a:chExt cx="1818968" cy="1181028"/>
          </a:xfrm>
        </p:grpSpPr>
        <p:sp>
          <p:nvSpPr>
            <p:cNvPr id="51" name="Rectangle: Rounded Corners 50"/>
            <p:cNvSpPr/>
            <p:nvPr/>
          </p:nvSpPr>
          <p:spPr>
            <a:xfrm>
              <a:off x="2585885" y="2361650"/>
              <a:ext cx="1818968" cy="865238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</a:p>
            <a:p>
              <a:pPr algn="ctr"/>
              <a:r>
                <a:rPr lang="en-US" sz="1050" dirty="0"/>
                <a:t>n=4.2k  6%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18388" y="2045860"/>
              <a:ext cx="353961" cy="3157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794566" y="5443532"/>
            <a:ext cx="922227" cy="521046"/>
            <a:chOff x="2585885" y="2045860"/>
            <a:chExt cx="1818968" cy="1181028"/>
          </a:xfrm>
        </p:grpSpPr>
        <p:sp>
          <p:nvSpPr>
            <p:cNvPr id="54" name="Rectangle: Rounded Corners 53"/>
            <p:cNvSpPr/>
            <p:nvPr/>
          </p:nvSpPr>
          <p:spPr>
            <a:xfrm>
              <a:off x="2585885" y="2361650"/>
              <a:ext cx="1818968" cy="865238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4.2</a:t>
              </a:r>
            </a:p>
            <a:p>
              <a:pPr algn="ctr"/>
              <a:r>
                <a:rPr lang="en-US" sz="1050" dirty="0"/>
                <a:t>n=20k  27%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318388" y="2045860"/>
              <a:ext cx="353961" cy="3157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25227" y="5443532"/>
            <a:ext cx="922227" cy="521046"/>
            <a:chOff x="2585885" y="2045860"/>
            <a:chExt cx="1818968" cy="1181028"/>
          </a:xfrm>
        </p:grpSpPr>
        <p:sp>
          <p:nvSpPr>
            <p:cNvPr id="57" name="Rectangle: Rounded Corners 56"/>
            <p:cNvSpPr/>
            <p:nvPr/>
          </p:nvSpPr>
          <p:spPr>
            <a:xfrm>
              <a:off x="2585885" y="2361650"/>
              <a:ext cx="1818968" cy="865238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2.7</a:t>
              </a:r>
            </a:p>
            <a:p>
              <a:pPr algn="ctr"/>
              <a:r>
                <a:rPr lang="en-US" sz="1050" dirty="0"/>
                <a:t>n=18k  24%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18388" y="2045860"/>
              <a:ext cx="353961" cy="3157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863027" y="5443532"/>
            <a:ext cx="922227" cy="521046"/>
            <a:chOff x="2585885" y="2045860"/>
            <a:chExt cx="1818968" cy="1181028"/>
          </a:xfrm>
        </p:grpSpPr>
        <p:sp>
          <p:nvSpPr>
            <p:cNvPr id="60" name="Rectangle: Rounded Corners 59"/>
            <p:cNvSpPr/>
            <p:nvPr/>
          </p:nvSpPr>
          <p:spPr>
            <a:xfrm>
              <a:off x="2585885" y="2361650"/>
              <a:ext cx="1818968" cy="865238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3.2</a:t>
              </a:r>
            </a:p>
            <a:p>
              <a:pPr algn="ctr"/>
              <a:r>
                <a:rPr lang="en-US" sz="1050" dirty="0"/>
                <a:t>n=14k  19%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18388" y="2045860"/>
              <a:ext cx="353961" cy="3157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423182" y="4024140"/>
            <a:ext cx="924317" cy="521046"/>
            <a:chOff x="2585885" y="2045860"/>
            <a:chExt cx="1823090" cy="1181028"/>
          </a:xfrm>
        </p:grpSpPr>
        <p:sp>
          <p:nvSpPr>
            <p:cNvPr id="63" name="Rectangle: Rounded Corners 62"/>
            <p:cNvSpPr/>
            <p:nvPr/>
          </p:nvSpPr>
          <p:spPr>
            <a:xfrm>
              <a:off x="2585885" y="2361649"/>
              <a:ext cx="1823090" cy="865239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3.8</a:t>
              </a:r>
            </a:p>
            <a:p>
              <a:pPr algn="ctr"/>
              <a:r>
                <a:rPr lang="en-US" sz="1050" dirty="0"/>
                <a:t>N=34k  46%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18388" y="2045860"/>
              <a:ext cx="353961" cy="3157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476070" y="2968813"/>
            <a:ext cx="922227" cy="521046"/>
            <a:chOff x="2585885" y="2045860"/>
            <a:chExt cx="1818968" cy="1181028"/>
          </a:xfrm>
        </p:grpSpPr>
        <p:sp>
          <p:nvSpPr>
            <p:cNvPr id="66" name="Rectangle: Rounded Corners 65"/>
            <p:cNvSpPr/>
            <p:nvPr/>
          </p:nvSpPr>
          <p:spPr>
            <a:xfrm>
              <a:off x="2585885" y="2361650"/>
              <a:ext cx="1818968" cy="865238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3.4</a:t>
              </a:r>
            </a:p>
            <a:p>
              <a:pPr algn="ctr"/>
              <a:r>
                <a:rPr lang="en-US" sz="1050" dirty="0"/>
                <a:t>n=51k  69%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318388" y="2045860"/>
              <a:ext cx="353961" cy="3157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53945" y="2966880"/>
            <a:ext cx="922227" cy="521046"/>
            <a:chOff x="2585885" y="2045860"/>
            <a:chExt cx="1818968" cy="1181028"/>
          </a:xfrm>
        </p:grpSpPr>
        <p:sp>
          <p:nvSpPr>
            <p:cNvPr id="69" name="Rectangle: Rounded Corners 68"/>
            <p:cNvSpPr/>
            <p:nvPr/>
          </p:nvSpPr>
          <p:spPr>
            <a:xfrm>
              <a:off x="2585885" y="2361650"/>
              <a:ext cx="1818968" cy="865238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</a:p>
            <a:p>
              <a:pPr algn="ctr"/>
              <a:r>
                <a:rPr lang="en-US" sz="1050" dirty="0"/>
                <a:t>n=23k  31%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18388" y="2045860"/>
              <a:ext cx="353961" cy="3157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075260" y="4018056"/>
            <a:ext cx="922227" cy="521046"/>
            <a:chOff x="2585885" y="2045860"/>
            <a:chExt cx="1818968" cy="1181028"/>
          </a:xfrm>
        </p:grpSpPr>
        <p:sp>
          <p:nvSpPr>
            <p:cNvPr id="72" name="Rectangle: Rounded Corners 71"/>
            <p:cNvSpPr/>
            <p:nvPr/>
          </p:nvSpPr>
          <p:spPr>
            <a:xfrm>
              <a:off x="2585885" y="2361650"/>
              <a:ext cx="1818968" cy="865238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5.2</a:t>
              </a:r>
            </a:p>
            <a:p>
              <a:pPr algn="ctr"/>
              <a:r>
                <a:rPr lang="en-US" sz="1050" dirty="0"/>
                <a:t>n=18k  25%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18388" y="2045860"/>
              <a:ext cx="353961" cy="3157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cxnSp>
        <p:nvCxnSpPr>
          <p:cNvPr id="80" name="Connector: Elbow 79"/>
          <p:cNvCxnSpPr>
            <a:stCxn id="78" idx="1"/>
            <a:endCxn id="67" idx="0"/>
          </p:cNvCxnSpPr>
          <p:nvPr/>
        </p:nvCxnSpPr>
        <p:spPr>
          <a:xfrm rot="10800000" flipV="1">
            <a:off x="1937183" y="2501455"/>
            <a:ext cx="1213368" cy="467358"/>
          </a:xfrm>
          <a:prstGeom prst="bentConnector2">
            <a:avLst/>
          </a:prstGeom>
          <a:ln w="1905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/>
          <p:cNvCxnSpPr>
            <a:stCxn id="78" idx="3"/>
            <a:endCxn id="70" idx="0"/>
          </p:cNvCxnSpPr>
          <p:nvPr/>
        </p:nvCxnSpPr>
        <p:spPr>
          <a:xfrm>
            <a:off x="4074202" y="2501455"/>
            <a:ext cx="940856" cy="465425"/>
          </a:xfrm>
          <a:prstGeom prst="bentConnector2">
            <a:avLst/>
          </a:prstGeom>
          <a:ln w="1905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2990522" y="1826919"/>
            <a:ext cx="1277111" cy="782258"/>
            <a:chOff x="3000921" y="1859460"/>
            <a:chExt cx="1277111" cy="782258"/>
          </a:xfrm>
        </p:grpSpPr>
        <p:grpSp>
          <p:nvGrpSpPr>
            <p:cNvPr id="12" name="Group 11"/>
            <p:cNvGrpSpPr/>
            <p:nvPr/>
          </p:nvGrpSpPr>
          <p:grpSpPr>
            <a:xfrm>
              <a:off x="3162374" y="1859460"/>
              <a:ext cx="922227" cy="521046"/>
              <a:chOff x="2585885" y="2045860"/>
              <a:chExt cx="1818968" cy="1181028"/>
            </a:xfrm>
          </p:grpSpPr>
          <p:sp>
            <p:nvSpPr>
              <p:cNvPr id="10" name="Rectangle: Rounded Corners 9"/>
              <p:cNvSpPr/>
              <p:nvPr/>
            </p:nvSpPr>
            <p:spPr>
              <a:xfrm>
                <a:off x="2585885" y="2361650"/>
                <a:ext cx="1818968" cy="86523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3.9</a:t>
                </a:r>
              </a:p>
              <a:p>
                <a:pPr algn="ctr"/>
                <a:r>
                  <a:rPr lang="en-US" sz="1050" dirty="0"/>
                  <a:t>n=74k  100%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318388" y="2045860"/>
                <a:ext cx="353961" cy="3157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3000921" y="2426274"/>
              <a:ext cx="1277111" cy="215444"/>
              <a:chOff x="3000921" y="2426274"/>
              <a:chExt cx="1277111" cy="21544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000921" y="2472497"/>
                <a:ext cx="106687" cy="122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60950" y="2426274"/>
                <a:ext cx="9236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AvgHousInc &lt;436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171345" y="2472497"/>
                <a:ext cx="106687" cy="122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1489722" y="3493418"/>
            <a:ext cx="795682" cy="215444"/>
            <a:chOff x="1489722" y="3493418"/>
            <a:chExt cx="795682" cy="215444"/>
          </a:xfrm>
        </p:grpSpPr>
        <p:sp>
          <p:nvSpPr>
            <p:cNvPr id="93" name="Rectangle 92"/>
            <p:cNvSpPr/>
            <p:nvPr/>
          </p:nvSpPr>
          <p:spPr>
            <a:xfrm>
              <a:off x="1563288" y="3493418"/>
              <a:ext cx="66877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Home &lt; 0.5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89722" y="3549311"/>
              <a:ext cx="106687" cy="122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178717" y="3551139"/>
              <a:ext cx="106687" cy="122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cxnSp>
        <p:nvCxnSpPr>
          <p:cNvPr id="100" name="Connector: Elbow 99"/>
          <p:cNvCxnSpPr>
            <a:endCxn id="58" idx="0"/>
          </p:cNvCxnSpPr>
          <p:nvPr/>
        </p:nvCxnSpPr>
        <p:spPr>
          <a:xfrm rot="5400000">
            <a:off x="508741" y="4524440"/>
            <a:ext cx="1796692" cy="41493"/>
          </a:xfrm>
          <a:prstGeom prst="bentConnector3">
            <a:avLst>
              <a:gd name="adj1" fmla="val -334"/>
            </a:avLst>
          </a:prstGeom>
          <a:ln w="1905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/>
          <p:cNvCxnSpPr>
            <a:stCxn id="98" idx="3"/>
            <a:endCxn id="64" idx="0"/>
          </p:cNvCxnSpPr>
          <p:nvPr/>
        </p:nvCxnSpPr>
        <p:spPr>
          <a:xfrm>
            <a:off x="2285404" y="3612419"/>
            <a:ext cx="598891" cy="411721"/>
          </a:xfrm>
          <a:prstGeom prst="bentConnector2">
            <a:avLst/>
          </a:prstGeom>
          <a:ln w="1905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598214" y="4539102"/>
            <a:ext cx="5549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Age &gt; 65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528871" y="4589255"/>
            <a:ext cx="106687" cy="122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089261" y="4585544"/>
            <a:ext cx="106687" cy="122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111" name="Connector: Elbow 110"/>
          <p:cNvCxnSpPr>
            <a:stCxn id="108" idx="1"/>
            <a:endCxn id="61" idx="0"/>
          </p:cNvCxnSpPr>
          <p:nvPr/>
        </p:nvCxnSpPr>
        <p:spPr>
          <a:xfrm rot="10800000" flipV="1">
            <a:off x="2324141" y="4650534"/>
            <a:ext cx="204731" cy="792997"/>
          </a:xfrm>
          <a:prstGeom prst="bentConnector2">
            <a:avLst/>
          </a:prstGeom>
          <a:ln w="1905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/>
          <p:cNvCxnSpPr>
            <a:stCxn id="109" idx="3"/>
            <a:endCxn id="55" idx="0"/>
          </p:cNvCxnSpPr>
          <p:nvPr/>
        </p:nvCxnSpPr>
        <p:spPr>
          <a:xfrm>
            <a:off x="3195948" y="4646824"/>
            <a:ext cx="59731" cy="796708"/>
          </a:xfrm>
          <a:prstGeom prst="bentConnector2">
            <a:avLst/>
          </a:prstGeom>
          <a:ln w="1905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4615645" y="3489717"/>
            <a:ext cx="795682" cy="215444"/>
            <a:chOff x="1489722" y="3493418"/>
            <a:chExt cx="795682" cy="215444"/>
          </a:xfrm>
        </p:grpSpPr>
        <p:sp>
          <p:nvSpPr>
            <p:cNvPr id="116" name="Rectangle 115"/>
            <p:cNvSpPr/>
            <p:nvPr/>
          </p:nvSpPr>
          <p:spPr>
            <a:xfrm>
              <a:off x="1563288" y="3493418"/>
              <a:ext cx="66877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Home &lt; 0.5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489722" y="3549311"/>
              <a:ext cx="106687" cy="122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178717" y="3551139"/>
              <a:ext cx="106687" cy="122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cxnSp>
        <p:nvCxnSpPr>
          <p:cNvPr id="120" name="Connector: Elbow 119"/>
          <p:cNvCxnSpPr/>
          <p:nvPr/>
        </p:nvCxnSpPr>
        <p:spPr>
          <a:xfrm rot="5400000">
            <a:off x="3440821" y="4334523"/>
            <a:ext cx="1846093" cy="371924"/>
          </a:xfrm>
          <a:prstGeom prst="bentConnector3">
            <a:avLst>
              <a:gd name="adj1" fmla="val 105"/>
            </a:avLst>
          </a:prstGeom>
          <a:ln w="1905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/>
          <p:cNvCxnSpPr>
            <a:endCxn id="73" idx="0"/>
          </p:cNvCxnSpPr>
          <p:nvPr/>
        </p:nvCxnSpPr>
        <p:spPr>
          <a:xfrm rot="16200000" flipH="1">
            <a:off x="5300689" y="3782372"/>
            <a:ext cx="411166" cy="60201"/>
          </a:xfrm>
          <a:prstGeom prst="bentConnector3">
            <a:avLst>
              <a:gd name="adj1" fmla="val 308"/>
            </a:avLst>
          </a:prstGeom>
          <a:ln w="1905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5071495" y="4537032"/>
            <a:ext cx="999903" cy="215444"/>
            <a:chOff x="3111969" y="2426274"/>
            <a:chExt cx="999903" cy="215444"/>
          </a:xfrm>
        </p:grpSpPr>
        <p:sp>
          <p:nvSpPr>
            <p:cNvPr id="129" name="Rectangle 128"/>
            <p:cNvSpPr/>
            <p:nvPr/>
          </p:nvSpPr>
          <p:spPr>
            <a:xfrm>
              <a:off x="3111969" y="2474786"/>
              <a:ext cx="106687" cy="122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160950" y="2426274"/>
              <a:ext cx="9268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AvgHousInc &lt;562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005185" y="2474786"/>
              <a:ext cx="106687" cy="122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cxnSp>
        <p:nvCxnSpPr>
          <p:cNvPr id="139" name="Connector: Elbow 138"/>
          <p:cNvCxnSpPr/>
          <p:nvPr/>
        </p:nvCxnSpPr>
        <p:spPr>
          <a:xfrm rot="5400000">
            <a:off x="5642788" y="5066317"/>
            <a:ext cx="735428" cy="15103"/>
          </a:xfrm>
          <a:prstGeom prst="bentConnector3">
            <a:avLst>
              <a:gd name="adj1" fmla="val 357"/>
            </a:avLst>
          </a:prstGeom>
          <a:ln w="1905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/>
          <p:cNvCxnSpPr>
            <a:stCxn id="129" idx="2"/>
            <a:endCxn id="49" idx="0"/>
          </p:cNvCxnSpPr>
          <p:nvPr/>
        </p:nvCxnSpPr>
        <p:spPr>
          <a:xfrm rot="5400000">
            <a:off x="4746150" y="5054355"/>
            <a:ext cx="724941" cy="324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5541839" y="5440745"/>
            <a:ext cx="922227" cy="523834"/>
            <a:chOff x="5541839" y="5440745"/>
            <a:chExt cx="922227" cy="523834"/>
          </a:xfrm>
        </p:grpSpPr>
        <p:sp>
          <p:nvSpPr>
            <p:cNvPr id="45" name="Rectangle: Rounded Corners 44"/>
            <p:cNvSpPr/>
            <p:nvPr/>
          </p:nvSpPr>
          <p:spPr>
            <a:xfrm>
              <a:off x="5541839" y="5582853"/>
              <a:ext cx="922227" cy="381726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5.7</a:t>
              </a:r>
            </a:p>
            <a:p>
              <a:pPr algn="ctr"/>
              <a:r>
                <a:rPr lang="en-US" sz="1050" dirty="0"/>
                <a:t>n=8k  11%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868189" y="5440745"/>
              <a:ext cx="258595" cy="139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347546" y="5440745"/>
            <a:ext cx="922227" cy="531532"/>
            <a:chOff x="2585885" y="2022092"/>
            <a:chExt cx="1818968" cy="1204796"/>
          </a:xfrm>
        </p:grpSpPr>
        <p:sp>
          <p:nvSpPr>
            <p:cNvPr id="154" name="Rectangle: Rounded Corners 153"/>
            <p:cNvSpPr/>
            <p:nvPr/>
          </p:nvSpPr>
          <p:spPr>
            <a:xfrm>
              <a:off x="2585885" y="2361650"/>
              <a:ext cx="1818968" cy="865238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67</a:t>
              </a:r>
            </a:p>
            <a:p>
              <a:pPr algn="ctr"/>
              <a:r>
                <a:rPr lang="en-US" sz="1050" dirty="0"/>
                <a:t>n=18k  25%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263375" y="2022092"/>
              <a:ext cx="510044" cy="3157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sp>
        <p:nvSpPr>
          <p:cNvPr id="157" name="Rectangle: Rounded Corners 156"/>
          <p:cNvSpPr/>
          <p:nvPr/>
        </p:nvSpPr>
        <p:spPr>
          <a:xfrm>
            <a:off x="9444724" y="5590550"/>
            <a:ext cx="922226" cy="38172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65</a:t>
            </a:r>
          </a:p>
          <a:p>
            <a:pPr algn="ctr"/>
            <a:r>
              <a:rPr lang="en-US" sz="1050" dirty="0"/>
              <a:t>n=8.7k  12%</a:t>
            </a:r>
          </a:p>
        </p:txBody>
      </p:sp>
      <p:sp>
        <p:nvSpPr>
          <p:cNvPr id="160" name="Rectangle: Rounded Corners 159"/>
          <p:cNvSpPr/>
          <p:nvPr/>
        </p:nvSpPr>
        <p:spPr>
          <a:xfrm>
            <a:off x="8522500" y="5590553"/>
            <a:ext cx="922227" cy="38172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62</a:t>
            </a:r>
          </a:p>
          <a:p>
            <a:pPr algn="ctr"/>
            <a:r>
              <a:rPr lang="en-US" sz="1050" dirty="0"/>
              <a:t>n=9.7k  14%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6653161" y="5451232"/>
            <a:ext cx="922227" cy="521046"/>
            <a:chOff x="2585885" y="2045860"/>
            <a:chExt cx="1818968" cy="1181028"/>
          </a:xfrm>
        </p:grpSpPr>
        <p:sp>
          <p:nvSpPr>
            <p:cNvPr id="163" name="Rectangle: Rounded Corners 162"/>
            <p:cNvSpPr/>
            <p:nvPr/>
          </p:nvSpPr>
          <p:spPr>
            <a:xfrm>
              <a:off x="2585885" y="2361650"/>
              <a:ext cx="1818968" cy="865238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50</a:t>
              </a:r>
            </a:p>
            <a:p>
              <a:pPr algn="ctr"/>
              <a:r>
                <a:rPr lang="en-US" sz="1050" dirty="0"/>
                <a:t>n=11k  16%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318388" y="2045860"/>
              <a:ext cx="353961" cy="3157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66" name="Rectangle: Rounded Corners 165"/>
          <p:cNvSpPr/>
          <p:nvPr/>
        </p:nvSpPr>
        <p:spPr>
          <a:xfrm>
            <a:off x="7590961" y="5590553"/>
            <a:ext cx="922227" cy="38172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55</a:t>
            </a:r>
          </a:p>
          <a:p>
            <a:pPr algn="ctr"/>
            <a:r>
              <a:rPr lang="en-US" sz="1050" dirty="0"/>
              <a:t>n=15k  21%</a:t>
            </a:r>
          </a:p>
        </p:txBody>
      </p:sp>
      <p:grpSp>
        <p:nvGrpSpPr>
          <p:cNvPr id="168" name="Group 167"/>
          <p:cNvGrpSpPr/>
          <p:nvPr/>
        </p:nvGrpSpPr>
        <p:grpSpPr>
          <a:xfrm>
            <a:off x="11269773" y="5448445"/>
            <a:ext cx="922227" cy="523834"/>
            <a:chOff x="5541839" y="5440745"/>
            <a:chExt cx="922227" cy="523834"/>
          </a:xfrm>
        </p:grpSpPr>
        <p:sp>
          <p:nvSpPr>
            <p:cNvPr id="169" name="Rectangle: Rounded Corners 168"/>
            <p:cNvSpPr/>
            <p:nvPr/>
          </p:nvSpPr>
          <p:spPr>
            <a:xfrm>
              <a:off x="5541839" y="5582853"/>
              <a:ext cx="922227" cy="38172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74</a:t>
              </a:r>
            </a:p>
            <a:p>
              <a:pPr algn="ctr"/>
              <a:r>
                <a:rPr lang="en-US" sz="1050" dirty="0"/>
                <a:t>n=8k  12%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868189" y="5440745"/>
              <a:ext cx="258595" cy="139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7365457" y="1832747"/>
            <a:ext cx="938729" cy="776211"/>
            <a:chOff x="3162374" y="1859460"/>
            <a:chExt cx="938729" cy="776211"/>
          </a:xfrm>
        </p:grpSpPr>
        <p:grpSp>
          <p:nvGrpSpPr>
            <p:cNvPr id="173" name="Group 172"/>
            <p:cNvGrpSpPr/>
            <p:nvPr/>
          </p:nvGrpSpPr>
          <p:grpSpPr>
            <a:xfrm>
              <a:off x="3162374" y="1859460"/>
              <a:ext cx="922227" cy="521046"/>
              <a:chOff x="2585885" y="2045860"/>
              <a:chExt cx="1818968" cy="1181028"/>
            </a:xfrm>
          </p:grpSpPr>
          <p:sp>
            <p:nvSpPr>
              <p:cNvPr id="178" name="Rectangle: Rounded Corners 177"/>
              <p:cNvSpPr/>
              <p:nvPr/>
            </p:nvSpPr>
            <p:spPr>
              <a:xfrm>
                <a:off x="2585885" y="2361650"/>
                <a:ext cx="1818968" cy="86523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62</a:t>
                </a:r>
              </a:p>
              <a:p>
                <a:pPr algn="ctr"/>
                <a:r>
                  <a:rPr lang="en-US" sz="1050" dirty="0"/>
                  <a:t>n=72k  100%</a:t>
                </a: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318388" y="2045860"/>
                <a:ext cx="353961" cy="3157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3162374" y="2420227"/>
              <a:ext cx="938729" cy="215444"/>
              <a:chOff x="3162374" y="2420227"/>
              <a:chExt cx="938729" cy="215444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162374" y="2477462"/>
                <a:ext cx="106687" cy="122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246991" y="2420227"/>
                <a:ext cx="7264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# Child&gt;=0.5</a:t>
                </a: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94416" y="2477461"/>
                <a:ext cx="106687" cy="122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</p:grpSp>
      </p:grpSp>
      <p:cxnSp>
        <p:nvCxnSpPr>
          <p:cNvPr id="183" name="Connector: Elbow 182"/>
          <p:cNvCxnSpPr>
            <a:stCxn id="175" idx="1"/>
            <a:endCxn id="164" idx="0"/>
          </p:cNvCxnSpPr>
          <p:nvPr/>
        </p:nvCxnSpPr>
        <p:spPr>
          <a:xfrm rot="10800000" flipV="1">
            <a:off x="7114275" y="2512028"/>
            <a:ext cx="251183" cy="2939203"/>
          </a:xfrm>
          <a:prstGeom prst="bentConnector2">
            <a:avLst/>
          </a:prstGeom>
          <a:ln w="1905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9591227" y="2601765"/>
            <a:ext cx="1277111" cy="782258"/>
            <a:chOff x="3000921" y="1859460"/>
            <a:chExt cx="1277111" cy="782258"/>
          </a:xfrm>
        </p:grpSpPr>
        <p:grpSp>
          <p:nvGrpSpPr>
            <p:cNvPr id="185" name="Group 184"/>
            <p:cNvGrpSpPr/>
            <p:nvPr/>
          </p:nvGrpSpPr>
          <p:grpSpPr>
            <a:xfrm>
              <a:off x="3162374" y="1859460"/>
              <a:ext cx="922227" cy="521046"/>
              <a:chOff x="2585885" y="2045860"/>
              <a:chExt cx="1818968" cy="1181028"/>
            </a:xfrm>
          </p:grpSpPr>
          <p:sp>
            <p:nvSpPr>
              <p:cNvPr id="190" name="Rectangle: Rounded Corners 189"/>
              <p:cNvSpPr/>
              <p:nvPr/>
            </p:nvSpPr>
            <p:spPr>
              <a:xfrm>
                <a:off x="2585885" y="2361650"/>
                <a:ext cx="1818968" cy="86523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64</a:t>
                </a:r>
              </a:p>
              <a:p>
                <a:pPr algn="ctr"/>
                <a:r>
                  <a:rPr lang="en-US" sz="1050" dirty="0"/>
                  <a:t>n=60k  84%</a:t>
                </a: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3318388" y="2045860"/>
                <a:ext cx="353961" cy="3157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3000921" y="2426274"/>
              <a:ext cx="1277111" cy="215444"/>
              <a:chOff x="3000921" y="2426274"/>
              <a:chExt cx="1277111" cy="215444"/>
            </a:xfrm>
          </p:grpSpPr>
          <p:sp>
            <p:nvSpPr>
              <p:cNvPr id="187" name="Rectangle 186"/>
              <p:cNvSpPr/>
              <p:nvPr/>
            </p:nvSpPr>
            <p:spPr>
              <a:xfrm>
                <a:off x="3000921" y="2472497"/>
                <a:ext cx="106687" cy="122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160950" y="2426274"/>
                <a:ext cx="8851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MonFirstGift&lt;94</a:t>
                </a: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4171345" y="2472497"/>
                <a:ext cx="106687" cy="122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8580235" y="3397248"/>
            <a:ext cx="961412" cy="756316"/>
            <a:chOff x="3123189" y="1859460"/>
            <a:chExt cx="961412" cy="756316"/>
          </a:xfrm>
        </p:grpSpPr>
        <p:grpSp>
          <p:nvGrpSpPr>
            <p:cNvPr id="193" name="Group 192"/>
            <p:cNvGrpSpPr/>
            <p:nvPr/>
          </p:nvGrpSpPr>
          <p:grpSpPr>
            <a:xfrm>
              <a:off x="3162374" y="1859460"/>
              <a:ext cx="922227" cy="521046"/>
              <a:chOff x="2585885" y="2045860"/>
              <a:chExt cx="1818968" cy="1181028"/>
            </a:xfrm>
          </p:grpSpPr>
          <p:sp>
            <p:nvSpPr>
              <p:cNvPr id="198" name="Rectangle: Rounded Corners 197"/>
              <p:cNvSpPr/>
              <p:nvPr/>
            </p:nvSpPr>
            <p:spPr>
              <a:xfrm>
                <a:off x="2585885" y="2361650"/>
                <a:ext cx="1818968" cy="86523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60</a:t>
                </a:r>
              </a:p>
              <a:p>
                <a:pPr algn="ctr"/>
                <a:r>
                  <a:rPr lang="en-US" sz="1050" dirty="0"/>
                  <a:t>n=34k  47%</a:t>
                </a: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3318388" y="2045860"/>
                <a:ext cx="353961" cy="3157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3123189" y="2400332"/>
              <a:ext cx="917832" cy="215444"/>
              <a:chOff x="3123189" y="2400332"/>
              <a:chExt cx="917832" cy="215444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3123189" y="2478460"/>
                <a:ext cx="106687" cy="122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3228624" y="2400332"/>
                <a:ext cx="7569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Income &gt;=2.5</a:t>
                </a: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3934334" y="2481986"/>
                <a:ext cx="106687" cy="122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</p:grpSp>
      </p:grpSp>
      <p:grpSp>
        <p:nvGrpSpPr>
          <p:cNvPr id="200" name="Group 199"/>
          <p:cNvGrpSpPr/>
          <p:nvPr/>
        </p:nvGrpSpPr>
        <p:grpSpPr>
          <a:xfrm>
            <a:off x="8072848" y="4216936"/>
            <a:ext cx="922227" cy="753112"/>
            <a:chOff x="3162374" y="1859460"/>
            <a:chExt cx="922227" cy="753112"/>
          </a:xfrm>
        </p:grpSpPr>
        <p:grpSp>
          <p:nvGrpSpPr>
            <p:cNvPr id="201" name="Group 200"/>
            <p:cNvGrpSpPr/>
            <p:nvPr/>
          </p:nvGrpSpPr>
          <p:grpSpPr>
            <a:xfrm>
              <a:off x="3162374" y="1859460"/>
              <a:ext cx="922227" cy="521046"/>
              <a:chOff x="2585885" y="2045860"/>
              <a:chExt cx="1818968" cy="1181028"/>
            </a:xfrm>
          </p:grpSpPr>
          <p:sp>
            <p:nvSpPr>
              <p:cNvPr id="206" name="Rectangle: Rounded Corners 205"/>
              <p:cNvSpPr/>
              <p:nvPr/>
            </p:nvSpPr>
            <p:spPr>
              <a:xfrm>
                <a:off x="2585885" y="2361650"/>
                <a:ext cx="1818968" cy="86523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58</a:t>
                </a:r>
              </a:p>
              <a:p>
                <a:pPr algn="ctr"/>
                <a:r>
                  <a:rPr lang="en-US" sz="1050" dirty="0"/>
                  <a:t>n=25k  35%</a:t>
                </a: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3318388" y="2045860"/>
                <a:ext cx="353961" cy="3157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226854" y="2397128"/>
              <a:ext cx="793302" cy="215444"/>
              <a:chOff x="3226854" y="2397128"/>
              <a:chExt cx="793302" cy="215444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3226854" y="2443570"/>
                <a:ext cx="106687" cy="122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3280198" y="2397128"/>
                <a:ext cx="6992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AvgAge &lt;36</a:t>
                </a: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3913469" y="2448177"/>
                <a:ext cx="106687" cy="122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10808659" y="3396130"/>
            <a:ext cx="922227" cy="778831"/>
            <a:chOff x="3162374" y="1859460"/>
            <a:chExt cx="922227" cy="778831"/>
          </a:xfrm>
        </p:grpSpPr>
        <p:grpSp>
          <p:nvGrpSpPr>
            <p:cNvPr id="209" name="Group 208"/>
            <p:cNvGrpSpPr/>
            <p:nvPr/>
          </p:nvGrpSpPr>
          <p:grpSpPr>
            <a:xfrm>
              <a:off x="3162374" y="1859460"/>
              <a:ext cx="922227" cy="521046"/>
              <a:chOff x="2585885" y="2045860"/>
              <a:chExt cx="1818968" cy="1181028"/>
            </a:xfrm>
          </p:grpSpPr>
          <p:sp>
            <p:nvSpPr>
              <p:cNvPr id="214" name="Rectangle: Rounded Corners 213"/>
              <p:cNvSpPr/>
              <p:nvPr/>
            </p:nvSpPr>
            <p:spPr>
              <a:xfrm>
                <a:off x="2585885" y="2361650"/>
                <a:ext cx="1818968" cy="86523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69</a:t>
                </a:r>
              </a:p>
              <a:p>
                <a:pPr algn="ctr"/>
                <a:r>
                  <a:rPr lang="en-US" sz="1050" dirty="0"/>
                  <a:t>n=27k  37%</a:t>
                </a: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3318388" y="2045860"/>
                <a:ext cx="353961" cy="3157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3250003" y="2422847"/>
              <a:ext cx="795839" cy="215444"/>
              <a:chOff x="3250003" y="2422847"/>
              <a:chExt cx="795839" cy="215444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3250003" y="2469289"/>
                <a:ext cx="106687" cy="122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3279873" y="2422847"/>
                <a:ext cx="73609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Income&gt;=2.5</a:t>
                </a: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3939155" y="2471838"/>
                <a:ext cx="106687" cy="122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</p:grpSp>
      </p:grpSp>
      <p:cxnSp>
        <p:nvCxnSpPr>
          <p:cNvPr id="220" name="Connector: Elbow 219"/>
          <p:cNvCxnSpPr>
            <a:stCxn id="177" idx="3"/>
            <a:endCxn id="191" idx="0"/>
          </p:cNvCxnSpPr>
          <p:nvPr/>
        </p:nvCxnSpPr>
        <p:spPr>
          <a:xfrm>
            <a:off x="8304186" y="2512028"/>
            <a:ext cx="1909607" cy="89737"/>
          </a:xfrm>
          <a:prstGeom prst="bentConnector2">
            <a:avLst/>
          </a:prstGeom>
          <a:ln w="1905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/>
          <p:cNvCxnSpPr>
            <a:stCxn id="187" idx="1"/>
            <a:endCxn id="199" idx="0"/>
          </p:cNvCxnSpPr>
          <p:nvPr/>
        </p:nvCxnSpPr>
        <p:spPr>
          <a:xfrm rot="10800000" flipV="1">
            <a:off x="9080533" y="3276082"/>
            <a:ext cx="510694" cy="121166"/>
          </a:xfrm>
          <a:prstGeom prst="bentConnector2">
            <a:avLst/>
          </a:prstGeom>
          <a:ln w="1905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/>
          <p:cNvCxnSpPr>
            <a:stCxn id="189" idx="3"/>
            <a:endCxn id="215" idx="0"/>
          </p:cNvCxnSpPr>
          <p:nvPr/>
        </p:nvCxnSpPr>
        <p:spPr>
          <a:xfrm>
            <a:off x="10868338" y="3276082"/>
            <a:ext cx="401434" cy="120048"/>
          </a:xfrm>
          <a:prstGeom prst="bentConnector2">
            <a:avLst/>
          </a:prstGeom>
          <a:ln w="1905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/>
          <p:cNvCxnSpPr>
            <a:stCxn id="195" idx="1"/>
            <a:endCxn id="207" idx="0"/>
          </p:cNvCxnSpPr>
          <p:nvPr/>
        </p:nvCxnSpPr>
        <p:spPr>
          <a:xfrm rot="10800000" flipV="1">
            <a:off x="8533961" y="4077528"/>
            <a:ext cx="46274" cy="139408"/>
          </a:xfrm>
          <a:prstGeom prst="bentConnector2">
            <a:avLst/>
          </a:prstGeom>
          <a:ln w="1905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/>
          <p:cNvCxnSpPr>
            <a:stCxn id="204" idx="1"/>
          </p:cNvCxnSpPr>
          <p:nvPr/>
        </p:nvCxnSpPr>
        <p:spPr>
          <a:xfrm rot="10800000" flipV="1">
            <a:off x="8052074" y="4862326"/>
            <a:ext cx="138598" cy="588906"/>
          </a:xfrm>
          <a:prstGeom prst="bentConnector2">
            <a:avLst/>
          </a:prstGeom>
          <a:ln w="1905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/>
          <p:cNvCxnSpPr>
            <a:stCxn id="205" idx="3"/>
          </p:cNvCxnSpPr>
          <p:nvPr/>
        </p:nvCxnSpPr>
        <p:spPr>
          <a:xfrm>
            <a:off x="8930630" y="4866933"/>
            <a:ext cx="52983" cy="584299"/>
          </a:xfrm>
          <a:prstGeom prst="bentConnector2">
            <a:avLst/>
          </a:prstGeom>
          <a:ln w="1905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/>
          <p:cNvCxnSpPr>
            <a:stCxn id="212" idx="1"/>
            <a:endCxn id="155" idx="0"/>
          </p:cNvCxnSpPr>
          <p:nvPr/>
        </p:nvCxnSpPr>
        <p:spPr>
          <a:xfrm rot="10800000" flipV="1">
            <a:off x="10820336" y="4067239"/>
            <a:ext cx="105823" cy="1373506"/>
          </a:xfrm>
          <a:prstGeom prst="bentConnector2">
            <a:avLst/>
          </a:prstGeom>
          <a:ln w="1905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/>
          <p:cNvCxnSpPr>
            <a:stCxn id="213" idx="3"/>
            <a:endCxn id="170" idx="0"/>
          </p:cNvCxnSpPr>
          <p:nvPr/>
        </p:nvCxnSpPr>
        <p:spPr>
          <a:xfrm>
            <a:off x="11692127" y="4069788"/>
            <a:ext cx="33294" cy="1378657"/>
          </a:xfrm>
          <a:prstGeom prst="bentConnector2">
            <a:avLst/>
          </a:prstGeom>
          <a:ln w="1905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9780772" y="5448445"/>
            <a:ext cx="258595" cy="139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8819769" y="5456084"/>
            <a:ext cx="316457" cy="132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7880022" y="5456084"/>
            <a:ext cx="316457" cy="132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249" name="Connector: Elbow 248"/>
          <p:cNvCxnSpPr>
            <a:stCxn id="197" idx="3"/>
            <a:endCxn id="245" idx="0"/>
          </p:cNvCxnSpPr>
          <p:nvPr/>
        </p:nvCxnSpPr>
        <p:spPr>
          <a:xfrm>
            <a:off x="9498067" y="4081054"/>
            <a:ext cx="412003" cy="1367391"/>
          </a:xfrm>
          <a:prstGeom prst="bentConnector2">
            <a:avLst/>
          </a:prstGeom>
          <a:ln w="1905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2116812" y="6028197"/>
            <a:ext cx="304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Regression Tree for Income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884247" y="6068950"/>
            <a:ext cx="304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Regression Tree for Age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1537685" y="1024586"/>
            <a:ext cx="7013098" cy="649440"/>
            <a:chOff x="500935" y="3502099"/>
            <a:chExt cx="7013098" cy="649440"/>
          </a:xfrm>
        </p:grpSpPr>
        <p:sp>
          <p:nvSpPr>
            <p:cNvPr id="253" name="Rectangle: Rounded Corners 252"/>
            <p:cNvSpPr/>
            <p:nvPr/>
          </p:nvSpPr>
          <p:spPr>
            <a:xfrm>
              <a:off x="500935" y="3502099"/>
              <a:ext cx="7013098" cy="64944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54" name="Rectangle: Rounded Corners 4"/>
            <p:cNvSpPr txBox="1"/>
            <p:nvPr/>
          </p:nvSpPr>
          <p:spPr>
            <a:xfrm>
              <a:off x="532638" y="3533802"/>
              <a:ext cx="6949692" cy="5860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078" tIns="0" rIns="265078" bIns="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dirty="0"/>
                <a:t>Prediction Missing Values of Income and Age</a:t>
              </a:r>
              <a:endParaRPr lang="en-US" sz="2200" kern="1200" dirty="0"/>
            </a:p>
          </p:txBody>
        </p:sp>
      </p:grpSp>
      <p:sp>
        <p:nvSpPr>
          <p:cNvPr id="136" name="Title 1"/>
          <p:cNvSpPr txBox="1">
            <a:spLocks/>
          </p:cNvSpPr>
          <p:nvPr/>
        </p:nvSpPr>
        <p:spPr>
          <a:xfrm>
            <a:off x="8466655" y="66470"/>
            <a:ext cx="3800589" cy="6766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latin typeface="Comic Sans MS" charset="0"/>
                <a:ea typeface="Comic Sans MS" charset="0"/>
                <a:cs typeface="Comic Sans MS" charset="0"/>
              </a:rPr>
              <a:t>Data Overview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563288" y="340060"/>
            <a:ext cx="2725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mic Sans MS" charset="0"/>
                <a:ea typeface="Comic Sans MS" charset="0"/>
                <a:cs typeface="Comic Sans MS" charset="0"/>
              </a:rPr>
              <a:t>D</a:t>
            </a:r>
            <a:r>
              <a:rPr lang="en-US" altLang="zh-CN" sz="3200" dirty="0">
                <a:latin typeface="Comic Sans MS" charset="0"/>
                <a:ea typeface="Comic Sans MS" charset="0"/>
                <a:cs typeface="Comic Sans MS" charset="0"/>
              </a:rPr>
              <a:t>ata cleaning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056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074" y="243504"/>
            <a:ext cx="4461397" cy="999241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Comic Sans MS" charset="0"/>
                <a:ea typeface="Comic Sans MS" charset="0"/>
                <a:cs typeface="Comic Sans MS" charset="0"/>
              </a:rPr>
              <a:t>Descriptive statistics</a:t>
            </a:r>
            <a:endParaRPr lang="en-US" sz="32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8347" y="1121134"/>
            <a:ext cx="3476962" cy="252635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09" y="1134354"/>
            <a:ext cx="3321957" cy="252635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47" y="3673929"/>
            <a:ext cx="3476962" cy="289015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09" y="3647490"/>
            <a:ext cx="3321957" cy="289015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06399" y="66469"/>
            <a:ext cx="3800589" cy="6766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latin typeface="Comic Sans MS" charset="0"/>
                <a:ea typeface="Comic Sans MS" charset="0"/>
                <a:cs typeface="Comic Sans MS" charset="0"/>
              </a:rPr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4491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323" y="1217573"/>
            <a:ext cx="3624942" cy="2971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994" y="1217573"/>
            <a:ext cx="3620090" cy="2971800"/>
          </a:xfrm>
          <a:prstGeom prst="rect">
            <a:avLst/>
          </a:prstGeom>
        </p:spPr>
      </p:pic>
      <p:pic>
        <p:nvPicPr>
          <p:cNvPr id="6" name="Content Placeholder 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294315" y="4189373"/>
            <a:ext cx="3628958" cy="251459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921265" y="4189373"/>
            <a:ext cx="3414679" cy="251459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466655" y="66470"/>
            <a:ext cx="3800589" cy="6766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latin typeface="Comic Sans MS" charset="0"/>
                <a:ea typeface="Comic Sans MS" charset="0"/>
                <a:cs typeface="Comic Sans MS" charset="0"/>
              </a:rPr>
              <a:t>Data Overview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86915" y="404798"/>
            <a:ext cx="4461397" cy="999241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Comic Sans MS" charset="0"/>
                <a:ea typeface="Comic Sans MS" charset="0"/>
                <a:cs typeface="Comic Sans MS" charset="0"/>
              </a:rPr>
              <a:t>Descriptive statistics</a:t>
            </a:r>
            <a:endParaRPr lang="en-US" sz="32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8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084" y="968374"/>
            <a:ext cx="6694368" cy="717984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omic Sans MS" charset="0"/>
                <a:ea typeface="Comic Sans MS" charset="0"/>
                <a:cs typeface="Comic Sans MS" charset="0"/>
              </a:rPr>
              <a:t>Dealing with </a:t>
            </a:r>
            <a:r>
              <a:rPr lang="en-US" altLang="zh-CN" sz="3200" dirty="0">
                <a:latin typeface="Comic Sans MS" charset="0"/>
                <a:ea typeface="Comic Sans MS" charset="0"/>
                <a:cs typeface="Comic Sans MS" charset="0"/>
              </a:rPr>
              <a:t>R</a:t>
            </a:r>
            <a:r>
              <a:rPr lang="en-US" sz="3200" dirty="0">
                <a:latin typeface="Comic Sans MS" charset="0"/>
                <a:ea typeface="Comic Sans MS" charset="0"/>
                <a:cs typeface="Comic Sans MS" charset="0"/>
              </a:rPr>
              <a:t>are </a:t>
            </a:r>
            <a:r>
              <a:rPr lang="en-US" altLang="zh-CN" sz="3200" dirty="0">
                <a:latin typeface="Comic Sans MS" charset="0"/>
                <a:ea typeface="Comic Sans MS" charset="0"/>
                <a:cs typeface="Comic Sans MS" charset="0"/>
              </a:rPr>
              <a:t>Event: Metrics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461041"/>
            <a:ext cx="10323376" cy="4461795"/>
          </a:xfrm>
          <a:noFill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452" y="2424418"/>
            <a:ext cx="3618808" cy="341080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916550" y="2470002"/>
          <a:ext cx="3955776" cy="324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30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673">
                <a:tc>
                  <a:txBody>
                    <a:bodyPr/>
                    <a:lstStyle/>
                    <a:p>
                      <a:r>
                        <a:rPr lang="en-US" dirty="0"/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9673"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4298178" y="5726310"/>
            <a:ext cx="978408" cy="43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58276" y="5760660"/>
            <a:ext cx="141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2497" y="5319990"/>
            <a:ext cx="12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15" name="Up Arrow 14"/>
          <p:cNvSpPr/>
          <p:nvPr/>
        </p:nvSpPr>
        <p:spPr>
          <a:xfrm>
            <a:off x="2331230" y="4022851"/>
            <a:ext cx="411969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801250" y="1870784"/>
            <a:ext cx="2423477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dirty="0"/>
              <a:t>AUC/ROC</a:t>
            </a:r>
            <a:r>
              <a:rPr lang="zh-CN" altLang="en-US" dirty="0"/>
              <a:t> </a:t>
            </a:r>
            <a:r>
              <a:rPr lang="en-US" altLang="zh-CN" dirty="0"/>
              <a:t>Curve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17234" y="1893514"/>
            <a:ext cx="2206487" cy="369332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tint val="96000"/>
                  <a:lumMod val="102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88000"/>
                  <a:lumMod val="94000"/>
                  <a:alpha val="13000"/>
                </a:schemeClr>
              </a:gs>
            </a:gsLst>
            <a:path path="circle">
              <a:fillToRect l="50000" t="100000" r="100000" b="50000"/>
            </a:path>
          </a:gradFill>
        </p:spPr>
        <p:txBody>
          <a:bodyPr wrap="square" rtlCol="0">
            <a:spAutoFit/>
          </a:bodyPr>
          <a:lstStyle/>
          <a:p>
            <a:r>
              <a:rPr lang="en-US" altLang="zh-CN" dirty="0"/>
              <a:t>Lift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F1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466655" y="66470"/>
            <a:ext cx="3800589" cy="6766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latin typeface="Comic Sans MS" charset="0"/>
                <a:ea typeface="Comic Sans MS" charset="0"/>
                <a:cs typeface="Comic Sans MS" charset="0"/>
              </a:rPr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167927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36295" y="2846618"/>
                <a:ext cx="423519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𝑛𝑒𝑤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𝑥</m:t>
                    </m:r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r>
                      <a:rPr lang="en-US" altLang="zh-CN" b="0" i="1" smtClean="0">
                        <a:latin typeface="Cambria Math" charset="0"/>
                      </a:rPr>
                      <m:t>𝑟𝑎𝑛𝑑</m:t>
                    </m:r>
                    <m:r>
                      <a:rPr lang="en-US" altLang="zh-CN" b="0" i="1" smtClean="0">
                        <a:latin typeface="Cambria Math" charset="0"/>
                      </a:rPr>
                      <m:t>(0,1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dirty="0"/>
                  <a:t>-x)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295" y="2846618"/>
                <a:ext cx="4235193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282768" y="1923288"/>
            <a:ext cx="5341527" cy="1754326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96000"/>
                  <a:lumMod val="102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88000"/>
                  <a:lumMod val="94000"/>
                  <a:alpha val="13000"/>
                </a:schemeClr>
              </a:gs>
            </a:gsLst>
            <a:path path="circle">
              <a:fillToRect l="50000" t="100000" r="100000" b="50000"/>
            </a:path>
          </a:gradFill>
        </p:spPr>
        <p:txBody>
          <a:bodyPr wrap="none" rtlCol="0">
            <a:spAutoFit/>
          </a:bodyPr>
          <a:lstStyle/>
          <a:p>
            <a:r>
              <a:rPr lang="en-US" altLang="zh-CN" dirty="0"/>
              <a:t>Cons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Over-sampling: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duplication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Overfitting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Under-sampling: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Risk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removing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representative</a:t>
            </a:r>
            <a:r>
              <a:rPr lang="zh-CN" altLang="en-US" dirty="0"/>
              <a:t> </a:t>
            </a:r>
            <a:r>
              <a:rPr lang="en-US" altLang="zh-CN" dirty="0"/>
              <a:t>observations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36296" y="1923288"/>
            <a:ext cx="423519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Synesthetic</a:t>
            </a:r>
            <a:r>
              <a:rPr lang="zh-CN" altLang="en-US" dirty="0"/>
              <a:t> </a:t>
            </a:r>
            <a:r>
              <a:rPr lang="en-US" altLang="zh-CN" dirty="0"/>
              <a:t>Minority</a:t>
            </a:r>
            <a:r>
              <a:rPr lang="zh-CN" altLang="en-US" dirty="0"/>
              <a:t> </a:t>
            </a:r>
            <a:r>
              <a:rPr lang="en-US" altLang="zh-CN" dirty="0"/>
              <a:t>Over-Sampling</a:t>
            </a:r>
            <a:r>
              <a:rPr lang="zh-CN" altLang="en-US" dirty="0"/>
              <a:t> </a:t>
            </a:r>
            <a:r>
              <a:rPr lang="en-US" altLang="zh-CN" dirty="0"/>
              <a:t>Technique</a:t>
            </a:r>
            <a:r>
              <a:rPr lang="zh-CN" altLang="en-US" dirty="0"/>
              <a:t> </a:t>
            </a:r>
            <a:r>
              <a:rPr lang="en-US" altLang="zh-CN" dirty="0"/>
              <a:t>(SMOTE)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Under-sampling</a:t>
            </a:r>
          </a:p>
          <a:p>
            <a:endParaRPr lang="en-US" altLang="zh-C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93" y="3215950"/>
            <a:ext cx="4235194" cy="3359427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96084" y="968374"/>
            <a:ext cx="6694368" cy="71798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latin typeface="Comic Sans MS" charset="0"/>
                <a:ea typeface="Comic Sans MS" charset="0"/>
                <a:cs typeface="Comic Sans MS" charset="0"/>
              </a:rPr>
              <a:t>Dealing with </a:t>
            </a:r>
            <a:r>
              <a:rPr lang="en-US" altLang="zh-CN" sz="3200" dirty="0">
                <a:latin typeface="Comic Sans MS" charset="0"/>
                <a:ea typeface="Comic Sans MS" charset="0"/>
                <a:cs typeface="Comic Sans MS" charset="0"/>
              </a:rPr>
              <a:t>R</a:t>
            </a:r>
            <a:r>
              <a:rPr lang="en-US" sz="3200" dirty="0">
                <a:latin typeface="Comic Sans MS" charset="0"/>
                <a:ea typeface="Comic Sans MS" charset="0"/>
                <a:cs typeface="Comic Sans MS" charset="0"/>
              </a:rPr>
              <a:t>are </a:t>
            </a:r>
            <a:r>
              <a:rPr lang="en-US" altLang="zh-CN" sz="3200" dirty="0">
                <a:latin typeface="Comic Sans MS" charset="0"/>
                <a:ea typeface="Comic Sans MS" charset="0"/>
                <a:cs typeface="Comic Sans MS" charset="0"/>
              </a:rPr>
              <a:t>Event: Sampling</a:t>
            </a:r>
            <a:endParaRPr lang="en-US" sz="32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91411" y="143508"/>
            <a:ext cx="3800589" cy="6766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latin typeface="Comic Sans MS" charset="0"/>
                <a:ea typeface="Comic Sans MS" charset="0"/>
                <a:cs typeface="Comic Sans MS" charset="0"/>
              </a:rPr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340373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1907</TotalTime>
  <Words>1042</Words>
  <Application>Microsoft Office PowerPoint</Application>
  <PresentationFormat>Widescreen</PresentationFormat>
  <Paragraphs>516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等线</vt:lpstr>
      <vt:lpstr>华文楷体</vt:lpstr>
      <vt:lpstr>Arial</vt:lpstr>
      <vt:lpstr>Calibri</vt:lpstr>
      <vt:lpstr>Cambria Math</vt:lpstr>
      <vt:lpstr>Comic Sans MS</vt:lpstr>
      <vt:lpstr>Corbel</vt:lpstr>
      <vt:lpstr>Times New Roman</vt:lpstr>
      <vt:lpstr>Parallax</vt:lpstr>
      <vt:lpstr>Case Competition for Fundraising Project</vt:lpstr>
      <vt:lpstr>Content</vt:lpstr>
      <vt:lpstr>Introduction</vt:lpstr>
      <vt:lpstr>Data Overview</vt:lpstr>
      <vt:lpstr>PowerPoint Presentation</vt:lpstr>
      <vt:lpstr>Descriptive statistics</vt:lpstr>
      <vt:lpstr>Descriptive statistics</vt:lpstr>
      <vt:lpstr>Dealing with Rare Event: Metrics</vt:lpstr>
      <vt:lpstr>PowerPoint Presentation</vt:lpstr>
      <vt:lpstr>  Methods Comparison</vt:lpstr>
      <vt:lpstr>  Methods Comparison</vt:lpstr>
      <vt:lpstr>  Methods Comparison</vt:lpstr>
      <vt:lpstr>  Methods Comparison</vt:lpstr>
      <vt:lpstr>  </vt:lpstr>
      <vt:lpstr>PowerPoint Presentation</vt:lpstr>
      <vt:lpstr>Interpretation</vt:lpstr>
      <vt:lpstr>Market   recommendation</vt:lpstr>
      <vt:lpstr>Future Improvement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Haitao Liu</dc:creator>
  <cp:lastModifiedBy>AutoBVT</cp:lastModifiedBy>
  <cp:revision>100</cp:revision>
  <dcterms:created xsi:type="dcterms:W3CDTF">2016-09-26T23:04:52Z</dcterms:created>
  <dcterms:modified xsi:type="dcterms:W3CDTF">2016-10-04T17:36:05Z</dcterms:modified>
</cp:coreProperties>
</file>