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B25A7-E47E-4B9D-8929-09BA5747DBD1}" v="69" dt="2020-06-10T18:54:25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Moreira Nagem Byrro" userId="f179d76fe0ba8c7c" providerId="LiveId" clId="{12AB25A7-E47E-4B9D-8929-09BA5747DBD1}"/>
    <pc:docChg chg="custSel addSld modSld">
      <pc:chgData name="Renato Moreira Nagem Byrro" userId="f179d76fe0ba8c7c" providerId="LiveId" clId="{12AB25A7-E47E-4B9D-8929-09BA5747DBD1}" dt="2020-06-10T18:54:11.096" v="74" actId="478"/>
      <pc:docMkLst>
        <pc:docMk/>
      </pc:docMkLst>
      <pc:sldChg chg="modSp mod">
        <pc:chgData name="Renato Moreira Nagem Byrro" userId="f179d76fe0ba8c7c" providerId="LiveId" clId="{12AB25A7-E47E-4B9D-8929-09BA5747DBD1}" dt="2020-06-10T18:09:33.016" v="1" actId="1076"/>
        <pc:sldMkLst>
          <pc:docMk/>
          <pc:sldMk cId="1346683817" sldId="256"/>
        </pc:sldMkLst>
        <pc:spChg chg="mod">
          <ac:chgData name="Renato Moreira Nagem Byrro" userId="f179d76fe0ba8c7c" providerId="LiveId" clId="{12AB25A7-E47E-4B9D-8929-09BA5747DBD1}" dt="2020-06-10T18:09:33.016" v="1" actId="1076"/>
          <ac:spMkLst>
            <pc:docMk/>
            <pc:sldMk cId="1346683817" sldId="256"/>
            <ac:spMk id="6" creationId="{6E9C885B-FC6D-4433-BC17-F6E8130F6BE5}"/>
          </ac:spMkLst>
        </pc:spChg>
      </pc:sldChg>
      <pc:sldChg chg="addSp delSp modSp add mod">
        <pc:chgData name="Renato Moreira Nagem Byrro" userId="f179d76fe0ba8c7c" providerId="LiveId" clId="{12AB25A7-E47E-4B9D-8929-09BA5747DBD1}" dt="2020-06-10T18:13:17.016" v="15" actId="1076"/>
        <pc:sldMkLst>
          <pc:docMk/>
          <pc:sldMk cId="280927000" sldId="257"/>
        </pc:sldMkLst>
        <pc:spChg chg="mod">
          <ac:chgData name="Renato Moreira Nagem Byrro" userId="f179d76fe0ba8c7c" providerId="LiveId" clId="{12AB25A7-E47E-4B9D-8929-09BA5747DBD1}" dt="2020-06-10T18:13:17.016" v="15" actId="1076"/>
          <ac:spMkLst>
            <pc:docMk/>
            <pc:sldMk cId="280927000" sldId="257"/>
            <ac:spMk id="6" creationId="{6E9C885B-FC6D-4433-BC17-F6E8130F6BE5}"/>
          </ac:spMkLst>
        </pc:spChg>
        <pc:picChg chg="del">
          <ac:chgData name="Renato Moreira Nagem Byrro" userId="f179d76fe0ba8c7c" providerId="LiveId" clId="{12AB25A7-E47E-4B9D-8929-09BA5747DBD1}" dt="2020-06-10T18:12:44.305" v="9" actId="478"/>
          <ac:picMkLst>
            <pc:docMk/>
            <pc:sldMk cId="280927000" sldId="257"/>
            <ac:picMk id="5" creationId="{B1EFA9EA-ECE9-482D-B618-FAF6FB53641F}"/>
          </ac:picMkLst>
        </pc:picChg>
        <pc:picChg chg="add mod">
          <ac:chgData name="Renato Moreira Nagem Byrro" userId="f179d76fe0ba8c7c" providerId="LiveId" clId="{12AB25A7-E47E-4B9D-8929-09BA5747DBD1}" dt="2020-06-10T18:12:51.848" v="12" actId="1076"/>
          <ac:picMkLst>
            <pc:docMk/>
            <pc:sldMk cId="280927000" sldId="257"/>
            <ac:picMk id="1026" creationId="{728A6BDA-3288-40D0-A80B-7B449BA97575}"/>
          </ac:picMkLst>
        </pc:picChg>
      </pc:sldChg>
      <pc:sldChg chg="addSp delSp modSp add mod">
        <pc:chgData name="Renato Moreira Nagem Byrro" userId="f179d76fe0ba8c7c" providerId="LiveId" clId="{12AB25A7-E47E-4B9D-8929-09BA5747DBD1}" dt="2020-06-10T18:33:25.437" v="29" actId="20577"/>
        <pc:sldMkLst>
          <pc:docMk/>
          <pc:sldMk cId="4216947192" sldId="258"/>
        </pc:sldMkLst>
        <pc:spChg chg="mod">
          <ac:chgData name="Renato Moreira Nagem Byrro" userId="f179d76fe0ba8c7c" providerId="LiveId" clId="{12AB25A7-E47E-4B9D-8929-09BA5747DBD1}" dt="2020-06-10T18:33:25.437" v="29" actId="20577"/>
          <ac:spMkLst>
            <pc:docMk/>
            <pc:sldMk cId="4216947192" sldId="258"/>
            <ac:spMk id="6" creationId="{6E9C885B-FC6D-4433-BC17-F6E8130F6BE5}"/>
          </ac:spMkLst>
        </pc:spChg>
        <pc:picChg chg="del">
          <ac:chgData name="Renato Moreira Nagem Byrro" userId="f179d76fe0ba8c7c" providerId="LiveId" clId="{12AB25A7-E47E-4B9D-8929-09BA5747DBD1}" dt="2020-06-10T18:33:08.978" v="26" actId="478"/>
          <ac:picMkLst>
            <pc:docMk/>
            <pc:sldMk cId="4216947192" sldId="258"/>
            <ac:picMk id="1026" creationId="{728A6BDA-3288-40D0-A80B-7B449BA97575}"/>
          </ac:picMkLst>
        </pc:picChg>
        <pc:picChg chg="add mod">
          <ac:chgData name="Renato Moreira Nagem Byrro" userId="f179d76fe0ba8c7c" providerId="LiveId" clId="{12AB25A7-E47E-4B9D-8929-09BA5747DBD1}" dt="2020-06-10T18:33:07.145" v="25" actId="167"/>
          <ac:picMkLst>
            <pc:docMk/>
            <pc:sldMk cId="4216947192" sldId="258"/>
            <ac:picMk id="2050" creationId="{BA68A493-F836-45AC-8269-B946752214F8}"/>
          </ac:picMkLst>
        </pc:picChg>
      </pc:sldChg>
      <pc:sldChg chg="addSp delSp modSp add mod">
        <pc:chgData name="Renato Moreira Nagem Byrro" userId="f179d76fe0ba8c7c" providerId="LiveId" clId="{12AB25A7-E47E-4B9D-8929-09BA5747DBD1}" dt="2020-06-10T18:36:40.152" v="41" actId="20577"/>
        <pc:sldMkLst>
          <pc:docMk/>
          <pc:sldMk cId="1300082471" sldId="259"/>
        </pc:sldMkLst>
        <pc:spChg chg="mod">
          <ac:chgData name="Renato Moreira Nagem Byrro" userId="f179d76fe0ba8c7c" providerId="LiveId" clId="{12AB25A7-E47E-4B9D-8929-09BA5747DBD1}" dt="2020-06-10T18:36:40.152" v="41" actId="20577"/>
          <ac:spMkLst>
            <pc:docMk/>
            <pc:sldMk cId="1300082471" sldId="259"/>
            <ac:spMk id="6" creationId="{6E9C885B-FC6D-4433-BC17-F6E8130F6BE5}"/>
          </ac:spMkLst>
        </pc:spChg>
        <pc:picChg chg="del">
          <ac:chgData name="Renato Moreira Nagem Byrro" userId="f179d76fe0ba8c7c" providerId="LiveId" clId="{12AB25A7-E47E-4B9D-8929-09BA5747DBD1}" dt="2020-06-10T18:36:30.027" v="38" actId="478"/>
          <ac:picMkLst>
            <pc:docMk/>
            <pc:sldMk cId="1300082471" sldId="259"/>
            <ac:picMk id="2050" creationId="{BA68A493-F836-45AC-8269-B946752214F8}"/>
          </ac:picMkLst>
        </pc:picChg>
        <pc:picChg chg="add mod">
          <ac:chgData name="Renato Moreira Nagem Byrro" userId="f179d76fe0ba8c7c" providerId="LiveId" clId="{12AB25A7-E47E-4B9D-8929-09BA5747DBD1}" dt="2020-06-10T18:36:28.832" v="37" actId="167"/>
          <ac:picMkLst>
            <pc:docMk/>
            <pc:sldMk cId="1300082471" sldId="259"/>
            <ac:picMk id="3074" creationId="{C47A02D4-D25C-4453-8284-BAF10B2D98C5}"/>
          </ac:picMkLst>
        </pc:picChg>
      </pc:sldChg>
      <pc:sldChg chg="addSp delSp modSp add">
        <pc:chgData name="Renato Moreira Nagem Byrro" userId="f179d76fe0ba8c7c" providerId="LiveId" clId="{12AB25A7-E47E-4B9D-8929-09BA5747DBD1}" dt="2020-06-10T18:46:16.831" v="52" actId="478"/>
        <pc:sldMkLst>
          <pc:docMk/>
          <pc:sldMk cId="1856132420" sldId="260"/>
        </pc:sldMkLst>
        <pc:picChg chg="del">
          <ac:chgData name="Renato Moreira Nagem Byrro" userId="f179d76fe0ba8c7c" providerId="LiveId" clId="{12AB25A7-E47E-4B9D-8929-09BA5747DBD1}" dt="2020-06-10T18:46:16.831" v="52" actId="478"/>
          <ac:picMkLst>
            <pc:docMk/>
            <pc:sldMk cId="1856132420" sldId="260"/>
            <ac:picMk id="3074" creationId="{C47A02D4-D25C-4453-8284-BAF10B2D98C5}"/>
          </ac:picMkLst>
        </pc:picChg>
        <pc:picChg chg="add mod">
          <ac:chgData name="Renato Moreira Nagem Byrro" userId="f179d76fe0ba8c7c" providerId="LiveId" clId="{12AB25A7-E47E-4B9D-8929-09BA5747DBD1}" dt="2020-06-10T18:46:15.702" v="51" actId="167"/>
          <ac:picMkLst>
            <pc:docMk/>
            <pc:sldMk cId="1856132420" sldId="260"/>
            <ac:picMk id="4098" creationId="{97F64962-026F-400D-BEF4-31E6AD6A4851}"/>
          </ac:picMkLst>
        </pc:picChg>
      </pc:sldChg>
      <pc:sldChg chg="addSp delSp modSp add">
        <pc:chgData name="Renato Moreira Nagem Byrro" userId="f179d76fe0ba8c7c" providerId="LiveId" clId="{12AB25A7-E47E-4B9D-8929-09BA5747DBD1}" dt="2020-06-10T18:50:19.566" v="67" actId="478"/>
        <pc:sldMkLst>
          <pc:docMk/>
          <pc:sldMk cId="1416599371" sldId="261"/>
        </pc:sldMkLst>
        <pc:picChg chg="del">
          <ac:chgData name="Renato Moreira Nagem Byrro" userId="f179d76fe0ba8c7c" providerId="LiveId" clId="{12AB25A7-E47E-4B9D-8929-09BA5747DBD1}" dt="2020-06-10T18:50:19.566" v="67" actId="478"/>
          <ac:picMkLst>
            <pc:docMk/>
            <pc:sldMk cId="1416599371" sldId="261"/>
            <ac:picMk id="4098" creationId="{97F64962-026F-400D-BEF4-31E6AD6A4851}"/>
          </ac:picMkLst>
        </pc:picChg>
        <pc:picChg chg="add mod">
          <ac:chgData name="Renato Moreira Nagem Byrro" userId="f179d76fe0ba8c7c" providerId="LiveId" clId="{12AB25A7-E47E-4B9D-8929-09BA5747DBD1}" dt="2020-06-10T18:50:18.051" v="66" actId="167"/>
          <ac:picMkLst>
            <pc:docMk/>
            <pc:sldMk cId="1416599371" sldId="261"/>
            <ac:picMk id="5122" creationId="{752FF48D-473B-480B-B736-E3D82119815B}"/>
          </ac:picMkLst>
        </pc:picChg>
      </pc:sldChg>
      <pc:sldChg chg="addSp delSp modSp add">
        <pc:chgData name="Renato Moreira Nagem Byrro" userId="f179d76fe0ba8c7c" providerId="LiveId" clId="{12AB25A7-E47E-4B9D-8929-09BA5747DBD1}" dt="2020-06-10T18:54:11.096" v="74" actId="478"/>
        <pc:sldMkLst>
          <pc:docMk/>
          <pc:sldMk cId="2712088785" sldId="262"/>
        </pc:sldMkLst>
        <pc:picChg chg="del">
          <ac:chgData name="Renato Moreira Nagem Byrro" userId="f179d76fe0ba8c7c" providerId="LiveId" clId="{12AB25A7-E47E-4B9D-8929-09BA5747DBD1}" dt="2020-06-10T18:54:11.096" v="74" actId="478"/>
          <ac:picMkLst>
            <pc:docMk/>
            <pc:sldMk cId="2712088785" sldId="262"/>
            <ac:picMk id="5122" creationId="{752FF48D-473B-480B-B736-E3D82119815B}"/>
          </ac:picMkLst>
        </pc:picChg>
        <pc:picChg chg="add mod">
          <ac:chgData name="Renato Moreira Nagem Byrro" userId="f179d76fe0ba8c7c" providerId="LiveId" clId="{12AB25A7-E47E-4B9D-8929-09BA5747DBD1}" dt="2020-06-10T18:54:10.056" v="73" actId="167"/>
          <ac:picMkLst>
            <pc:docMk/>
            <pc:sldMk cId="2712088785" sldId="262"/>
            <ac:picMk id="6146" creationId="{2A296313-ED17-4A30-9D2F-7CF1BC9E80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6AE2-64DE-43CB-B87F-6D28DADF4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7B1EE-50CF-45AD-9D6E-C4183B873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3F0B-1626-4424-B303-859FDAA3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F40F-CD9D-4916-A6C9-F87F544F678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593E-E621-4D7A-B2E5-9B19C49D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400D4-E1D6-4475-8B1C-395545C3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BFAD-9840-452C-A576-EF15C3085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7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7891-5FA2-47F6-9A5D-BDD22966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519BC-D93B-4AA9-9576-731813B2E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E2F50-4A4A-4F81-90E4-C11F528D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F40F-CD9D-4916-A6C9-F87F544F678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B5132-1372-43DC-8B1F-32577C0F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1E02-18E8-4DD2-A226-05762F5A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BFAD-9840-452C-A576-EF15C3085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6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5A93E-7062-40DE-9C4D-0352022B9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11F69-787F-4F23-AB08-5EB8A3F5D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32F07-01A7-4DB9-B40B-D0C66062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F40F-CD9D-4916-A6C9-F87F544F678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B6508-A5C6-4EE2-94A8-4D605B26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7E7E1-1A58-415A-B593-8EBCD755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BFAD-9840-452C-A576-EF15C3085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1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D85F-B1A1-4728-B5F3-5B8B5F0F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9650-0842-41CD-BBB9-15AF51962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FE252-4E90-4DFA-9CCD-CE385D8B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F40F-CD9D-4916-A6C9-F87F544F678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AE3A2-B871-4F3D-893D-E831BDF4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0B58B-3933-4D00-8B93-3581F3DD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BFAD-9840-452C-A576-EF15C3085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6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DEC9-3A12-4A9B-91E8-634DB86E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212F2-04BA-4413-8EE7-DEE03ADA8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BD85B-AF66-4C84-BC1A-57011EF8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F40F-CD9D-4916-A6C9-F87F544F678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4DAA-C1AD-4E0A-B24E-47B24450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59ED8-2CAE-43C6-8D34-03DD94EC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BFAD-9840-452C-A576-EF15C3085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8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AE0D-1A11-4169-B365-10B04B25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AC77-63AD-4606-9AF3-75DA9BADF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CDE6E-DD15-429D-9AE6-2815F9CC6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DD75C-F106-4CEA-AA83-C616212B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F40F-CD9D-4916-A6C9-F87F544F678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E3192-C2DF-4AE4-8E5E-3C596011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A0527-3B26-40DF-A773-5F67B767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BFAD-9840-452C-A576-EF15C3085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9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F377-5780-4BB8-8C0B-7214ACE2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0779E-8690-4287-BF3E-3D61CBB5A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9613C-4E94-43F3-A3F5-DCC118EA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8C634-6D3E-4F0E-B13D-6C1494FB5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DE8F7-69CC-485C-8978-EA0734C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D53F9-F41D-4D6F-A024-2D2FB2E1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F40F-CD9D-4916-A6C9-F87F544F678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4D835-932A-409C-9F69-83B69A29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9647C-428A-45EA-B1B1-E9B5BC6D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BFAD-9840-452C-A576-EF15C3085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5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C83F-C750-4CE3-8A84-BB4B0A05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B775D-89BD-405E-9E7B-0BC75792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F40F-CD9D-4916-A6C9-F87F544F678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0BF5B-D0FA-4E28-A645-FBCE2D50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96010-612F-4FDF-ADE8-6C823F1D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BFAD-9840-452C-A576-EF15C3085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17178-B89B-46D5-9182-AEC01A42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F40F-CD9D-4916-A6C9-F87F544F678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E140E-1D53-4B1A-AA45-9825B351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3A5D5-E890-4FF6-8ED2-02F05610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BFAD-9840-452C-A576-EF15C3085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96EB-562D-46AB-B91A-321E8789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98B41-0AC5-43BE-880B-D1D05794E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E9038-BE24-4432-BA50-3AA40E487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515CE-2029-4A39-BCD0-8A00BBA3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F40F-CD9D-4916-A6C9-F87F544F678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FE834-E3AE-473A-87D6-1F4C41EE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53484-14AC-4D7B-8EAB-BBEAF560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BFAD-9840-452C-A576-EF15C3085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8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A3B2-01D4-4BB1-8FC6-E1007E3E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5E5A9-3B07-4F2C-B2F3-D3B38752D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1E6F2-FE04-486E-A92B-F94139DDD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51CD2-ADF2-4273-9C76-3F0DF04A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F40F-CD9D-4916-A6C9-F87F544F678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BB101-3FB4-451B-9536-CE4D448A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88196-66A7-4CFD-8075-0A87708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BFAD-9840-452C-A576-EF15C3085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0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9295F-CE08-409B-B8C2-7897039D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BE8C0-FE7C-40F1-82D3-6F674AAE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745FC-51A9-4A23-8958-783CF8E8F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8F40F-CD9D-4916-A6C9-F87F544F678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1A6F3-F7C7-4C51-B5EB-740D6D0D2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8775-310D-4106-8894-DCA6B7DD3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BFAD-9840-452C-A576-EF15C3085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0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clock mounted to the side&#10;&#10;Description automatically generated">
            <a:extLst>
              <a:ext uri="{FF2B5EF4-FFF2-40B4-BE49-F238E27FC236}">
                <a16:creationId xmlns:a16="http://schemas.microsoft.com/office/drawing/2014/main" id="{B1EFA9EA-ECE9-482D-B618-FAF6FB536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1447800"/>
            <a:ext cx="7058025" cy="3962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9A1FAE-4CA2-42D8-8907-D03F32DF446C}"/>
              </a:ext>
            </a:extLst>
          </p:cNvPr>
          <p:cNvSpPr/>
          <p:nvPr/>
        </p:nvSpPr>
        <p:spPr>
          <a:xfrm>
            <a:off x="2566986" y="3482531"/>
            <a:ext cx="7058026" cy="142822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C885B-FC6D-4433-BC17-F6E8130F6BE5}"/>
              </a:ext>
            </a:extLst>
          </p:cNvPr>
          <p:cNvSpPr txBox="1"/>
          <p:nvPr/>
        </p:nvSpPr>
        <p:spPr>
          <a:xfrm>
            <a:off x="2566985" y="3658035"/>
            <a:ext cx="7058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Josefin Sans" pitchFamily="2" charset="0"/>
                <a:ea typeface="Hack" panose="020B0609030202020204" pitchFamily="49" charset="0"/>
                <a:cs typeface="Hack" panose="020B0609030202020204" pitchFamily="49" charset="0"/>
              </a:rPr>
              <a:t>How to Optimize Lambda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Josefin Sans" pitchFamily="2" charset="0"/>
                <a:ea typeface="Hack" panose="020B0609030202020204" pitchFamily="49" charset="0"/>
                <a:cs typeface="Hack" panose="020B0609030202020204" pitchFamily="49" charset="0"/>
              </a:rPr>
              <a:t>Memory and CPU</a:t>
            </a:r>
          </a:p>
        </p:txBody>
      </p:sp>
    </p:spTree>
    <p:extLst>
      <p:ext uri="{BB962C8B-B14F-4D97-AF65-F5344CB8AC3E}">
        <p14:creationId xmlns:p14="http://schemas.microsoft.com/office/powerpoint/2010/main" val="134668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ver image for If You Learn to Build Scalable Applications, You Can Change Your Career">
            <a:extLst>
              <a:ext uri="{FF2B5EF4-FFF2-40B4-BE49-F238E27FC236}">
                <a16:creationId xmlns:a16="http://schemas.microsoft.com/office/drawing/2014/main" id="{728A6BDA-3288-40D0-A80B-7B449BA97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17"/>
          <a:stretch/>
        </p:blipFill>
        <p:spPr bwMode="auto">
          <a:xfrm>
            <a:off x="2566985" y="1500558"/>
            <a:ext cx="7058024" cy="396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9A1FAE-4CA2-42D8-8907-D03F32DF446C}"/>
              </a:ext>
            </a:extLst>
          </p:cNvPr>
          <p:cNvSpPr/>
          <p:nvPr/>
        </p:nvSpPr>
        <p:spPr>
          <a:xfrm>
            <a:off x="2566986" y="3482531"/>
            <a:ext cx="7058026" cy="142822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C885B-FC6D-4433-BC17-F6E8130F6BE5}"/>
              </a:ext>
            </a:extLst>
          </p:cNvPr>
          <p:cNvSpPr txBox="1"/>
          <p:nvPr/>
        </p:nvSpPr>
        <p:spPr>
          <a:xfrm>
            <a:off x="2566985" y="3750368"/>
            <a:ext cx="70580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Josefin Sans" pitchFamily="2" charset="0"/>
                <a:ea typeface="Hack" panose="020B0609030202020204" pitchFamily="49" charset="0"/>
                <a:cs typeface="Hack" panose="020B0609030202020204" pitchFamily="49" charset="0"/>
              </a:rPr>
              <a:t>If You Learn to Build Scalable Applications, You Can Change Your Career</a:t>
            </a:r>
          </a:p>
        </p:txBody>
      </p:sp>
    </p:spTree>
    <p:extLst>
      <p:ext uri="{BB962C8B-B14F-4D97-AF65-F5344CB8AC3E}">
        <p14:creationId xmlns:p14="http://schemas.microsoft.com/office/powerpoint/2010/main" val="28092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ver image for How I Fixed JWT Security Flaws in 3 Steps">
            <a:extLst>
              <a:ext uri="{FF2B5EF4-FFF2-40B4-BE49-F238E27FC236}">
                <a16:creationId xmlns:a16="http://schemas.microsoft.com/office/drawing/2014/main" id="{BA68A493-F836-45AC-8269-B94675221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5" r="16862"/>
          <a:stretch/>
        </p:blipFill>
        <p:spPr bwMode="auto">
          <a:xfrm>
            <a:off x="2566982" y="1500558"/>
            <a:ext cx="7058027" cy="396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9A1FAE-4CA2-42D8-8907-D03F32DF446C}"/>
              </a:ext>
            </a:extLst>
          </p:cNvPr>
          <p:cNvSpPr/>
          <p:nvPr/>
        </p:nvSpPr>
        <p:spPr>
          <a:xfrm>
            <a:off x="2566986" y="3482531"/>
            <a:ext cx="7058026" cy="142822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C885B-FC6D-4433-BC17-F6E8130F6BE5}"/>
              </a:ext>
            </a:extLst>
          </p:cNvPr>
          <p:cNvSpPr txBox="1"/>
          <p:nvPr/>
        </p:nvSpPr>
        <p:spPr>
          <a:xfrm>
            <a:off x="2566985" y="3750368"/>
            <a:ext cx="7058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Josefin Sans" pitchFamily="2" charset="0"/>
                <a:ea typeface="Hack" panose="020B0609030202020204" pitchFamily="49" charset="0"/>
                <a:cs typeface="Hack" panose="020B0609030202020204" pitchFamily="49" charset="0"/>
              </a:rPr>
              <a:t>How I Fixed JWT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Josefin Sans" pitchFamily="2" charset="0"/>
                <a:ea typeface="Hack" panose="020B0609030202020204" pitchFamily="49" charset="0"/>
                <a:cs typeface="Hack" panose="020B0609030202020204" pitchFamily="49" charset="0"/>
              </a:rPr>
              <a:t>Security Flaws in 3 Steps</a:t>
            </a:r>
          </a:p>
        </p:txBody>
      </p:sp>
    </p:spTree>
    <p:extLst>
      <p:ext uri="{BB962C8B-B14F-4D97-AF65-F5344CB8AC3E}">
        <p14:creationId xmlns:p14="http://schemas.microsoft.com/office/powerpoint/2010/main" val="421694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47A02D4-D25C-4453-8284-BAF10B2D9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5" r="4505"/>
          <a:stretch/>
        </p:blipFill>
        <p:spPr bwMode="auto">
          <a:xfrm>
            <a:off x="2566981" y="1500558"/>
            <a:ext cx="7058027" cy="396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9A1FAE-4CA2-42D8-8907-D03F32DF446C}"/>
              </a:ext>
            </a:extLst>
          </p:cNvPr>
          <p:cNvSpPr/>
          <p:nvPr/>
        </p:nvSpPr>
        <p:spPr>
          <a:xfrm>
            <a:off x="2566986" y="3482531"/>
            <a:ext cx="7058026" cy="142822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C885B-FC6D-4433-BC17-F6E8130F6BE5}"/>
              </a:ext>
            </a:extLst>
          </p:cNvPr>
          <p:cNvSpPr txBox="1"/>
          <p:nvPr/>
        </p:nvSpPr>
        <p:spPr>
          <a:xfrm>
            <a:off x="2566977" y="3658035"/>
            <a:ext cx="7058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Josefin Sans" pitchFamily="2" charset="0"/>
                <a:ea typeface="Hack" panose="020B0609030202020204" pitchFamily="49" charset="0"/>
                <a:cs typeface="Hack" panose="020B0609030202020204" pitchFamily="49" charset="0"/>
              </a:rPr>
              <a:t>Why Cassandra Serverless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Josefin Sans" pitchFamily="2" charset="0"/>
                <a:ea typeface="Hack" panose="020B0609030202020204" pitchFamily="49" charset="0"/>
                <a:cs typeface="Hack" panose="020B0609030202020204" pitchFamily="49" charset="0"/>
              </a:rPr>
              <a:t>Is a Game-Changer</a:t>
            </a:r>
          </a:p>
        </p:txBody>
      </p:sp>
    </p:spTree>
    <p:extLst>
      <p:ext uri="{BB962C8B-B14F-4D97-AF65-F5344CB8AC3E}">
        <p14:creationId xmlns:p14="http://schemas.microsoft.com/office/powerpoint/2010/main" val="130008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7F64962-026F-400D-BEF4-31E6AD6A48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0" r="28559"/>
          <a:stretch/>
        </p:blipFill>
        <p:spPr bwMode="auto">
          <a:xfrm>
            <a:off x="2566974" y="1500558"/>
            <a:ext cx="7058027" cy="396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9A1FAE-4CA2-42D8-8907-D03F32DF446C}"/>
              </a:ext>
            </a:extLst>
          </p:cNvPr>
          <p:cNvSpPr/>
          <p:nvPr/>
        </p:nvSpPr>
        <p:spPr>
          <a:xfrm>
            <a:off x="2566986" y="3482531"/>
            <a:ext cx="7058026" cy="142822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C885B-FC6D-4433-BC17-F6E8130F6BE5}"/>
              </a:ext>
            </a:extLst>
          </p:cNvPr>
          <p:cNvSpPr txBox="1"/>
          <p:nvPr/>
        </p:nvSpPr>
        <p:spPr>
          <a:xfrm>
            <a:off x="2566977" y="3658035"/>
            <a:ext cx="7058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Josefin Sans" pitchFamily="2" charset="0"/>
                <a:ea typeface="Hack" panose="020B0609030202020204" pitchFamily="49" charset="0"/>
                <a:cs typeface="Hack" panose="020B0609030202020204" pitchFamily="49" charset="0"/>
              </a:rPr>
              <a:t>Lower Your AWS Lambda Bill by Increasing Memory Size</a:t>
            </a:r>
          </a:p>
        </p:txBody>
      </p:sp>
    </p:spTree>
    <p:extLst>
      <p:ext uri="{BB962C8B-B14F-4D97-AF65-F5344CB8AC3E}">
        <p14:creationId xmlns:p14="http://schemas.microsoft.com/office/powerpoint/2010/main" val="185613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52FF48D-473B-480B-B736-E3D8211981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r="3078"/>
          <a:stretch/>
        </p:blipFill>
        <p:spPr bwMode="auto">
          <a:xfrm>
            <a:off x="2566962" y="1492604"/>
            <a:ext cx="7058037" cy="397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9A1FAE-4CA2-42D8-8907-D03F32DF446C}"/>
              </a:ext>
            </a:extLst>
          </p:cNvPr>
          <p:cNvSpPr/>
          <p:nvPr/>
        </p:nvSpPr>
        <p:spPr>
          <a:xfrm>
            <a:off x="2566986" y="3482531"/>
            <a:ext cx="7058026" cy="142822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C885B-FC6D-4433-BC17-F6E8130F6BE5}"/>
              </a:ext>
            </a:extLst>
          </p:cNvPr>
          <p:cNvSpPr txBox="1"/>
          <p:nvPr/>
        </p:nvSpPr>
        <p:spPr>
          <a:xfrm>
            <a:off x="2566977" y="3658035"/>
            <a:ext cx="7058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Josefin Sans" pitchFamily="2" charset="0"/>
                <a:ea typeface="Hack" panose="020B0609030202020204" pitchFamily="49" charset="0"/>
                <a:cs typeface="Hack" panose="020B0609030202020204" pitchFamily="49" charset="0"/>
              </a:rPr>
              <a:t>How to Save Dozens of Hours on Lambda Debugging</a:t>
            </a:r>
          </a:p>
        </p:txBody>
      </p:sp>
    </p:spTree>
    <p:extLst>
      <p:ext uri="{BB962C8B-B14F-4D97-AF65-F5344CB8AC3E}">
        <p14:creationId xmlns:p14="http://schemas.microsoft.com/office/powerpoint/2010/main" val="141659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A296313-ED17-4A30-9D2F-7CF1BC9E8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"/>
          <a:stretch/>
        </p:blipFill>
        <p:spPr bwMode="auto">
          <a:xfrm>
            <a:off x="2566963" y="1492604"/>
            <a:ext cx="7058024" cy="397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9A1FAE-4CA2-42D8-8907-D03F32DF446C}"/>
              </a:ext>
            </a:extLst>
          </p:cNvPr>
          <p:cNvSpPr/>
          <p:nvPr/>
        </p:nvSpPr>
        <p:spPr>
          <a:xfrm>
            <a:off x="2566986" y="3482531"/>
            <a:ext cx="7058026" cy="142822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C885B-FC6D-4433-BC17-F6E8130F6BE5}"/>
              </a:ext>
            </a:extLst>
          </p:cNvPr>
          <p:cNvSpPr txBox="1"/>
          <p:nvPr/>
        </p:nvSpPr>
        <p:spPr>
          <a:xfrm>
            <a:off x="2566977" y="3658035"/>
            <a:ext cx="7058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Josefin Sans" pitchFamily="2" charset="0"/>
                <a:ea typeface="Hack" panose="020B0609030202020204" pitchFamily="49" charset="0"/>
                <a:cs typeface="Hack" panose="020B0609030202020204" pitchFamily="49" charset="0"/>
              </a:rPr>
              <a:t>Cost-Efficient Ways to Run DynamoDB Tables</a:t>
            </a:r>
          </a:p>
        </p:txBody>
      </p:sp>
    </p:spTree>
    <p:extLst>
      <p:ext uri="{BB962C8B-B14F-4D97-AF65-F5344CB8AC3E}">
        <p14:creationId xmlns:p14="http://schemas.microsoft.com/office/powerpoint/2010/main" val="271208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59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Josefin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Moreira Nagem Byrro</dc:creator>
  <cp:lastModifiedBy>Renato Moreira Nagem Byrro</cp:lastModifiedBy>
  <cp:revision>1</cp:revision>
  <dcterms:created xsi:type="dcterms:W3CDTF">2020-06-10T18:04:09Z</dcterms:created>
  <dcterms:modified xsi:type="dcterms:W3CDTF">2020-06-10T18:54:54Z</dcterms:modified>
</cp:coreProperties>
</file>