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60" r:id="rId6"/>
    <p:sldId id="286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805"/>
    <a:srgbClr val="FF2D20"/>
    <a:srgbClr val="916F42"/>
    <a:srgbClr val="FF575A"/>
    <a:srgbClr val="72A8E7"/>
    <a:srgbClr val="FF3026"/>
    <a:srgbClr val="0771F1"/>
    <a:srgbClr val="4B9FD8"/>
    <a:srgbClr val="FD694B"/>
    <a:srgbClr val="F89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>
        <p:guide orient="horz" pos="346"/>
        <p:guide pos="665"/>
        <p:guide orient="horz" pos="3974"/>
        <p:guide pos="7015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Laravel Controller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106F8-93A8-3CCB-4276-A1D04EB614E5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rgbClr val="FD694B"/>
                </a:solidFill>
              </a:rPr>
              <a:t>(6 / 10)</a:t>
            </a:r>
            <a:endParaRPr lang="en-ID" sz="2000">
              <a:solidFill>
                <a:srgbClr val="FD6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Controller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mumnya digunakan untuk menangani sebuah kondisi tertentu. Misalnya di dalam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 kita gunakan untuk mengambil data, lalu mengirimkan ke </a:t>
            </a:r>
            <a:r>
              <a:rPr lang="en-ID" sz="2400" i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ID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D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Dan melakukan proses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insert, update 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 dari </a:t>
            </a:r>
            <a:r>
              <a:rPr lang="en-ID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Controller Flow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653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Menghubungkan data ke Model – View </a:t>
            </a:r>
            <a:endParaRPr lang="en-US" sz="2400" i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0075D-621F-01CF-2023-EA86EA59FE48}"/>
              </a:ext>
            </a:extLst>
          </p:cNvPr>
          <p:cNvSpPr/>
          <p:nvPr/>
        </p:nvSpPr>
        <p:spPr>
          <a:xfrm>
            <a:off x="1055687" y="2733187"/>
            <a:ext cx="5626466" cy="357553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3802E-6771-8B8F-DE38-08145B0528AA}"/>
              </a:ext>
            </a:extLst>
          </p:cNvPr>
          <p:cNvSpPr txBox="1"/>
          <p:nvPr/>
        </p:nvSpPr>
        <p:spPr>
          <a:xfrm>
            <a:off x="1055688" y="2730436"/>
            <a:ext cx="5626466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solidFill>
                  <a:schemeClr val="bg1"/>
                </a:solidFill>
              </a:rPr>
              <a:t>controller</a:t>
            </a:r>
          </a:p>
        </p:txBody>
      </p:sp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7AF382E5-CD93-4AF8-6CED-10CC6144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68" y="3314098"/>
            <a:ext cx="732673" cy="732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93AD574-2CBF-F223-EA01-81AB6B53FE3F}"/>
              </a:ext>
            </a:extLst>
          </p:cNvPr>
          <p:cNvSpPr/>
          <p:nvPr/>
        </p:nvSpPr>
        <p:spPr>
          <a:xfrm>
            <a:off x="7502768" y="2733188"/>
            <a:ext cx="1652955" cy="152394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ED5D1-6416-CCA8-12C2-17421EB846C6}"/>
              </a:ext>
            </a:extLst>
          </p:cNvPr>
          <p:cNvSpPr/>
          <p:nvPr/>
        </p:nvSpPr>
        <p:spPr>
          <a:xfrm>
            <a:off x="7502768" y="2733187"/>
            <a:ext cx="1652955" cy="39396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/>
              <a:t>model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A122ADB-3DF0-9AC3-3059-F2190AB3E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64" y="3972375"/>
            <a:ext cx="938995" cy="9389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6A8A9A-EADF-B454-6812-C97646623556}"/>
              </a:ext>
            </a:extLst>
          </p:cNvPr>
          <p:cNvSpPr txBox="1"/>
          <p:nvPr/>
        </p:nvSpPr>
        <p:spPr>
          <a:xfrm>
            <a:off x="1559783" y="4995369"/>
            <a:ext cx="1652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>
                <a:solidFill>
                  <a:schemeClr val="bg2">
                    <a:lumMod val="25000"/>
                  </a:schemeClr>
                </a:solidFill>
              </a:rPr>
              <a:t>logika</a:t>
            </a:r>
          </a:p>
        </p:txBody>
      </p:sp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4735BACF-E806-A107-A861-922B35B8A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55"/>
          <a:stretch/>
        </p:blipFill>
        <p:spPr>
          <a:xfrm>
            <a:off x="4620242" y="3583988"/>
            <a:ext cx="655562" cy="388388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8EA3472-EA5E-E688-DB09-B51C7C9D12BB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275804" y="2927101"/>
            <a:ext cx="2226964" cy="851081"/>
          </a:xfrm>
          <a:prstGeom prst="bentConnector3">
            <a:avLst>
              <a:gd name="adj1" fmla="val 77267"/>
            </a:avLst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A4D8198-A144-7D7B-2078-A2C36E0C8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567" y="5285811"/>
            <a:ext cx="732673" cy="73267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EA0B264-EBD3-EB67-9D0E-4108CB1DC940}"/>
              </a:ext>
            </a:extLst>
          </p:cNvPr>
          <p:cNvSpPr/>
          <p:nvPr/>
        </p:nvSpPr>
        <p:spPr>
          <a:xfrm>
            <a:off x="7502768" y="4714387"/>
            <a:ext cx="1652955" cy="1604350"/>
          </a:xfrm>
          <a:prstGeom prst="rect">
            <a:avLst/>
          </a:prstGeom>
          <a:noFill/>
          <a:ln w="38100">
            <a:solidFill>
              <a:srgbClr val="FF2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DE91F2-6931-B88F-C294-9515356D7600}"/>
              </a:ext>
            </a:extLst>
          </p:cNvPr>
          <p:cNvSpPr/>
          <p:nvPr/>
        </p:nvSpPr>
        <p:spPr>
          <a:xfrm>
            <a:off x="7502768" y="4714386"/>
            <a:ext cx="1652955" cy="393969"/>
          </a:xfrm>
          <a:prstGeom prst="rect">
            <a:avLst/>
          </a:prstGeom>
          <a:solidFill>
            <a:srgbClr val="FF2D20"/>
          </a:solidFill>
          <a:ln w="38100">
            <a:solidFill>
              <a:srgbClr val="FF2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/>
              <a:t>view</a:t>
            </a:r>
          </a:p>
        </p:txBody>
      </p:sp>
      <p:pic>
        <p:nvPicPr>
          <p:cNvPr id="36" name="Picture 35" descr="A picture containing businesscard, table&#10;&#10;Description automatically generated">
            <a:extLst>
              <a:ext uri="{FF2B5EF4-FFF2-40B4-BE49-F238E27FC236}">
                <a16:creationId xmlns:a16="http://schemas.microsoft.com/office/drawing/2014/main" id="{A33492C7-980C-EB26-631F-E0F041322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15" y="4754472"/>
            <a:ext cx="481795" cy="4817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2C10C34-0B10-F07A-D277-B3A30D6CB290}"/>
              </a:ext>
            </a:extLst>
          </p:cNvPr>
          <p:cNvSpPr txBox="1"/>
          <p:nvPr/>
        </p:nvSpPr>
        <p:spPr>
          <a:xfrm>
            <a:off x="4202721" y="5301733"/>
            <a:ext cx="1652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>
                <a:solidFill>
                  <a:srgbClr val="916F42"/>
                </a:solidFill>
              </a:rPr>
              <a:t>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DF06B6-DAC6-5154-F140-4DF220EBCCF1}"/>
              </a:ext>
            </a:extLst>
          </p:cNvPr>
          <p:cNvCxnSpPr>
            <a:cxnSpLocks/>
          </p:cNvCxnSpPr>
          <p:nvPr/>
        </p:nvCxnSpPr>
        <p:spPr>
          <a:xfrm>
            <a:off x="5357446" y="4995369"/>
            <a:ext cx="2042160" cy="0"/>
          </a:xfrm>
          <a:prstGeom prst="straightConnector1">
            <a:avLst/>
          </a:prstGeom>
          <a:ln w="38100">
            <a:solidFill>
              <a:srgbClr val="916F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5BAE14-4E35-8C93-50C7-5BA36F37F76C}"/>
              </a:ext>
            </a:extLst>
          </p:cNvPr>
          <p:cNvCxnSpPr>
            <a:stCxn id="23" idx="3"/>
          </p:cNvCxnSpPr>
          <p:nvPr/>
        </p:nvCxnSpPr>
        <p:spPr>
          <a:xfrm flipV="1">
            <a:off x="2855759" y="4441872"/>
            <a:ext cx="1212149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E59546-6F83-6639-BDD0-FD79E2401E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5359" y="4441872"/>
            <a:ext cx="1212149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FF2DDD-FCB6-4D1B-786F-DB6937C2C77C}"/>
              </a:ext>
            </a:extLst>
          </p:cNvPr>
          <p:cNvCxnSpPr>
            <a:cxnSpLocks/>
          </p:cNvCxnSpPr>
          <p:nvPr/>
        </p:nvCxnSpPr>
        <p:spPr>
          <a:xfrm>
            <a:off x="4067908" y="3838062"/>
            <a:ext cx="49236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5DAF25-F8D0-F276-765F-3FB0BD1530EF}"/>
              </a:ext>
            </a:extLst>
          </p:cNvPr>
          <p:cNvCxnSpPr>
            <a:cxnSpLocks/>
          </p:cNvCxnSpPr>
          <p:nvPr/>
        </p:nvCxnSpPr>
        <p:spPr>
          <a:xfrm>
            <a:off x="4067908" y="5045539"/>
            <a:ext cx="49236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0B76D6E-8C12-E868-E9F4-39E4BD0EF183}"/>
              </a:ext>
            </a:extLst>
          </p:cNvPr>
          <p:cNvSpPr txBox="1"/>
          <p:nvPr/>
        </p:nvSpPr>
        <p:spPr>
          <a:xfrm>
            <a:off x="4121545" y="3975949"/>
            <a:ext cx="1652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>
                <a:solidFill>
                  <a:srgbClr val="DFA805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101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9" grpId="0" animBg="1"/>
      <p:bldP spid="20" grpId="0" animBg="1"/>
      <p:bldP spid="24" grpId="0"/>
      <p:bldP spid="31" grpId="0" animBg="1"/>
      <p:bldP spid="32" grpId="0" animBg="1"/>
      <p:bldP spid="37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168</Words>
  <Application>Microsoft Macintosh PowerPoint</Application>
  <PresentationFormat>Widescreen</PresentationFormat>
  <Paragraphs>48</Paragraphs>
  <Slides>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6986</cp:lastModifiedBy>
  <cp:revision>25</cp:revision>
  <dcterms:created xsi:type="dcterms:W3CDTF">2022-12-18T14:57:36Z</dcterms:created>
  <dcterms:modified xsi:type="dcterms:W3CDTF">2022-12-23T16:48:03Z</dcterms:modified>
</cp:coreProperties>
</file>