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73" r:id="rId5"/>
    <p:sldId id="260" r:id="rId6"/>
    <p:sldId id="286" r:id="rId7"/>
    <p:sldId id="2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665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pos="7015" userDrawn="1">
          <p15:clr>
            <a:srgbClr val="A4A3A4"/>
          </p15:clr>
        </p15:guide>
        <p15:guide id="5" orient="horz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0"/>
    <a:srgbClr val="DFA805"/>
    <a:srgbClr val="916F42"/>
    <a:srgbClr val="FF575A"/>
    <a:srgbClr val="72A8E7"/>
    <a:srgbClr val="FF3026"/>
    <a:srgbClr val="0771F1"/>
    <a:srgbClr val="4B9FD8"/>
    <a:srgbClr val="FD694B"/>
    <a:srgbClr val="F89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6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4" y="176"/>
      </p:cViewPr>
      <p:guideLst>
        <p:guide orient="horz" pos="346"/>
        <p:guide pos="665"/>
        <p:guide orient="horz" pos="3974"/>
        <p:guide pos="7015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B05B-0846-94DC-D757-ECAE2C717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626C6-837B-3524-37D0-C85BE8758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1A07D-16D6-338F-16CD-1A6A4CCD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351F3-549C-4DBD-976D-39458B7C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64A30-514E-85EE-4BDD-9424018C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918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D10C-29E0-B18D-1446-973FE72F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CB1CC-3889-F9A7-36F0-022B1707B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7EE0-DB5C-0486-7D98-7F16F711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02E3-BE7A-364F-0655-8FE4740A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E72E-DE30-C682-637B-3FC36D94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177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D4709-5808-1F7B-85D7-5322D207E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A3893-A7CC-557F-E24C-337C9243E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35DE-0E5B-B534-7A90-DAB5A270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C7FC3-3FEA-5C61-18DE-922DD3B8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80FA4-19C7-8C06-C3D3-6F48FC3C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967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8B6A-6FE6-6FE1-2587-3DF311D9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6FFD-AE28-2ABF-CCC5-53434932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4A7B-D672-DA59-0FAA-94657633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9DD94-49EF-E402-0F35-47CC8992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BD57F-C4CA-70A6-1B79-211E2528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830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467B-89B2-A236-2C19-9F8318A6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15998-59F3-75BC-CC91-A321D646C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2B685-E6BD-35A3-E4C4-D245A899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8347D-F988-8B26-4D15-C5D1B6DD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5F342-2D3E-759B-1FD4-2D841454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838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884E-1B4B-A2E3-3BE0-258F881C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FE83-5771-7799-E507-CD8347E71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9C1F6-3F92-4E4F-6BDB-34ED361C3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EF77C-6E32-FD9F-D144-794E24A4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CB8FC-BBD6-5CEB-9C96-04BE9A86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3E71B-BCDA-AF9A-BCEA-9C9B9321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439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1BC3-FE77-88F8-4094-CDB57B2B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2FB00-8D7C-C248-A8B4-5AEA53A71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75DE5-1969-5A65-AF23-36D8EB0FB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AAB20-9659-B567-3DD6-3D131E95B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90732-2D71-0A1D-F5FC-CEEEE9BB2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106CD-8C52-CFC2-29CE-E33BC7A3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1FF39-9323-3A5F-B3FC-A8BC7445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82042-7E37-4C3D-CA98-1915C98A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685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EFB5-24AE-A11C-669A-65776C65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5C91E-354F-B1C5-40A4-8D94EAD3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DE409-D50A-42AB-23F2-11A36627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CEEF5-746F-B23D-4DD9-85D4F428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511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14949-7BE4-6A83-5C2F-1DE24ACF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578F4-F8D0-6469-42BD-0329DCAB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BB842-FB93-1677-27D9-6D949AF5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214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748B-D876-06A5-B37F-7C369509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7919A-1E1C-0F65-E2A7-65B57A30D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53C20-46A9-47B7-E5D0-7DFC674BF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BE3A6-D93E-4C3D-FD42-77489E07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D04EA-AB0F-153B-61E2-679E9D4D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F928-A54D-DA7C-3EC3-7A7C9EB9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965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9EEF-391A-EDB9-670D-9E454AA2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7AA9F-EB36-CFAA-50C3-928035764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9D8D9-21A3-FCB0-E0CD-4A53954BD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DF224-4445-3DB7-2E80-379BA681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6F599-E837-A357-6517-CD5C0A8F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F863A-BC57-10A5-9444-21A48028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105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CD9B2-B125-9978-6423-6554E500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5E44B-A7A0-26E0-AB72-A322C07C8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025B9-563A-3E72-6F5B-39688B11F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6F541-EB04-289C-436D-A51B1D9D8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0220E-BE1A-5E60-06AF-AA3FD619E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691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D3BA92-FD8E-3129-AF69-FFEF6363E4E0}"/>
              </a:ext>
            </a:extLst>
          </p:cNvPr>
          <p:cNvSpPr txBox="1"/>
          <p:nvPr/>
        </p:nvSpPr>
        <p:spPr>
          <a:xfrm>
            <a:off x="1055688" y="1336119"/>
            <a:ext cx="1008062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/>
              <a:t>Hello Programmer </a:t>
            </a:r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r>
              <a:rPr lang="en-US" sz="3200" b="1"/>
              <a:t>Apakah Saya </a:t>
            </a:r>
            <a:r>
              <a:rPr lang="en-US" sz="3200" b="1">
                <a:solidFill>
                  <a:srgbClr val="FF2D20"/>
                </a:solidFill>
              </a:rPr>
              <a:t>Terlihat ?</a:t>
            </a:r>
            <a:endParaRPr lang="en-ID" sz="3200" b="1">
              <a:solidFill>
                <a:srgbClr val="FF2D2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721A18-EFE7-BF1E-2B0B-8CA4FAD3619E}"/>
              </a:ext>
            </a:extLst>
          </p:cNvPr>
          <p:cNvGrpSpPr/>
          <p:nvPr/>
        </p:nvGrpSpPr>
        <p:grpSpPr>
          <a:xfrm>
            <a:off x="1313595" y="768669"/>
            <a:ext cx="9564810" cy="400110"/>
            <a:chOff x="1313595" y="885899"/>
            <a:chExt cx="9564810" cy="4001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3DF2DC-8DCC-7EC6-0B6B-FF35604D6B14}"/>
                </a:ext>
              </a:extLst>
            </p:cNvPr>
            <p:cNvSpPr txBox="1"/>
            <p:nvPr/>
          </p:nvSpPr>
          <p:spPr>
            <a:xfrm>
              <a:off x="1313595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F463F2-2120-D57C-AE3B-16F9623AF0BE}"/>
                </a:ext>
              </a:extLst>
            </p:cNvPr>
            <p:cNvSpPr txBox="1"/>
            <p:nvPr/>
          </p:nvSpPr>
          <p:spPr>
            <a:xfrm>
              <a:off x="8042031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49D7BA6-EBD3-0B72-5A28-613E12E9E147}"/>
              </a:ext>
            </a:extLst>
          </p:cNvPr>
          <p:cNvGrpSpPr/>
          <p:nvPr/>
        </p:nvGrpSpPr>
        <p:grpSpPr>
          <a:xfrm>
            <a:off x="1313595" y="5680637"/>
            <a:ext cx="9564810" cy="400110"/>
            <a:chOff x="1313595" y="885899"/>
            <a:chExt cx="9564810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4E56E6-3A37-A812-EB39-EFEE22706532}"/>
                </a:ext>
              </a:extLst>
            </p:cNvPr>
            <p:cNvSpPr txBox="1"/>
            <p:nvPr/>
          </p:nvSpPr>
          <p:spPr>
            <a:xfrm>
              <a:off x="1313595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9BF341-3B07-CF60-6978-37EF9756F52E}"/>
                </a:ext>
              </a:extLst>
            </p:cNvPr>
            <p:cNvSpPr txBox="1"/>
            <p:nvPr/>
          </p:nvSpPr>
          <p:spPr>
            <a:xfrm>
              <a:off x="8042031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A029B2-F9F8-2D9D-1524-435772A31F0B}"/>
              </a:ext>
            </a:extLst>
          </p:cNvPr>
          <p:cNvGrpSpPr/>
          <p:nvPr/>
        </p:nvGrpSpPr>
        <p:grpSpPr>
          <a:xfrm>
            <a:off x="1071872" y="543826"/>
            <a:ext cx="10032073" cy="526927"/>
            <a:chOff x="1071872" y="543826"/>
            <a:chExt cx="10032073" cy="52692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996EA3-4B0A-280F-9239-C85A01F1852C}"/>
                </a:ext>
              </a:extLst>
            </p:cNvPr>
            <p:cNvGrpSpPr/>
            <p:nvPr/>
          </p:nvGrpSpPr>
          <p:grpSpPr>
            <a:xfrm>
              <a:off x="1071872" y="543826"/>
              <a:ext cx="526927" cy="526927"/>
              <a:chOff x="1071872" y="543826"/>
              <a:chExt cx="526927" cy="526927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4CD5F0D-E2DE-7EB8-5F33-D12EAE1E9CAB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1E6C785-F8C7-9D20-2659-AA663944D5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E2FBF3-9812-25FC-8851-F8D134D41CB4}"/>
                </a:ext>
              </a:extLst>
            </p:cNvPr>
            <p:cNvGrpSpPr/>
            <p:nvPr/>
          </p:nvGrpSpPr>
          <p:grpSpPr>
            <a:xfrm flipH="1">
              <a:off x="10577018" y="543826"/>
              <a:ext cx="526927" cy="526927"/>
              <a:chOff x="1071872" y="543826"/>
              <a:chExt cx="526927" cy="526927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8F10D89-EA91-7247-98B9-B702516608FF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8418C6F-0B8E-1B1C-9C4A-9D58EE61C73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550C4BF-1F89-0AD6-F4D8-3D73155A4E15}"/>
              </a:ext>
            </a:extLst>
          </p:cNvPr>
          <p:cNvGrpSpPr/>
          <p:nvPr/>
        </p:nvGrpSpPr>
        <p:grpSpPr>
          <a:xfrm flipV="1">
            <a:off x="1071872" y="5817283"/>
            <a:ext cx="10032073" cy="526927"/>
            <a:chOff x="1071872" y="543826"/>
            <a:chExt cx="10032073" cy="52692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F53B788-EC95-8AC1-EA2B-B160F5AC5F0A}"/>
                </a:ext>
              </a:extLst>
            </p:cNvPr>
            <p:cNvGrpSpPr/>
            <p:nvPr/>
          </p:nvGrpSpPr>
          <p:grpSpPr>
            <a:xfrm>
              <a:off x="1071872" y="543826"/>
              <a:ext cx="526927" cy="526927"/>
              <a:chOff x="1071872" y="543826"/>
              <a:chExt cx="526927" cy="526927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13FB1C4-928B-CD69-46C9-B4F1585192C9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546F16C-E785-1B7F-4F3E-9E16C8EA25E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576104B-96D5-9795-14C3-DFEA62F1116B}"/>
                </a:ext>
              </a:extLst>
            </p:cNvPr>
            <p:cNvGrpSpPr/>
            <p:nvPr/>
          </p:nvGrpSpPr>
          <p:grpSpPr>
            <a:xfrm flipH="1">
              <a:off x="10577018" y="543826"/>
              <a:ext cx="526927" cy="526927"/>
              <a:chOff x="1071872" y="543826"/>
              <a:chExt cx="526927" cy="526927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D79E630-E052-0F1E-FBC7-F66A2183A898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5F5954E-E9DD-2624-52F7-838556B377B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3BE32A3-BA8C-147F-7964-370AB0B2E9CD}"/>
              </a:ext>
            </a:extLst>
          </p:cNvPr>
          <p:cNvSpPr txBox="1"/>
          <p:nvPr/>
        </p:nvSpPr>
        <p:spPr>
          <a:xfrm>
            <a:off x="1055687" y="2751892"/>
            <a:ext cx="100806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spc="600">
                <a:solidFill>
                  <a:schemeClr val="bg1">
                    <a:lumMod val="85000"/>
                  </a:schemeClr>
                </a:solidFill>
              </a:rPr>
              <a:t>DISPLAY PROYEKTOR TEST</a:t>
            </a:r>
            <a:endParaRPr lang="en-ID" sz="6000" b="1" spc="60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I See You Wow GIF by Apple Music">
            <a:extLst>
              <a:ext uri="{FF2B5EF4-FFF2-40B4-BE49-F238E27FC236}">
                <a16:creationId xmlns:a16="http://schemas.microsoft.com/office/drawing/2014/main" id="{87C6ACCB-9D79-93BD-C5C5-59A0D521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385" y="2227385"/>
            <a:ext cx="2403230" cy="24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80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D3BA92-FD8E-3129-AF69-FFEF6363E4E0}"/>
              </a:ext>
            </a:extLst>
          </p:cNvPr>
          <p:cNvSpPr txBox="1"/>
          <p:nvPr/>
        </p:nvSpPr>
        <p:spPr>
          <a:xfrm>
            <a:off x="1055687" y="2751892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/>
              <a:t>Workshop </a:t>
            </a:r>
            <a:r>
              <a:rPr lang="en-US" sz="3800" b="1" err="1">
                <a:solidFill>
                  <a:srgbClr val="FF2D20"/>
                </a:solidFill>
              </a:rPr>
              <a:t>Membangun</a:t>
            </a:r>
            <a:r>
              <a:rPr lang="en-US" sz="3800" b="1">
                <a:solidFill>
                  <a:srgbClr val="FF2D20"/>
                </a:solidFill>
              </a:rPr>
              <a:t> Website </a:t>
            </a:r>
            <a:r>
              <a:rPr lang="en-US" sz="3800" b="1" err="1">
                <a:solidFill>
                  <a:srgbClr val="FF2D20"/>
                </a:solidFill>
              </a:rPr>
              <a:t>Dengan</a:t>
            </a:r>
            <a:r>
              <a:rPr lang="en-US" sz="3800" b="1">
                <a:solidFill>
                  <a:srgbClr val="FF2D20"/>
                </a:solidFill>
              </a:rPr>
              <a:t> Laravel</a:t>
            </a:r>
            <a:endParaRPr lang="en-ID" sz="3800" b="1">
              <a:solidFill>
                <a:srgbClr val="FF2D2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070FE1-C6E8-42F9-1920-7FB039C4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914" y="5182860"/>
            <a:ext cx="1180446" cy="1171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32EEBF-BE84-9550-F122-0D5BF6837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160845"/>
            <a:ext cx="1154113" cy="1154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760827-D733-031D-6147-CA1513A77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7" y="5182860"/>
            <a:ext cx="1107141" cy="110714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E711A36-640C-3766-9381-D4F7E3A1E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3373" y="888249"/>
            <a:ext cx="1405255" cy="14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8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EA4B-CC7D-5170-3A9E-E54C0330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2575084"/>
            <a:ext cx="10080625" cy="3614739"/>
          </a:xfrm>
        </p:spPr>
        <p:txBody>
          <a:bodyPr/>
          <a:lstStyle/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ID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ID" i="0" baseline="3000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nd</a:t>
            </a:r>
            <a:r>
              <a:rPr lang="en-ID">
                <a:solidFill>
                  <a:schemeClr val="bg1"/>
                </a:solidFill>
              </a:rPr>
              <a:t> Winner of Fintech – Unsera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1</a:t>
            </a:r>
            <a:r>
              <a:rPr lang="en-ID" baseline="30000">
                <a:solidFill>
                  <a:schemeClr val="bg1"/>
                </a:solidFill>
              </a:rPr>
              <a:t>st</a:t>
            </a:r>
            <a:r>
              <a:rPr lang="en-ID">
                <a:solidFill>
                  <a:schemeClr val="bg1"/>
                </a:solidFill>
              </a:rPr>
              <a:t> Winner of Web Developer – Hifasco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1</a:t>
            </a:r>
            <a:r>
              <a:rPr lang="en-ID" baseline="30000">
                <a:solidFill>
                  <a:schemeClr val="bg1"/>
                </a:solidFill>
              </a:rPr>
              <a:t>st</a:t>
            </a:r>
            <a:r>
              <a:rPr lang="en-ID">
                <a:solidFill>
                  <a:schemeClr val="bg1"/>
                </a:solidFill>
              </a:rPr>
              <a:t> Member contribution – Codepolitan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Assistan Laboratorium Web – Unsera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Participants IT Programmer – LKS Banten</a:t>
            </a: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549275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Halo, Saya Ruddy </a:t>
            </a:r>
            <a:r>
              <a:rPr lang="ko-KR" altLang="en-US" sz="3200" b="1">
                <a:solidFill>
                  <a:schemeClr val="bg1"/>
                </a:solidFill>
              </a:rPr>
              <a:t>루디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endParaRPr lang="en-ID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0519E-3933-5B3B-4A08-CD6553BF21C8}"/>
              </a:ext>
            </a:extLst>
          </p:cNvPr>
          <p:cNvSpPr txBox="1"/>
          <p:nvPr/>
        </p:nvSpPr>
        <p:spPr>
          <a:xfrm>
            <a:off x="1055687" y="1261020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IT Automation Engineering at POSCO ICT</a:t>
            </a:r>
            <a:endParaRPr lang="en-ID" sz="200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A8E399-2787-0806-84EF-8A4256D4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94" y="2605695"/>
            <a:ext cx="2554286" cy="306485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56790CA-F3DC-4F8A-C563-B7447FFEE20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19800" y="878265"/>
            <a:ext cx="3830637" cy="1727430"/>
          </a:xfrm>
          <a:prstGeom prst="curvedConnector2">
            <a:avLst/>
          </a:prstGeom>
          <a:ln w="762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B4DDA2E-7D33-2825-B444-65C1C1A3EC5D}"/>
              </a:ext>
            </a:extLst>
          </p:cNvPr>
          <p:cNvSpPr txBox="1"/>
          <p:nvPr/>
        </p:nvSpPr>
        <p:spPr>
          <a:xfrm>
            <a:off x="1055687" y="168631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Web Developer at BYRUDDY.COM</a:t>
            </a:r>
            <a:endParaRPr lang="en-ID" sz="20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AF2AD1-0F7B-701F-7999-E6D240FEB80D}"/>
              </a:ext>
            </a:extLst>
          </p:cNvPr>
          <p:cNvSpPr txBox="1"/>
          <p:nvPr/>
        </p:nvSpPr>
        <p:spPr>
          <a:xfrm>
            <a:off x="1055687" y="270521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Sedikit pengalaman :</a:t>
            </a:r>
          </a:p>
        </p:txBody>
      </p:sp>
    </p:spTree>
    <p:extLst>
      <p:ext uri="{BB962C8B-B14F-4D97-AF65-F5344CB8AC3E}">
        <p14:creationId xmlns:p14="http://schemas.microsoft.com/office/powerpoint/2010/main" val="22208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EA4B-CC7D-5170-3A9E-E54C0330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2575084"/>
            <a:ext cx="10080625" cy="3614739"/>
          </a:xfrm>
        </p:spPr>
        <p:txBody>
          <a:bodyPr/>
          <a:lstStyle/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     ask@byruddy.com</a:t>
            </a:r>
            <a:endParaRPr lang="en-ID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549275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Halo, Saya Ruddy </a:t>
            </a:r>
            <a:r>
              <a:rPr lang="ko-KR" altLang="en-US" sz="3200" b="1">
                <a:solidFill>
                  <a:schemeClr val="bg1"/>
                </a:solidFill>
              </a:rPr>
              <a:t>루디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endParaRPr lang="en-ID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0519E-3933-5B3B-4A08-CD6553BF21C8}"/>
              </a:ext>
            </a:extLst>
          </p:cNvPr>
          <p:cNvSpPr txBox="1"/>
          <p:nvPr/>
        </p:nvSpPr>
        <p:spPr>
          <a:xfrm>
            <a:off x="1055687" y="1261020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IT Automation Engineering at POSCO ICT</a:t>
            </a:r>
            <a:endParaRPr lang="en-ID" sz="200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A8E399-2787-0806-84EF-8A4256D4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94" y="2605695"/>
            <a:ext cx="2554286" cy="306485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56790CA-F3DC-4F8A-C563-B7447FFEE20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19800" y="878265"/>
            <a:ext cx="3830637" cy="1727430"/>
          </a:xfrm>
          <a:prstGeom prst="curvedConnector2">
            <a:avLst/>
          </a:prstGeom>
          <a:ln w="762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33789D5-F626-FA08-CCB0-B4AA54268B1D}"/>
              </a:ext>
            </a:extLst>
          </p:cNvPr>
          <p:cNvSpPr/>
          <p:nvPr/>
        </p:nvSpPr>
        <p:spPr>
          <a:xfrm>
            <a:off x="1137444" y="3654677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CDC3A8D-D1F3-9607-6D58-DF51B116FEA8}"/>
              </a:ext>
            </a:extLst>
          </p:cNvPr>
          <p:cNvSpPr/>
          <p:nvPr/>
        </p:nvSpPr>
        <p:spPr>
          <a:xfrm>
            <a:off x="1137444" y="4156934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FD225C8-89B1-728E-4153-ED70FF3453F5}"/>
              </a:ext>
            </a:extLst>
          </p:cNvPr>
          <p:cNvSpPr/>
          <p:nvPr/>
        </p:nvSpPr>
        <p:spPr>
          <a:xfrm>
            <a:off x="1137444" y="4669977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A3035CF-00E3-EAB6-6176-FE48133D83DE}"/>
              </a:ext>
            </a:extLst>
          </p:cNvPr>
          <p:cNvSpPr/>
          <p:nvPr/>
        </p:nvSpPr>
        <p:spPr>
          <a:xfrm>
            <a:off x="1137444" y="5185309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0E4544-C8F8-5755-6376-63C26B055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52" y="4211294"/>
            <a:ext cx="246086" cy="2460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05B0C99-0A34-232E-4FB6-28C32E0C57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" b="7986"/>
          <a:stretch/>
        </p:blipFill>
        <p:spPr>
          <a:xfrm>
            <a:off x="1208882" y="4739174"/>
            <a:ext cx="254000" cy="2136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782126C-419E-0B50-86CD-CE046BCC1E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9" b="12089"/>
          <a:stretch/>
        </p:blipFill>
        <p:spPr>
          <a:xfrm>
            <a:off x="1215232" y="5266699"/>
            <a:ext cx="257175" cy="19499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B4DDA2E-7D33-2825-B444-65C1C1A3EC5D}"/>
              </a:ext>
            </a:extLst>
          </p:cNvPr>
          <p:cNvSpPr txBox="1"/>
          <p:nvPr/>
        </p:nvSpPr>
        <p:spPr>
          <a:xfrm>
            <a:off x="1055687" y="168631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Web Developer at BYRUDDY.COM</a:t>
            </a:r>
            <a:endParaRPr lang="en-ID" sz="20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AF2AD1-0F7B-701F-7999-E6D240FEB80D}"/>
              </a:ext>
            </a:extLst>
          </p:cNvPr>
          <p:cNvSpPr txBox="1"/>
          <p:nvPr/>
        </p:nvSpPr>
        <p:spPr>
          <a:xfrm>
            <a:off x="1055687" y="270521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Diskusi apapun &amp; kapanpun 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2A2960-2B64-CC3B-BC42-4AAFA580A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70" y="3705726"/>
            <a:ext cx="245047" cy="2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8" y="2572048"/>
            <a:ext cx="10080626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Laravel 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106F8-93A8-3CCB-4276-A1D04EB614E5}"/>
              </a:ext>
            </a:extLst>
          </p:cNvPr>
          <p:cNvSpPr txBox="1"/>
          <p:nvPr/>
        </p:nvSpPr>
        <p:spPr>
          <a:xfrm>
            <a:off x="1055687" y="59792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>
                <a:solidFill>
                  <a:srgbClr val="FD694B"/>
                </a:solidFill>
              </a:rPr>
              <a:t>(7 / 10)</a:t>
            </a:r>
            <a:endParaRPr lang="en-ID" sz="2000">
              <a:solidFill>
                <a:srgbClr val="FD69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1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5C5F1E-6FC3-6598-4476-DB28989821A9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View</a:t>
            </a:r>
            <a:endParaRPr lang="en-ID" sz="3200" b="1">
              <a:solidFill>
                <a:srgbClr val="4B9FD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5390-7A8C-815E-B88D-F16B35A6F996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1B9EF-8306-4AE6-6E92-6AF1228D6FDD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B70C5-E755-C2C7-CC7C-E0A04514313D}"/>
              </a:ext>
            </a:extLst>
          </p:cNvPr>
          <p:cNvSpPr txBox="1"/>
          <p:nvPr/>
        </p:nvSpPr>
        <p:spPr>
          <a:xfrm>
            <a:off x="1055689" y="1770020"/>
            <a:ext cx="10080624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D" sz="2400" b="0" i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erupakan bagian dari MVC, yang secara umum memiliki tugas untuk menampilkan data yang diterima oleh </a:t>
            </a:r>
            <a:r>
              <a:rPr lang="en-ID" sz="2400" b="0" i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en-ID" sz="2400" b="0" i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D" sz="2400" b="0" i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ID" sz="240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2400" b="0" i="0">
              <a:solidFill>
                <a:srgbClr val="2125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ID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D" sz="2400" b="0" i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Sebagian besar isi dari file views  adalah HTML.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85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5C5F1E-6FC3-6598-4476-DB28989821A9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Blade Templates</a:t>
            </a:r>
            <a:endParaRPr lang="en-ID" sz="3200" b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5390-7A8C-815E-B88D-F16B35A6F996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1B9EF-8306-4AE6-6E92-6AF1228D6FDD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D8822B-1025-FCF3-8083-3633916E01D7}"/>
              </a:ext>
            </a:extLst>
          </p:cNvPr>
          <p:cNvSpPr txBox="1"/>
          <p:nvPr/>
        </p:nvSpPr>
        <p:spPr>
          <a:xfrm>
            <a:off x="1055689" y="1770020"/>
            <a:ext cx="77483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Memudahkan programmer membaca </a:t>
            </a:r>
            <a:r>
              <a:rPr lang="en-US" sz="2400" i="1"/>
              <a:t>syntax</a:t>
            </a:r>
            <a:r>
              <a:rPr lang="en-US" sz="2400"/>
              <a:t> </a:t>
            </a:r>
            <a:r>
              <a:rPr lang="en-US" sz="2400">
                <a:solidFill>
                  <a:srgbClr val="FF2D20"/>
                </a:solidFill>
              </a:rPr>
              <a:t>HTML</a:t>
            </a:r>
            <a:r>
              <a:rPr lang="en-US" sz="2400"/>
              <a:t> </a:t>
            </a:r>
            <a:r>
              <a:rPr lang="en-US" sz="2400">
                <a:solidFill>
                  <a:srgbClr val="FF2D20"/>
                </a:solidFill>
              </a:rPr>
              <a:t>–</a:t>
            </a:r>
            <a:r>
              <a:rPr lang="en-US" sz="2400"/>
              <a:t> </a:t>
            </a:r>
            <a:r>
              <a:rPr lang="en-US" sz="2400">
                <a:solidFill>
                  <a:srgbClr val="FF2D20"/>
                </a:solidFill>
              </a:rPr>
              <a:t>PHP </a:t>
            </a:r>
            <a:endParaRPr lang="en-US" sz="2400" i="1">
              <a:solidFill>
                <a:srgbClr val="FF2D20"/>
              </a:solidFill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680D28-7C79-50D6-0CBE-D4EF5FF217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5" t="23850" r="7088" b="23849"/>
          <a:stretch/>
        </p:blipFill>
        <p:spPr>
          <a:xfrm>
            <a:off x="2008455" y="2647709"/>
            <a:ext cx="7873487" cy="1562581"/>
          </a:xfrm>
          <a:prstGeom prst="rect">
            <a:avLst/>
          </a:prstGeom>
        </p:spPr>
      </p:pic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6E045FB-B3BF-F2FB-583E-094D97D24F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1" t="24122" r="7391" b="24122"/>
          <a:stretch/>
        </p:blipFill>
        <p:spPr>
          <a:xfrm>
            <a:off x="2122489" y="4849049"/>
            <a:ext cx="7724284" cy="154115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F2CCB5-9B08-4CF0-E708-711394FE2F36}"/>
              </a:ext>
            </a:extLst>
          </p:cNvPr>
          <p:cNvCxnSpPr>
            <a:stCxn id="7" idx="2"/>
          </p:cNvCxnSpPr>
          <p:nvPr/>
        </p:nvCxnSpPr>
        <p:spPr>
          <a:xfrm flipH="1">
            <a:off x="5943600" y="4210290"/>
            <a:ext cx="1599" cy="45549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6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158</Words>
  <Application>Microsoft Macintosh PowerPoint</Application>
  <PresentationFormat>Widescreen</PresentationFormat>
  <Paragraphs>42</Paragraphs>
  <Slides>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Ruddy 루디</dc:creator>
  <cp:lastModifiedBy>6986</cp:lastModifiedBy>
  <cp:revision>28</cp:revision>
  <dcterms:created xsi:type="dcterms:W3CDTF">2022-12-18T14:57:36Z</dcterms:created>
  <dcterms:modified xsi:type="dcterms:W3CDTF">2022-12-23T16:57:10Z</dcterms:modified>
</cp:coreProperties>
</file>