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BETncIsJ6584Bx2zg94pA==" hashData="KxWaio91Y0Of+NV9XggfaMot+74N1X9YDf4VWsTr/jdTzoIexRQtRaF0K688cmHQRwsAp3othw7VgGzow9VZhA=="/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A"/>
    <a:srgbClr val="72A8E7"/>
    <a:srgbClr val="FF3026"/>
    <a:srgbClr val="0771F1"/>
    <a:srgbClr val="FF2D20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36750C-5E81-DFA9-CCF2-2987ACC75A1B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(2 / 10)</a:t>
            </a:r>
            <a:endParaRPr lang="en-ID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Artisan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(4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Artisan </a:t>
            </a:r>
            <a:r>
              <a:rPr lang="en-US" sz="3800" b="1" i="1"/>
              <a:t>tool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335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Fitur yang sangat menarik dan dapat mempercepat pembuatan website dengan Laravel adalah Artisan. Artisan adalah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 Line Interface (CLI) </a:t>
            </a:r>
            <a:r>
              <a:rPr lang="en-ID" sz="2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milik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 Laravel.</a:t>
            </a:r>
          </a:p>
          <a:p>
            <a:pPr>
              <a:lnSpc>
                <a:spcPct val="150000"/>
              </a:lnSpc>
            </a:pPr>
            <a:endParaRPr lang="en-ID" sz="240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i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Penggunaannya seperti </a:t>
            </a:r>
            <a:r>
              <a:rPr lang="en-ID" sz="240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D" sz="2400"/>
              <a:t>embuat beberapa file yang yang diperlukan Laravel, melakukan migrasi database mengatur dan masih banyak lagi …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Artisan </a:t>
            </a:r>
            <a:r>
              <a:rPr lang="en-US" sz="3800" b="1" i="1"/>
              <a:t>tool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653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Assisten dalam proses pembuatan coding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E1A337E-A6CA-F0A0-1D76-835242A06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89" y="2880294"/>
            <a:ext cx="1238684" cy="123868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6243B6A-CE57-114F-503E-63F00B40F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54" y="2880294"/>
            <a:ext cx="1238684" cy="12386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79405F-C89A-05A7-0572-CA8CD66DB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 r="44391"/>
          <a:stretch/>
        </p:blipFill>
        <p:spPr>
          <a:xfrm>
            <a:off x="3757245" y="3105150"/>
            <a:ext cx="4548555" cy="10138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1EC597-DC58-0E8E-F8B3-B576E9054FB2}"/>
              </a:ext>
            </a:extLst>
          </p:cNvPr>
          <p:cNvCxnSpPr>
            <a:cxnSpLocks/>
          </p:cNvCxnSpPr>
          <p:nvPr/>
        </p:nvCxnSpPr>
        <p:spPr>
          <a:xfrm>
            <a:off x="3104149" y="3609474"/>
            <a:ext cx="565439" cy="2590"/>
          </a:xfrm>
          <a:prstGeom prst="line">
            <a:avLst/>
          </a:prstGeom>
          <a:ln w="38100">
            <a:solidFill>
              <a:srgbClr val="FF2D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B933F4-F56C-7C73-D370-047F4A29FB1A}"/>
              </a:ext>
            </a:extLst>
          </p:cNvPr>
          <p:cNvCxnSpPr>
            <a:cxnSpLocks/>
          </p:cNvCxnSpPr>
          <p:nvPr/>
        </p:nvCxnSpPr>
        <p:spPr>
          <a:xfrm>
            <a:off x="8379534" y="3609474"/>
            <a:ext cx="565439" cy="2590"/>
          </a:xfrm>
          <a:prstGeom prst="line">
            <a:avLst/>
          </a:prstGeom>
          <a:ln w="38100">
            <a:solidFill>
              <a:srgbClr val="FF2D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85AD2E-EC13-D551-5AEA-12D992F1883E}"/>
              </a:ext>
            </a:extLst>
          </p:cNvPr>
          <p:cNvSpPr txBox="1"/>
          <p:nvPr/>
        </p:nvSpPr>
        <p:spPr>
          <a:xfrm>
            <a:off x="4834327" y="4807941"/>
            <a:ext cx="34714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/>
              <a:t>app</a:t>
            </a:r>
          </a:p>
          <a:p>
            <a:pPr marL="0" indent="0">
              <a:buNone/>
            </a:pPr>
            <a:r>
              <a:rPr lang="en-US" sz="2000" b="1"/>
              <a:t>     Http</a:t>
            </a:r>
          </a:p>
          <a:p>
            <a:pPr marL="0" indent="0">
              <a:buNone/>
            </a:pPr>
            <a:r>
              <a:rPr lang="en-US" sz="2000" b="1"/>
              <a:t>           Controllers   </a:t>
            </a:r>
          </a:p>
          <a:p>
            <a:pPr marL="0" indent="0">
              <a:buNone/>
            </a:pPr>
            <a:r>
              <a:rPr lang="en-US" sz="2000"/>
              <a:t>                   </a:t>
            </a:r>
            <a:r>
              <a:rPr lang="en-US" sz="2000" b="1">
                <a:solidFill>
                  <a:srgbClr val="FF3026"/>
                </a:solidFill>
              </a:rPr>
              <a:t>PhotoController.php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E9C4CC-E60D-33E1-2315-40757D3B15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782859" y="5815320"/>
            <a:ext cx="174929" cy="2314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A30A792-F696-0022-F393-1D68866AAAFF}"/>
              </a:ext>
            </a:extLst>
          </p:cNvPr>
          <p:cNvSpPr txBox="1"/>
          <p:nvPr/>
        </p:nvSpPr>
        <p:spPr>
          <a:xfrm>
            <a:off x="4478727" y="4503169"/>
            <a:ext cx="3471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771F1"/>
                </a:solidFill>
              </a:rPr>
              <a:t>example-project</a:t>
            </a:r>
            <a:endParaRPr lang="en-US" sz="2000">
              <a:solidFill>
                <a:srgbClr val="0771F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DA756D-2778-9538-AE04-41AC37576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50" y="4904085"/>
            <a:ext cx="251457" cy="2514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46E8F5-61F8-3078-A384-3AF12AD1E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5204231"/>
            <a:ext cx="251457" cy="2514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055073-3758-9144-9CB8-E7AC3A036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85" y="5504377"/>
            <a:ext cx="251457" cy="25145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F590B3-6F46-441A-B9A2-8F2200D84933}"/>
              </a:ext>
            </a:extLst>
          </p:cNvPr>
          <p:cNvSpPr/>
          <p:nvPr/>
        </p:nvSpPr>
        <p:spPr>
          <a:xfrm>
            <a:off x="4345866" y="4429760"/>
            <a:ext cx="3959934" cy="1878965"/>
          </a:xfrm>
          <a:prstGeom prst="rect">
            <a:avLst/>
          </a:prstGeom>
          <a:noFill/>
          <a:ln w="28575">
            <a:solidFill>
              <a:srgbClr val="FF30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13675FA-67FC-F287-923C-7603AA3F698A}"/>
              </a:ext>
            </a:extLst>
          </p:cNvPr>
          <p:cNvCxnSpPr>
            <a:stCxn id="13" idx="2"/>
            <a:endCxn id="28" idx="3"/>
          </p:cNvCxnSpPr>
          <p:nvPr/>
        </p:nvCxnSpPr>
        <p:spPr>
          <a:xfrm rot="5400000">
            <a:off x="8310507" y="4114271"/>
            <a:ext cx="1350683" cy="1360096"/>
          </a:xfrm>
          <a:prstGeom prst="bentConnector2">
            <a:avLst/>
          </a:prstGeom>
          <a:ln w="28575">
            <a:solidFill>
              <a:srgbClr val="FF30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EE50D2-7050-422E-76D3-9EDBFDEDF6BE}"/>
              </a:ext>
            </a:extLst>
          </p:cNvPr>
          <p:cNvSpPr txBox="1"/>
          <p:nvPr/>
        </p:nvSpPr>
        <p:spPr>
          <a:xfrm rot="19725279">
            <a:off x="8930464" y="5383985"/>
            <a:ext cx="2359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3026"/>
                </a:solidFill>
                <a:latin typeface="Kristen ITC" panose="020F0502020204030204" pitchFamily="34" charset="0"/>
                <a:cs typeface="Kristen ITC" panose="020F0502020204030204" pitchFamily="34" charset="0"/>
              </a:rPr>
              <a:t>Membuatkan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DFB193-B89B-8AEE-B118-D72F175B267B}"/>
              </a:ext>
            </a:extLst>
          </p:cNvPr>
          <p:cNvSpPr txBox="1"/>
          <p:nvPr/>
        </p:nvSpPr>
        <p:spPr>
          <a:xfrm>
            <a:off x="9204961" y="2493124"/>
            <a:ext cx="934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72A8E7"/>
                </a:solidFill>
              </a:rPr>
              <a:t>artisan</a:t>
            </a:r>
            <a:endParaRPr lang="en-US" sz="2000">
              <a:solidFill>
                <a:srgbClr val="72A8E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274F3E-810B-E04C-1BD8-F638AC918BF8}"/>
              </a:ext>
            </a:extLst>
          </p:cNvPr>
          <p:cNvSpPr txBox="1"/>
          <p:nvPr/>
        </p:nvSpPr>
        <p:spPr>
          <a:xfrm>
            <a:off x="1693689" y="2493124"/>
            <a:ext cx="1534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FF575A"/>
                </a:solidFill>
              </a:rPr>
              <a:t>programmer</a:t>
            </a:r>
            <a:endParaRPr lang="en-US" sz="2000">
              <a:solidFill>
                <a:srgbClr val="FF575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58F103-5E4E-F87B-A029-A9FB6CDD0306}"/>
              </a:ext>
            </a:extLst>
          </p:cNvPr>
          <p:cNvSpPr txBox="1"/>
          <p:nvPr/>
        </p:nvSpPr>
        <p:spPr>
          <a:xfrm>
            <a:off x="5148434" y="2794368"/>
            <a:ext cx="1534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/>
              <a:t>perintah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540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 animBg="1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193</Words>
  <Application>Microsoft Office PowerPoint</Application>
  <PresentationFormat>Widescreen</PresentationFormat>
  <Paragraphs>52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Ruddy 루디</cp:lastModifiedBy>
  <cp:revision>21</cp:revision>
  <dcterms:created xsi:type="dcterms:W3CDTF">2022-12-18T14:57:36Z</dcterms:created>
  <dcterms:modified xsi:type="dcterms:W3CDTF">2022-12-24T18:01:46Z</dcterms:modified>
</cp:coreProperties>
</file>