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3" r:id="rId5"/>
    <p:sldId id="260" r:id="rId6"/>
    <p:sldId id="286" r:id="rId7"/>
    <p:sldId id="293" r:id="rId8"/>
    <p:sldId id="294" r:id="rId9"/>
    <p:sldId id="295" r:id="rId10"/>
    <p:sldId id="296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5GjrKBb33mS1lXJ5uEd3Xg==" hashData="PeCB71mdcnlkGsN4j1DzxtBsNg4DQF+RVuGtxYCt2ghcf43M2WfX3RRZ0iZHTv/k5Y4LUKCDYVmwKm2IvnYd6g=="/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1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26"/>
    <a:srgbClr val="FF2D20"/>
    <a:srgbClr val="FD694B"/>
    <a:srgbClr val="0062D9"/>
    <a:srgbClr val="0771F1"/>
    <a:srgbClr val="DFA805"/>
    <a:srgbClr val="916F42"/>
    <a:srgbClr val="FF575A"/>
    <a:srgbClr val="72A8E7"/>
    <a:srgbClr val="4B9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8" y="96"/>
      </p:cViewPr>
      <p:guideLst>
        <p:guide orient="horz" pos="346"/>
        <p:guide pos="665"/>
        <p:guide orient="horz" pos="3974"/>
        <p:guide pos="7015"/>
        <p:guide orient="horz" pos="1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B05B-0846-94DC-D757-ECAE2C717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26C6-837B-3524-37D0-C85BE875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A07D-16D6-338F-16CD-1A6A4CCD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51F3-549C-4DBD-976D-39458B7C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4A30-514E-85EE-4BDD-9424018C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1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D10C-29E0-B18D-1446-973FE72F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B1CC-3889-F9A7-36F0-022B1707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7EE0-DB5C-0486-7D98-7F16F71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02E3-BE7A-364F-0655-8FE4740A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E72E-DE30-C682-637B-3FC36D94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7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D4709-5808-1F7B-85D7-5322D207E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A3893-A7CC-557F-E24C-337C9243E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35DE-0E5B-B534-7A90-DAB5A270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7FC3-3FEA-5C61-18DE-922DD3B8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0FA4-19C7-8C06-C3D3-6F48FC3C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6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8B6A-6FE6-6FE1-2587-3DF311D9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6FFD-AE28-2ABF-CCC5-53434932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4A7B-D672-DA59-0FAA-94657633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DD94-49EF-E402-0F35-47CC8992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D57F-C4CA-70A6-1B79-211E2528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30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467B-89B2-A236-2C19-9F8318A6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15998-59F3-75BC-CC91-A321D646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B685-E6BD-35A3-E4C4-D245A899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8347D-F988-8B26-4D15-C5D1B6DD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F342-2D3E-759B-1FD4-2D84145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83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884E-1B4B-A2E3-3BE0-258F881C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FE83-5771-7799-E507-CD8347E71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9C1F6-3F92-4E4F-6BDB-34ED361C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F77C-6E32-FD9F-D144-794E24A4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B8FC-BBD6-5CEB-9C96-04BE9A86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3E71B-BCDA-AF9A-BCEA-9C9B9321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39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1BC3-FE77-88F8-4094-CDB57B2B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FB00-8D7C-C248-A8B4-5AEA53A7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5DE5-1969-5A65-AF23-36D8EB0FB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AB20-9659-B567-3DD6-3D131E95B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90732-2D71-0A1D-F5FC-CEEEE9BB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06CD-8C52-CFC2-29CE-E33BC7A3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1FF39-9323-3A5F-B3FC-A8BC7445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82042-7E37-4C3D-CA98-1915C98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85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FB5-24AE-A11C-669A-65776C65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5C91E-354F-B1C5-40A4-8D94EAD3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DE409-D50A-42AB-23F2-11A36627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EEF5-746F-B23D-4DD9-85D4F428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1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14949-7BE4-6A83-5C2F-1DE24ACF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578F4-F8D0-6469-42BD-0329DCAB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BB842-FB93-1677-27D9-6D949AF5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21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48B-D876-06A5-B37F-7C369509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919A-1E1C-0F65-E2A7-65B57A30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53C20-46A9-47B7-E5D0-7DFC674BF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E3A6-D93E-4C3D-FD42-77489E07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04EA-AB0F-153B-61E2-679E9D4D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F928-A54D-DA7C-3EC3-7A7C9EB9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65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9EEF-391A-EDB9-670D-9E454AA2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7AA9F-EB36-CFAA-50C3-928035764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9D8D9-21A3-FCB0-E0CD-4A53954BD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DF224-4445-3DB7-2E80-379BA68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6F599-E837-A357-6517-CD5C0A8F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863A-BC57-10A5-9444-21A48028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10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CD9B2-B125-9978-6423-6554E500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5E44B-A7A0-26E0-AB72-A322C07C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025B9-563A-3E72-6F5B-39688B11F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F541-EB04-289C-436D-A51B1D9D8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220E-BE1A-5E60-06AF-AA3FD619E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69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8" y="1336119"/>
            <a:ext cx="1008062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Hello Programmer </a:t>
            </a:r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r>
              <a:rPr lang="en-US" sz="3200" b="1"/>
              <a:t>Apakah Saya </a:t>
            </a:r>
            <a:r>
              <a:rPr lang="en-US" sz="3200" b="1">
                <a:solidFill>
                  <a:srgbClr val="FF2D20"/>
                </a:solidFill>
              </a:rPr>
              <a:t>Terlihat ?</a:t>
            </a:r>
            <a:endParaRPr lang="en-ID" sz="3200" b="1">
              <a:solidFill>
                <a:srgbClr val="FF2D2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21A18-EFE7-BF1E-2B0B-8CA4FAD3619E}"/>
              </a:ext>
            </a:extLst>
          </p:cNvPr>
          <p:cNvGrpSpPr/>
          <p:nvPr/>
        </p:nvGrpSpPr>
        <p:grpSpPr>
          <a:xfrm>
            <a:off x="1313595" y="768669"/>
            <a:ext cx="9564810" cy="400110"/>
            <a:chOff x="1313595" y="885899"/>
            <a:chExt cx="9564810" cy="4001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3DF2DC-8DCC-7EC6-0B6B-FF35604D6B14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F463F2-2120-D57C-AE3B-16F9623AF0B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D7BA6-EBD3-0B72-5A28-613E12E9E147}"/>
              </a:ext>
            </a:extLst>
          </p:cNvPr>
          <p:cNvGrpSpPr/>
          <p:nvPr/>
        </p:nvGrpSpPr>
        <p:grpSpPr>
          <a:xfrm>
            <a:off x="1313595" y="5680637"/>
            <a:ext cx="9564810" cy="400110"/>
            <a:chOff x="1313595" y="885899"/>
            <a:chExt cx="9564810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4E56E6-3A37-A812-EB39-EFEE22706532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BF341-3B07-CF60-6978-37EF9756F52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A029B2-F9F8-2D9D-1524-435772A31F0B}"/>
              </a:ext>
            </a:extLst>
          </p:cNvPr>
          <p:cNvGrpSpPr/>
          <p:nvPr/>
        </p:nvGrpSpPr>
        <p:grpSpPr>
          <a:xfrm>
            <a:off x="1071872" y="543826"/>
            <a:ext cx="10032073" cy="526927"/>
            <a:chOff x="1071872" y="543826"/>
            <a:chExt cx="10032073" cy="5269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996EA3-4B0A-280F-9239-C85A01F1852C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4CD5F0D-E2DE-7EB8-5F33-D12EAE1E9CAB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1E6C785-F8C7-9D20-2659-AA663944D5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E2FBF3-9812-25FC-8851-F8D134D41CB4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F10D89-EA91-7247-98B9-B702516608FF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8418C6F-0B8E-1B1C-9C4A-9D58EE61C7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50C4BF-1F89-0AD6-F4D8-3D73155A4E15}"/>
              </a:ext>
            </a:extLst>
          </p:cNvPr>
          <p:cNvGrpSpPr/>
          <p:nvPr/>
        </p:nvGrpSpPr>
        <p:grpSpPr>
          <a:xfrm flipV="1">
            <a:off x="1071872" y="5817283"/>
            <a:ext cx="10032073" cy="526927"/>
            <a:chOff x="1071872" y="543826"/>
            <a:chExt cx="10032073" cy="5269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53B788-EC95-8AC1-EA2B-B160F5AC5F0A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13FB1C4-928B-CD69-46C9-B4F1585192C9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546F16C-E785-1B7F-4F3E-9E16C8EA25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76104B-96D5-9795-14C3-DFEA62F1116B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D79E630-E052-0F1E-FBC7-F66A2183A898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5F5954E-E9DD-2624-52F7-838556B377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3BE32A3-BA8C-147F-7964-370AB0B2E9CD}"/>
              </a:ext>
            </a:extLst>
          </p:cNvPr>
          <p:cNvSpPr txBox="1"/>
          <p:nvPr/>
        </p:nvSpPr>
        <p:spPr>
          <a:xfrm>
            <a:off x="1055687" y="2751892"/>
            <a:ext cx="10080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spc="600">
                <a:solidFill>
                  <a:schemeClr val="bg1">
                    <a:lumMod val="85000"/>
                  </a:schemeClr>
                </a:solidFill>
              </a:rPr>
              <a:t>DISPLAY PROYEKTOR TEST</a:t>
            </a:r>
            <a:endParaRPr lang="en-ID" sz="6000" b="1" spc="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I See You Wow GIF by Apple Music">
            <a:extLst>
              <a:ext uri="{FF2B5EF4-FFF2-40B4-BE49-F238E27FC236}">
                <a16:creationId xmlns:a16="http://schemas.microsoft.com/office/drawing/2014/main" id="{87C6ACCB-9D79-93BD-C5C5-59A0D521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385" y="2227385"/>
            <a:ext cx="2403230" cy="24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80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1"/>
              <a:t>Jalankan </a:t>
            </a:r>
            <a:r>
              <a:rPr lang="en-ID" sz="3200" b="1">
                <a:highlight>
                  <a:srgbClr val="FFFF00"/>
                </a:highlight>
              </a:rPr>
              <a:t>php artisan migrate</a:t>
            </a:r>
            <a:endParaRPr lang="en-ID" sz="3200" b="1">
              <a:solidFill>
                <a:srgbClr val="FF2D20"/>
              </a:solidFill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70C5-E755-C2C7-CC7C-E0A04514313D}"/>
              </a:ext>
            </a:extLst>
          </p:cNvPr>
          <p:cNvSpPr txBox="1"/>
          <p:nvPr/>
        </p:nvSpPr>
        <p:spPr>
          <a:xfrm>
            <a:off x="1055689" y="1770020"/>
            <a:ext cx="10080624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Perintah tersebut akan mengimport seluruh file migrasi ke database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E16C8B-C570-26A3-D70D-139A34B7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89" y="3080897"/>
            <a:ext cx="437146" cy="4371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D33B87-EB1A-3704-868D-98624A02048C}"/>
              </a:ext>
            </a:extLst>
          </p:cNvPr>
          <p:cNvSpPr txBox="1"/>
          <p:nvPr/>
        </p:nvSpPr>
        <p:spPr>
          <a:xfrm>
            <a:off x="1707209" y="3068638"/>
            <a:ext cx="1498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771F1"/>
                </a:solidFill>
              </a:rPr>
              <a:t>phpnative</a:t>
            </a:r>
            <a:endParaRPr lang="en-ID" sz="2400" b="1">
              <a:solidFill>
                <a:srgbClr val="0771F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31237-EBC2-C193-CCFD-FF844866C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209" y="3615773"/>
            <a:ext cx="437146" cy="437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0C69E8-E4E9-A792-1D09-FE0692599EB1}"/>
              </a:ext>
            </a:extLst>
          </p:cNvPr>
          <p:cNvSpPr txBox="1"/>
          <p:nvPr/>
        </p:nvSpPr>
        <p:spPr>
          <a:xfrm>
            <a:off x="2251429" y="3603514"/>
            <a:ext cx="1498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database</a:t>
            </a:r>
            <a:endParaRPr lang="en-ID" sz="2400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D757C2-8749-2532-1DDC-F91822949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09" y="4199973"/>
            <a:ext cx="437146" cy="4371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52601F-3C80-BEFE-D2B0-BD12F75CE656}"/>
              </a:ext>
            </a:extLst>
          </p:cNvPr>
          <p:cNvSpPr txBox="1"/>
          <p:nvPr/>
        </p:nvSpPr>
        <p:spPr>
          <a:xfrm>
            <a:off x="2873729" y="4187714"/>
            <a:ext cx="1647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2D20"/>
                </a:solidFill>
              </a:rPr>
              <a:t>migrations</a:t>
            </a:r>
            <a:endParaRPr lang="en-ID" sz="2400" b="1">
              <a:solidFill>
                <a:srgbClr val="FF2D2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90C1AE-6FF8-16C1-91A1-ADD5A45F91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3018479" y="4801478"/>
            <a:ext cx="314585" cy="4162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76A1FC-F02F-5DEC-3B4C-6D723212568D}"/>
              </a:ext>
            </a:extLst>
          </p:cNvPr>
          <p:cNvSpPr txBox="1"/>
          <p:nvPr/>
        </p:nvSpPr>
        <p:spPr>
          <a:xfrm>
            <a:off x="3483329" y="4771914"/>
            <a:ext cx="6333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2022_12_25_103924_create_barang_table.php</a:t>
            </a:r>
            <a:endParaRPr lang="en-ID" sz="2400" b="1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8FFEB8-CEC1-7E41-8A12-26E9FDF000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3018479" y="5413289"/>
            <a:ext cx="314585" cy="416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8A77B6-1D9D-9215-F844-96029723C79F}"/>
              </a:ext>
            </a:extLst>
          </p:cNvPr>
          <p:cNvSpPr txBox="1"/>
          <p:nvPr/>
        </p:nvSpPr>
        <p:spPr>
          <a:xfrm>
            <a:off x="3483329" y="5383725"/>
            <a:ext cx="6333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2022_12_25_392491_.... .php</a:t>
            </a:r>
            <a:endParaRPr lang="en-ID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DEFAC-1D02-7E9D-885B-3C4FFE5014BC}"/>
              </a:ext>
            </a:extLst>
          </p:cNvPr>
          <p:cNvSpPr/>
          <p:nvPr/>
        </p:nvSpPr>
        <p:spPr>
          <a:xfrm>
            <a:off x="2006600" y="4065180"/>
            <a:ext cx="8013700" cy="2043520"/>
          </a:xfrm>
          <a:prstGeom prst="rect">
            <a:avLst/>
          </a:prstGeom>
          <a:noFill/>
          <a:ln w="57150">
            <a:solidFill>
              <a:srgbClr val="FF3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F6095D-FA5F-E792-5BDF-5768F9993931}"/>
              </a:ext>
            </a:extLst>
          </p:cNvPr>
          <p:cNvCxnSpPr/>
          <p:nvPr/>
        </p:nvCxnSpPr>
        <p:spPr>
          <a:xfrm flipV="1">
            <a:off x="9042400" y="3615773"/>
            <a:ext cx="0" cy="437146"/>
          </a:xfrm>
          <a:prstGeom prst="straightConnector1">
            <a:avLst/>
          </a:prstGeom>
          <a:ln w="76200">
            <a:solidFill>
              <a:srgbClr val="FF30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C381C5E9-2680-5703-CD6D-9270BEE8D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68" y="2715195"/>
            <a:ext cx="781864" cy="7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5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Version Control</a:t>
            </a:r>
            <a:endParaRPr lang="en-ID" sz="3200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D8822B-1025-FCF3-8083-3633916E01D7}"/>
              </a:ext>
            </a:extLst>
          </p:cNvPr>
          <p:cNvSpPr txBox="1"/>
          <p:nvPr/>
        </p:nvSpPr>
        <p:spPr>
          <a:xfrm>
            <a:off x="1055689" y="1770020"/>
            <a:ext cx="9260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Melacak/mengembalikan perubahan yang telah dibuat terkait database</a:t>
            </a:r>
            <a:endParaRPr lang="en-US" sz="2400" i="1">
              <a:solidFill>
                <a:srgbClr val="FF2D2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8D6E63-BF46-F15A-A746-2191876AE332}"/>
              </a:ext>
            </a:extLst>
          </p:cNvPr>
          <p:cNvCxnSpPr>
            <a:cxnSpLocks/>
          </p:cNvCxnSpPr>
          <p:nvPr/>
        </p:nvCxnSpPr>
        <p:spPr>
          <a:xfrm>
            <a:off x="1888726" y="3544185"/>
            <a:ext cx="1119352" cy="0"/>
          </a:xfrm>
          <a:prstGeom prst="line">
            <a:avLst/>
          </a:prstGeom>
          <a:ln w="180975">
            <a:solidFill>
              <a:srgbClr val="FF2D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E4AC00E-CB45-0C27-350B-E10F2944F6F0}"/>
              </a:ext>
            </a:extLst>
          </p:cNvPr>
          <p:cNvSpPr/>
          <p:nvPr/>
        </p:nvSpPr>
        <p:spPr>
          <a:xfrm>
            <a:off x="3566878" y="3302070"/>
            <a:ext cx="484230" cy="484230"/>
          </a:xfrm>
          <a:prstGeom prst="ellipse">
            <a:avLst/>
          </a:prstGeom>
          <a:solidFill>
            <a:srgbClr val="0771F1"/>
          </a:solidFill>
          <a:ln w="28575">
            <a:solidFill>
              <a:srgbClr val="0062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A8E932-8355-2DAC-339E-5D57011A346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051108" y="3544185"/>
            <a:ext cx="4348887" cy="0"/>
          </a:xfrm>
          <a:prstGeom prst="line">
            <a:avLst/>
          </a:prstGeom>
          <a:ln w="180975">
            <a:solidFill>
              <a:srgbClr val="FF2D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798486E-C521-A338-7D8A-2200FB8D19DA}"/>
              </a:ext>
            </a:extLst>
          </p:cNvPr>
          <p:cNvSpPr/>
          <p:nvPr/>
        </p:nvSpPr>
        <p:spPr>
          <a:xfrm>
            <a:off x="8399995" y="3302070"/>
            <a:ext cx="484230" cy="484230"/>
          </a:xfrm>
          <a:prstGeom prst="ellipse">
            <a:avLst/>
          </a:prstGeom>
          <a:solidFill>
            <a:srgbClr val="0771F1"/>
          </a:solidFill>
          <a:ln w="28575">
            <a:solidFill>
              <a:srgbClr val="0062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A53E57-DE64-B86B-6CCB-4BBAEF78D9A6}"/>
              </a:ext>
            </a:extLst>
          </p:cNvPr>
          <p:cNvSpPr txBox="1"/>
          <p:nvPr/>
        </p:nvSpPr>
        <p:spPr>
          <a:xfrm>
            <a:off x="2692998" y="2436624"/>
            <a:ext cx="2231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62D9"/>
                </a:solidFill>
              </a:rPr>
              <a:t>+ tabel barang</a:t>
            </a:r>
            <a:endParaRPr lang="en-US" sz="2400" b="1" i="1">
              <a:solidFill>
                <a:srgbClr val="0062D9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2AA904-5378-C2A0-8AB4-D69DD7E7DC84}"/>
              </a:ext>
            </a:extLst>
          </p:cNvPr>
          <p:cNvSpPr txBox="1"/>
          <p:nvPr/>
        </p:nvSpPr>
        <p:spPr>
          <a:xfrm>
            <a:off x="7545559" y="2436624"/>
            <a:ext cx="24396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62D9"/>
                </a:solidFill>
              </a:rPr>
              <a:t>+ tabel pengguna</a:t>
            </a:r>
            <a:endParaRPr lang="en-US" sz="2400" b="1" i="1">
              <a:solidFill>
                <a:srgbClr val="0062D9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40F83-48FC-BB52-7E19-FF0796B7BF7E}"/>
              </a:ext>
            </a:extLst>
          </p:cNvPr>
          <p:cNvCxnSpPr>
            <a:cxnSpLocks/>
          </p:cNvCxnSpPr>
          <p:nvPr/>
        </p:nvCxnSpPr>
        <p:spPr>
          <a:xfrm>
            <a:off x="3808993" y="3057122"/>
            <a:ext cx="0" cy="2449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6D344B-373C-9458-A485-D064C0A86807}"/>
              </a:ext>
            </a:extLst>
          </p:cNvPr>
          <p:cNvCxnSpPr>
            <a:cxnSpLocks/>
          </p:cNvCxnSpPr>
          <p:nvPr/>
        </p:nvCxnSpPr>
        <p:spPr>
          <a:xfrm>
            <a:off x="8669092" y="3057122"/>
            <a:ext cx="0" cy="2449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8EAA04-8400-AA5A-C0C1-A8DA2CC9CB7D}"/>
              </a:ext>
            </a:extLst>
          </p:cNvPr>
          <p:cNvSpPr/>
          <p:nvPr/>
        </p:nvSpPr>
        <p:spPr>
          <a:xfrm>
            <a:off x="2463800" y="4633761"/>
            <a:ext cx="7264400" cy="1699495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55E9F5B-6DA8-909B-B054-93167B4CF6E5}"/>
              </a:ext>
            </a:extLst>
          </p:cNvPr>
          <p:cNvGrpSpPr/>
          <p:nvPr/>
        </p:nvGrpSpPr>
        <p:grpSpPr>
          <a:xfrm>
            <a:off x="3566878" y="4838700"/>
            <a:ext cx="1521388" cy="1248705"/>
            <a:chOff x="3403600" y="4838700"/>
            <a:chExt cx="1521388" cy="124870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ECDF0A2-8BF7-D009-B0AF-980BD29C45C1}"/>
                </a:ext>
              </a:extLst>
            </p:cNvPr>
            <p:cNvSpPr/>
            <p:nvPr/>
          </p:nvSpPr>
          <p:spPr>
            <a:xfrm>
              <a:off x="3403600" y="4838700"/>
              <a:ext cx="1521388" cy="1248705"/>
            </a:xfrm>
            <a:prstGeom prst="roundRect">
              <a:avLst>
                <a:gd name="adj" fmla="val 0"/>
              </a:avLst>
            </a:prstGeom>
            <a:solidFill>
              <a:srgbClr val="0062D9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F8EA8F03-4730-CB08-C507-E2BA2AFCE578}"/>
                </a:ext>
              </a:extLst>
            </p:cNvPr>
            <p:cNvSpPr/>
            <p:nvPr/>
          </p:nvSpPr>
          <p:spPr>
            <a:xfrm>
              <a:off x="3403600" y="4859155"/>
              <a:ext cx="1521388" cy="351599"/>
            </a:xfrm>
            <a:prstGeom prst="roundRect">
              <a:avLst>
                <a:gd name="adj" fmla="val 0"/>
              </a:avLst>
            </a:prstGeom>
            <a:solidFill>
              <a:srgbClr val="077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barang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962359-CD09-350C-F602-C7D1098E3A86}"/>
              </a:ext>
            </a:extLst>
          </p:cNvPr>
          <p:cNvGrpSpPr/>
          <p:nvPr/>
        </p:nvGrpSpPr>
        <p:grpSpPr>
          <a:xfrm>
            <a:off x="7147704" y="4838700"/>
            <a:ext cx="1521388" cy="1248705"/>
            <a:chOff x="7147704" y="4838700"/>
            <a:chExt cx="1521388" cy="124870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5508FE5-10EC-8523-E24C-D955BE8D8C89}"/>
                </a:ext>
              </a:extLst>
            </p:cNvPr>
            <p:cNvSpPr/>
            <p:nvPr/>
          </p:nvSpPr>
          <p:spPr>
            <a:xfrm>
              <a:off x="7147704" y="4838700"/>
              <a:ext cx="1521388" cy="1248705"/>
            </a:xfrm>
            <a:prstGeom prst="roundRect">
              <a:avLst>
                <a:gd name="adj" fmla="val 0"/>
              </a:avLst>
            </a:prstGeom>
            <a:solidFill>
              <a:srgbClr val="0062D9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2D51955-11BB-7BEA-41A5-6C984611CBA0}"/>
                </a:ext>
              </a:extLst>
            </p:cNvPr>
            <p:cNvSpPr/>
            <p:nvPr/>
          </p:nvSpPr>
          <p:spPr>
            <a:xfrm>
              <a:off x="7147704" y="4859155"/>
              <a:ext cx="1521388" cy="351599"/>
            </a:xfrm>
            <a:prstGeom prst="roundRect">
              <a:avLst>
                <a:gd name="adj" fmla="val 0"/>
              </a:avLst>
            </a:prstGeom>
            <a:solidFill>
              <a:srgbClr val="077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pengguna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8077C3D-BAED-376F-E254-6FB7F157E879}"/>
              </a:ext>
            </a:extLst>
          </p:cNvPr>
          <p:cNvSpPr/>
          <p:nvPr/>
        </p:nvSpPr>
        <p:spPr>
          <a:xfrm>
            <a:off x="4749800" y="4176561"/>
            <a:ext cx="2692400" cy="4616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F7849-578C-34BD-B650-8153F5B990D6}"/>
              </a:ext>
            </a:extLst>
          </p:cNvPr>
          <p:cNvSpPr txBox="1"/>
          <p:nvPr/>
        </p:nvSpPr>
        <p:spPr>
          <a:xfrm>
            <a:off x="3447342" y="3795524"/>
            <a:ext cx="723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e7a</a:t>
            </a:r>
            <a:endParaRPr lang="en-US" sz="2400" i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3B3331-8E3C-5164-AC33-B7513BBEFC8E}"/>
              </a:ext>
            </a:extLst>
          </p:cNvPr>
          <p:cNvSpPr txBox="1"/>
          <p:nvPr/>
        </p:nvSpPr>
        <p:spPr>
          <a:xfrm>
            <a:off x="8311442" y="3795524"/>
            <a:ext cx="723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dd2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1101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53 1.85185E-6 L 0.04596 1.85185E-6 " pathEditMode="relative" rAng="0" ptsTypes="AA">
                                      <p:cBhvr>
                                        <p:cTn id="9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9" grpId="0"/>
      <p:bldP spid="30" grpId="0"/>
      <p:bldP spid="37" grpId="0" animBg="1"/>
      <p:bldP spid="44" grpId="0" animBg="1"/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Migrate:</a:t>
            </a:r>
            <a:r>
              <a:rPr lang="en-US" sz="3800" b="1">
                <a:solidFill>
                  <a:srgbClr val="FF2D20"/>
                </a:solidFill>
              </a:rPr>
              <a:t>rollback</a:t>
            </a:r>
            <a:endParaRPr lang="en-ID" sz="3200" b="1">
              <a:solidFill>
                <a:srgbClr val="FF2D2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D8822B-1025-FCF3-8083-3633916E01D7}"/>
              </a:ext>
            </a:extLst>
          </p:cNvPr>
          <p:cNvSpPr txBox="1"/>
          <p:nvPr/>
        </p:nvSpPr>
        <p:spPr>
          <a:xfrm>
            <a:off x="1055689" y="1770020"/>
            <a:ext cx="9260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Sebuah cara untuk mengembalikan versi database sebelumnya</a:t>
            </a:r>
            <a:endParaRPr lang="en-US" sz="2400" i="1">
              <a:solidFill>
                <a:srgbClr val="FF2D2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8D6E63-BF46-F15A-A746-2191876AE332}"/>
              </a:ext>
            </a:extLst>
          </p:cNvPr>
          <p:cNvCxnSpPr>
            <a:cxnSpLocks/>
          </p:cNvCxnSpPr>
          <p:nvPr/>
        </p:nvCxnSpPr>
        <p:spPr>
          <a:xfrm>
            <a:off x="2447526" y="3544185"/>
            <a:ext cx="1119352" cy="0"/>
          </a:xfrm>
          <a:prstGeom prst="line">
            <a:avLst/>
          </a:prstGeom>
          <a:ln w="180975">
            <a:solidFill>
              <a:srgbClr val="FF2D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E4AC00E-CB45-0C27-350B-E10F2944F6F0}"/>
              </a:ext>
            </a:extLst>
          </p:cNvPr>
          <p:cNvSpPr/>
          <p:nvPr/>
        </p:nvSpPr>
        <p:spPr>
          <a:xfrm>
            <a:off x="3566878" y="3302070"/>
            <a:ext cx="484230" cy="484230"/>
          </a:xfrm>
          <a:prstGeom prst="ellipse">
            <a:avLst/>
          </a:prstGeom>
          <a:solidFill>
            <a:srgbClr val="0771F1"/>
          </a:solidFill>
          <a:ln w="28575">
            <a:solidFill>
              <a:srgbClr val="0062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A8E932-8355-2DAC-339E-5D57011A346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051108" y="3544185"/>
            <a:ext cx="4348887" cy="0"/>
          </a:xfrm>
          <a:prstGeom prst="line">
            <a:avLst/>
          </a:prstGeom>
          <a:ln w="180975">
            <a:solidFill>
              <a:srgbClr val="FF2D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798486E-C521-A338-7D8A-2200FB8D19DA}"/>
              </a:ext>
            </a:extLst>
          </p:cNvPr>
          <p:cNvSpPr/>
          <p:nvPr/>
        </p:nvSpPr>
        <p:spPr>
          <a:xfrm>
            <a:off x="8399995" y="3302070"/>
            <a:ext cx="484230" cy="484230"/>
          </a:xfrm>
          <a:prstGeom prst="ellipse">
            <a:avLst/>
          </a:prstGeom>
          <a:solidFill>
            <a:srgbClr val="0771F1"/>
          </a:solidFill>
          <a:ln w="28575">
            <a:solidFill>
              <a:srgbClr val="0062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A53E57-DE64-B86B-6CCB-4BBAEF78D9A6}"/>
              </a:ext>
            </a:extLst>
          </p:cNvPr>
          <p:cNvSpPr txBox="1"/>
          <p:nvPr/>
        </p:nvSpPr>
        <p:spPr>
          <a:xfrm>
            <a:off x="2692998" y="2436624"/>
            <a:ext cx="2231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62D9"/>
                </a:solidFill>
              </a:rPr>
              <a:t>+ tabel barang</a:t>
            </a:r>
            <a:endParaRPr lang="en-US" sz="2400" b="1" i="1">
              <a:solidFill>
                <a:srgbClr val="0062D9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2AA904-5378-C2A0-8AB4-D69DD7E7DC84}"/>
              </a:ext>
            </a:extLst>
          </p:cNvPr>
          <p:cNvSpPr txBox="1"/>
          <p:nvPr/>
        </p:nvSpPr>
        <p:spPr>
          <a:xfrm>
            <a:off x="7545559" y="2436624"/>
            <a:ext cx="24396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62D9"/>
                </a:solidFill>
              </a:rPr>
              <a:t>+ tabel pengguna</a:t>
            </a:r>
            <a:endParaRPr lang="en-US" sz="2400" b="1" i="1">
              <a:solidFill>
                <a:srgbClr val="0062D9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40F83-48FC-BB52-7E19-FF0796B7BF7E}"/>
              </a:ext>
            </a:extLst>
          </p:cNvPr>
          <p:cNvCxnSpPr>
            <a:cxnSpLocks/>
          </p:cNvCxnSpPr>
          <p:nvPr/>
        </p:nvCxnSpPr>
        <p:spPr>
          <a:xfrm>
            <a:off x="3808993" y="3057122"/>
            <a:ext cx="0" cy="2449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6D344B-373C-9458-A485-D064C0A86807}"/>
              </a:ext>
            </a:extLst>
          </p:cNvPr>
          <p:cNvCxnSpPr>
            <a:cxnSpLocks/>
          </p:cNvCxnSpPr>
          <p:nvPr/>
        </p:nvCxnSpPr>
        <p:spPr>
          <a:xfrm>
            <a:off x="8669092" y="3057122"/>
            <a:ext cx="0" cy="2449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8EAA04-8400-AA5A-C0C1-A8DA2CC9CB7D}"/>
              </a:ext>
            </a:extLst>
          </p:cNvPr>
          <p:cNvSpPr/>
          <p:nvPr/>
        </p:nvSpPr>
        <p:spPr>
          <a:xfrm>
            <a:off x="2463800" y="4633761"/>
            <a:ext cx="7264400" cy="1699495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55E9F5B-6DA8-909B-B054-93167B4CF6E5}"/>
              </a:ext>
            </a:extLst>
          </p:cNvPr>
          <p:cNvGrpSpPr/>
          <p:nvPr/>
        </p:nvGrpSpPr>
        <p:grpSpPr>
          <a:xfrm>
            <a:off x="3566878" y="4838700"/>
            <a:ext cx="1521388" cy="1248705"/>
            <a:chOff x="3403600" y="4838700"/>
            <a:chExt cx="1521388" cy="124870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ECDF0A2-8BF7-D009-B0AF-980BD29C45C1}"/>
                </a:ext>
              </a:extLst>
            </p:cNvPr>
            <p:cNvSpPr/>
            <p:nvPr/>
          </p:nvSpPr>
          <p:spPr>
            <a:xfrm>
              <a:off x="3403600" y="4838700"/>
              <a:ext cx="1521388" cy="1248705"/>
            </a:xfrm>
            <a:prstGeom prst="roundRect">
              <a:avLst>
                <a:gd name="adj" fmla="val 0"/>
              </a:avLst>
            </a:prstGeom>
            <a:solidFill>
              <a:srgbClr val="0062D9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F8EA8F03-4730-CB08-C507-E2BA2AFCE578}"/>
                </a:ext>
              </a:extLst>
            </p:cNvPr>
            <p:cNvSpPr/>
            <p:nvPr/>
          </p:nvSpPr>
          <p:spPr>
            <a:xfrm>
              <a:off x="3403600" y="4859155"/>
              <a:ext cx="1521388" cy="351599"/>
            </a:xfrm>
            <a:prstGeom prst="roundRect">
              <a:avLst>
                <a:gd name="adj" fmla="val 0"/>
              </a:avLst>
            </a:prstGeom>
            <a:solidFill>
              <a:srgbClr val="077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barang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962359-CD09-350C-F602-C7D1098E3A86}"/>
              </a:ext>
            </a:extLst>
          </p:cNvPr>
          <p:cNvGrpSpPr/>
          <p:nvPr/>
        </p:nvGrpSpPr>
        <p:grpSpPr>
          <a:xfrm>
            <a:off x="7147704" y="4838700"/>
            <a:ext cx="1521388" cy="1248705"/>
            <a:chOff x="7147704" y="4838700"/>
            <a:chExt cx="1521388" cy="124870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5508FE5-10EC-8523-E24C-D955BE8D8C89}"/>
                </a:ext>
              </a:extLst>
            </p:cNvPr>
            <p:cNvSpPr/>
            <p:nvPr/>
          </p:nvSpPr>
          <p:spPr>
            <a:xfrm>
              <a:off x="7147704" y="4838700"/>
              <a:ext cx="1521388" cy="1248705"/>
            </a:xfrm>
            <a:prstGeom prst="roundRect">
              <a:avLst>
                <a:gd name="adj" fmla="val 0"/>
              </a:avLst>
            </a:prstGeom>
            <a:solidFill>
              <a:srgbClr val="0062D9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2D51955-11BB-7BEA-41A5-6C984611CBA0}"/>
                </a:ext>
              </a:extLst>
            </p:cNvPr>
            <p:cNvSpPr/>
            <p:nvPr/>
          </p:nvSpPr>
          <p:spPr>
            <a:xfrm>
              <a:off x="7147704" y="4859155"/>
              <a:ext cx="1521388" cy="351599"/>
            </a:xfrm>
            <a:prstGeom prst="roundRect">
              <a:avLst>
                <a:gd name="adj" fmla="val 0"/>
              </a:avLst>
            </a:prstGeom>
            <a:solidFill>
              <a:srgbClr val="077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pengguna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8077C3D-BAED-376F-E254-6FB7F157E879}"/>
              </a:ext>
            </a:extLst>
          </p:cNvPr>
          <p:cNvSpPr/>
          <p:nvPr/>
        </p:nvSpPr>
        <p:spPr>
          <a:xfrm>
            <a:off x="4749800" y="4176561"/>
            <a:ext cx="2692400" cy="4616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F7849-578C-34BD-B650-8153F5B990D6}"/>
              </a:ext>
            </a:extLst>
          </p:cNvPr>
          <p:cNvSpPr txBox="1"/>
          <p:nvPr/>
        </p:nvSpPr>
        <p:spPr>
          <a:xfrm>
            <a:off x="3447342" y="3795524"/>
            <a:ext cx="723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e7a</a:t>
            </a:r>
            <a:endParaRPr lang="en-US" sz="2400" i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3B3331-8E3C-5164-AC33-B7513BBEFC8E}"/>
              </a:ext>
            </a:extLst>
          </p:cNvPr>
          <p:cNvSpPr txBox="1"/>
          <p:nvPr/>
        </p:nvSpPr>
        <p:spPr>
          <a:xfrm>
            <a:off x="8311442" y="3795524"/>
            <a:ext cx="723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dd2</a:t>
            </a:r>
            <a:endParaRPr lang="en-US" sz="2400" i="1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2DB06D-1A85-CAF0-F15C-9C4ED0BFB384}"/>
              </a:ext>
            </a:extLst>
          </p:cNvPr>
          <p:cNvCxnSpPr>
            <a:cxnSpLocks/>
          </p:cNvCxnSpPr>
          <p:nvPr/>
        </p:nvCxnSpPr>
        <p:spPr>
          <a:xfrm flipH="1">
            <a:off x="4749800" y="3057122"/>
            <a:ext cx="2795759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38A061-060B-E167-2F46-31684095DED4}"/>
              </a:ext>
            </a:extLst>
          </p:cNvPr>
          <p:cNvSpPr txBox="1"/>
          <p:nvPr/>
        </p:nvSpPr>
        <p:spPr>
          <a:xfrm>
            <a:off x="5685998" y="2511544"/>
            <a:ext cx="15336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>
                <a:solidFill>
                  <a:srgbClr val="7030A0"/>
                </a:solidFill>
              </a:rPr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183228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/>
      <p:bldP spid="5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7" y="2751892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Workshop </a:t>
            </a:r>
            <a:r>
              <a:rPr lang="en-US" sz="3800" b="1" err="1">
                <a:solidFill>
                  <a:srgbClr val="FF2D20"/>
                </a:solidFill>
              </a:rPr>
              <a:t>Membangun</a:t>
            </a:r>
            <a:r>
              <a:rPr lang="en-US" sz="3800" b="1">
                <a:solidFill>
                  <a:srgbClr val="FF2D20"/>
                </a:solidFill>
              </a:rPr>
              <a:t> Website </a:t>
            </a:r>
            <a:r>
              <a:rPr lang="en-US" sz="3800" b="1" err="1">
                <a:solidFill>
                  <a:srgbClr val="FF2D20"/>
                </a:solidFill>
              </a:rPr>
              <a:t>Dengan</a:t>
            </a:r>
            <a:r>
              <a:rPr lang="en-US" sz="3800" b="1">
                <a:solidFill>
                  <a:srgbClr val="FF2D20"/>
                </a:solidFill>
              </a:rPr>
              <a:t> Laravel</a:t>
            </a:r>
            <a:endParaRPr lang="en-ID" sz="3800" b="1">
              <a:solidFill>
                <a:srgbClr val="FF2D2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70FE1-C6E8-42F9-1920-7FB039C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914" y="5182860"/>
            <a:ext cx="1180446" cy="117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2EEBF-BE84-9550-F122-0D5BF683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160845"/>
            <a:ext cx="1154113" cy="115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60827-D733-031D-6147-CA1513A77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7" y="5182860"/>
            <a:ext cx="1107141" cy="110714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E711A36-640C-3766-9381-D4F7E3A1E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373" y="888249"/>
            <a:ext cx="1405255" cy="14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8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ID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ID" i="0" baseline="300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nd</a:t>
            </a:r>
            <a:r>
              <a:rPr lang="en-ID">
                <a:solidFill>
                  <a:schemeClr val="bg1"/>
                </a:solidFill>
              </a:rPr>
              <a:t> Winner of Fintech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Winner of Web Developer – Hifasco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Member contribution – Codepolitan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Assistan Laboratorium Web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Participants IT Programmer – LKS Banten</a:t>
            </a: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Sedikit pengalaman :</a:t>
            </a:r>
          </a:p>
        </p:txBody>
      </p:sp>
    </p:spTree>
    <p:extLst>
      <p:ext uri="{BB962C8B-B14F-4D97-AF65-F5344CB8AC3E}">
        <p14:creationId xmlns:p14="http://schemas.microsoft.com/office/powerpoint/2010/main" val="22208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ask@byruddy.com</a:t>
            </a:r>
            <a:endParaRPr lang="en-ID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3789D5-F626-FA08-CCB0-B4AA54268B1D}"/>
              </a:ext>
            </a:extLst>
          </p:cNvPr>
          <p:cNvSpPr/>
          <p:nvPr/>
        </p:nvSpPr>
        <p:spPr>
          <a:xfrm>
            <a:off x="1137444" y="36546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DC3A8D-D1F3-9607-6D58-DF51B116FEA8}"/>
              </a:ext>
            </a:extLst>
          </p:cNvPr>
          <p:cNvSpPr/>
          <p:nvPr/>
        </p:nvSpPr>
        <p:spPr>
          <a:xfrm>
            <a:off x="1137444" y="4156934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D225C8-89B1-728E-4153-ED70FF3453F5}"/>
              </a:ext>
            </a:extLst>
          </p:cNvPr>
          <p:cNvSpPr/>
          <p:nvPr/>
        </p:nvSpPr>
        <p:spPr>
          <a:xfrm>
            <a:off x="1137444" y="46699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A3035CF-00E3-EAB6-6176-FE48133D83DE}"/>
              </a:ext>
            </a:extLst>
          </p:cNvPr>
          <p:cNvSpPr/>
          <p:nvPr/>
        </p:nvSpPr>
        <p:spPr>
          <a:xfrm>
            <a:off x="1137444" y="5185309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0E4544-C8F8-5755-6376-63C26B055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2" y="4211294"/>
            <a:ext cx="246086" cy="2460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5B0C99-0A34-232E-4FB6-28C32E0C5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986"/>
          <a:stretch/>
        </p:blipFill>
        <p:spPr>
          <a:xfrm>
            <a:off x="1208882" y="4739174"/>
            <a:ext cx="254000" cy="2136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782126C-419E-0B50-86CD-CE046BCC1E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9" b="12089"/>
          <a:stretch/>
        </p:blipFill>
        <p:spPr>
          <a:xfrm>
            <a:off x="1215232" y="5266699"/>
            <a:ext cx="257175" cy="19499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Diskusi apapun &amp; kapanpun 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A2960-2B64-CC3B-BC42-4AAFA580A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70" y="3705726"/>
            <a:ext cx="245047" cy="2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8" y="2572048"/>
            <a:ext cx="10080626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Laravel Migrasi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106F8-93A8-3CCB-4276-A1D04EB614E5}"/>
              </a:ext>
            </a:extLst>
          </p:cNvPr>
          <p:cNvSpPr txBox="1"/>
          <p:nvPr/>
        </p:nvSpPr>
        <p:spPr>
          <a:xfrm>
            <a:off x="1055687" y="59792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solidFill>
                  <a:srgbClr val="FD694B"/>
                </a:solidFill>
              </a:rPr>
              <a:t>(8 / 10)</a:t>
            </a:r>
            <a:endParaRPr lang="en-ID" sz="2000">
              <a:solidFill>
                <a:srgbClr val="FD6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1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Migrasi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70C5-E755-C2C7-CC7C-E0A04514313D}"/>
              </a:ext>
            </a:extLst>
          </p:cNvPr>
          <p:cNvSpPr txBox="1"/>
          <p:nvPr/>
        </p:nvSpPr>
        <p:spPr>
          <a:xfrm>
            <a:off x="1055689" y="1770020"/>
            <a:ext cx="10080624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b="0" i="0">
                <a:solidFill>
                  <a:srgbClr val="49494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Merupakan salah satu fitur Laravel yang berfungsi seperti </a:t>
            </a:r>
            <a:r>
              <a:rPr lang="en-ID" sz="2400" b="0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version control</a:t>
            </a:r>
            <a:r>
              <a:rPr lang="en-ID" sz="2400" b="0" i="0">
                <a:solidFill>
                  <a:srgbClr val="49494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untuk database. </a:t>
            </a:r>
          </a:p>
          <a:p>
            <a:pPr>
              <a:lnSpc>
                <a:spcPct val="150000"/>
              </a:lnSpc>
            </a:pPr>
            <a:endParaRPr lang="en-ID" sz="2400">
              <a:solidFill>
                <a:srgbClr val="4949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2400" b="0" i="0">
                <a:solidFill>
                  <a:srgbClr val="49494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Artisan migrate membantu proses pengelolaan database tanpa perlu membuka aplikasi pengelolaan database seperti phpMyAdmin / heidiSQL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Membuat 1 file migrasi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70C5-E755-C2C7-CC7C-E0A04514313D}"/>
              </a:ext>
            </a:extLst>
          </p:cNvPr>
          <p:cNvSpPr txBox="1"/>
          <p:nvPr/>
        </p:nvSpPr>
        <p:spPr>
          <a:xfrm>
            <a:off x="1055689" y="1770020"/>
            <a:ext cx="10080624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Buka command prompt -&gt; </a:t>
            </a:r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drag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folder </a:t>
            </a:r>
            <a:r>
              <a:rPr lang="en-US" sz="2400" b="1">
                <a:solidFill>
                  <a:srgbClr val="0062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example-app</a:t>
            </a:r>
          </a:p>
        </p:txBody>
      </p:sp>
      <p:pic>
        <p:nvPicPr>
          <p:cNvPr id="4" name="Picture 3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65F6BACB-3EF0-8982-CEF5-CB81506082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7" b="8253"/>
          <a:stretch/>
        </p:blipFill>
        <p:spPr>
          <a:xfrm>
            <a:off x="1612900" y="2520818"/>
            <a:ext cx="8699500" cy="386793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369409-127C-2111-F138-8B07FE9BCC72}"/>
              </a:ext>
            </a:extLst>
          </p:cNvPr>
          <p:cNvCxnSpPr/>
          <p:nvPr/>
        </p:nvCxnSpPr>
        <p:spPr>
          <a:xfrm flipH="1">
            <a:off x="5295900" y="3644900"/>
            <a:ext cx="2032000" cy="0"/>
          </a:xfrm>
          <a:prstGeom prst="straightConnector1">
            <a:avLst/>
          </a:prstGeom>
          <a:ln w="57150">
            <a:solidFill>
              <a:srgbClr val="FF30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A7CAC1-D6B0-11FD-875B-FD790080862F}"/>
              </a:ext>
            </a:extLst>
          </p:cNvPr>
          <p:cNvSpPr txBox="1"/>
          <p:nvPr/>
        </p:nvSpPr>
        <p:spPr>
          <a:xfrm>
            <a:off x="1754188" y="4821015"/>
            <a:ext cx="10080624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Ketik cd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Kemudian drag folder </a:t>
            </a:r>
            <a:r>
              <a:rPr lang="en-US" sz="2000" b="1">
                <a:solidFill>
                  <a:srgbClr val="0062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example-ap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Enter.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396EF-5B13-51B0-2ED0-C6376A997BD7}"/>
              </a:ext>
            </a:extLst>
          </p:cNvPr>
          <p:cNvSpPr txBox="1"/>
          <p:nvPr/>
        </p:nvSpPr>
        <p:spPr>
          <a:xfrm>
            <a:off x="5638801" y="3057402"/>
            <a:ext cx="10080624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drag</a:t>
            </a:r>
            <a:endParaRPr lang="en-US" sz="2000" b="1">
              <a:solidFill>
                <a:schemeClr val="bg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Membuat 1 file migrasi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70C5-E755-C2C7-CC7C-E0A04514313D}"/>
              </a:ext>
            </a:extLst>
          </p:cNvPr>
          <p:cNvSpPr txBox="1"/>
          <p:nvPr/>
        </p:nvSpPr>
        <p:spPr>
          <a:xfrm>
            <a:off x="1055689" y="1770020"/>
            <a:ext cx="10080624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Ketik perintah </a:t>
            </a:r>
            <a:r>
              <a:rPr lang="en-US" sz="2400" b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php artisan make:migration create_barang_table</a:t>
            </a:r>
            <a:endParaRPr lang="en-US" sz="2400" b="1">
              <a:solidFill>
                <a:srgbClr val="0062D9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5B4E2F4-54CC-6791-37EC-984F03DE2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49" y="2794000"/>
            <a:ext cx="902269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9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1"/>
              <a:t>Cek file yang telah dibuat oleh Artisan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70C5-E755-C2C7-CC7C-E0A04514313D}"/>
              </a:ext>
            </a:extLst>
          </p:cNvPr>
          <p:cNvSpPr txBox="1"/>
          <p:nvPr/>
        </p:nvSpPr>
        <p:spPr>
          <a:xfrm>
            <a:off x="1055689" y="1770020"/>
            <a:ext cx="10080624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Buka disini : </a:t>
            </a:r>
            <a:r>
              <a:rPr lang="en-US" sz="2400" b="1">
                <a:solidFill>
                  <a:srgbClr val="0062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example-app/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database/migrations/</a:t>
            </a:r>
            <a:r>
              <a:rPr lang="en-US" sz="2400" b="1">
                <a:solidFill>
                  <a:srgbClr val="FF30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2022_12_25_1.…php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4258620-99A7-10C0-4845-BEC70C89C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593177"/>
            <a:ext cx="7861300" cy="35325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0F694B-C513-0B57-CED0-2B02DDC630F7}"/>
              </a:ext>
            </a:extLst>
          </p:cNvPr>
          <p:cNvSpPr/>
          <p:nvPr/>
        </p:nvSpPr>
        <p:spPr>
          <a:xfrm>
            <a:off x="2108200" y="3886200"/>
            <a:ext cx="2832100" cy="203200"/>
          </a:xfrm>
          <a:prstGeom prst="rect">
            <a:avLst/>
          </a:prstGeom>
          <a:noFill/>
          <a:ln w="38100">
            <a:solidFill>
              <a:srgbClr val="FF3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5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278</Words>
  <Application>Microsoft Office PowerPoint</Application>
  <PresentationFormat>Widescreen</PresentationFormat>
  <Paragraphs>76</Paragraphs>
  <Slides>12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Ruddy 루디</dc:creator>
  <cp:lastModifiedBy>Ruddy 루디</cp:lastModifiedBy>
  <cp:revision>35</cp:revision>
  <dcterms:created xsi:type="dcterms:W3CDTF">2022-12-18T14:57:36Z</dcterms:created>
  <dcterms:modified xsi:type="dcterms:W3CDTF">2022-12-24T18:02:50Z</dcterms:modified>
</cp:coreProperties>
</file>