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60" r:id="rId6"/>
    <p:sldId id="286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TOyMLDG6th1kudI84cbFg==" hashData="wGrm10ZvZ6pA2AjHfyGU0AH46/mqTKNTjGwSysp2R0NSI74Ir9BcDGcIxvcalX9E5zmIU+pSodqNuzHgsABSjw=="/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26"/>
    <a:srgbClr val="FF2D20"/>
    <a:srgbClr val="DFA805"/>
    <a:srgbClr val="916F42"/>
    <a:srgbClr val="FF575A"/>
    <a:srgbClr val="72A8E7"/>
    <a:srgbClr val="0771F1"/>
    <a:srgbClr val="4B9FD8"/>
    <a:srgbClr val="FD694B"/>
    <a:srgbClr val="F89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>
        <p:guide orient="horz" pos="346"/>
        <p:guide pos="665"/>
        <p:guide orient="horz" pos="3974"/>
        <p:guide pos="7015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B05B-0846-94DC-D757-ECAE2C71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26C6-837B-3524-37D0-C85BE875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A07D-16D6-338F-16CD-1A6A4CC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51F3-549C-4DBD-976D-39458B7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4A30-514E-85EE-4BDD-942401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10C-29E0-B18D-1446-973FE72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B1CC-3889-F9A7-36F0-022B170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7EE0-DB5C-0486-7D98-7F16F71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2E3-BE7A-364F-0655-8FE4740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72E-DE30-C682-637B-3FC36D94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4709-5808-1F7B-85D7-5322D207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3893-A7CC-557F-E24C-337C9243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5DE-0E5B-B534-7A90-DAB5A27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7FC3-3FEA-5C61-18DE-922DD3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FA4-19C7-8C06-C3D3-6F48FC3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6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B6A-6FE6-6FE1-2587-3DF311D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FFD-AE28-2ABF-CCC5-53434932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A7B-D672-DA59-0FAA-94657633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D94-49EF-E402-0F35-47CC899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57F-C4CA-70A6-1B79-211E2528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67B-89B2-A236-2C19-9F8318A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5998-59F3-75BC-CC91-A321D64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685-E6BD-35A3-E4C4-D245A89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347D-F988-8B26-4D15-C5D1B6D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F342-2D3E-759B-1FD4-2D84145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884E-1B4B-A2E3-3BE0-258F881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FE83-5771-7799-E507-CD8347E7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C1F6-3F92-4E4F-6BDB-34ED361C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F77C-6E32-FD9F-D144-794E24A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B8FC-BBD6-5CEB-9C96-04BE9A8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E71B-BCDA-AF9A-BCEA-9C9B932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1BC3-FE77-88F8-4094-CDB57B2B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FB00-8D7C-C248-A8B4-5AEA53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DE5-1969-5A65-AF23-36D8EB0F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AB20-9659-B567-3DD6-3D131E95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90732-2D71-0A1D-F5FC-CEEEE9BB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06CD-8C52-CFC2-29CE-E33BC7A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FF39-9323-3A5F-B3FC-A8BC744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82042-7E37-4C3D-CA98-1915C9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FB5-24AE-A11C-669A-65776C6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C91E-354F-B1C5-40A4-8D94EAD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E409-D50A-42AB-23F2-11A3662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EEF5-746F-B23D-4DD9-85D4F42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1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4949-7BE4-6A83-5C2F-1DE24AC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78F4-F8D0-6469-42BD-0329DCA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B842-FB93-1677-27D9-6D949AF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48B-D876-06A5-B37F-7C3695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19A-1E1C-0F65-E2A7-65B57A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3C20-46A9-47B7-E5D0-7DFC674B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E3A6-D93E-4C3D-FD42-77489E0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4EA-AB0F-153B-61E2-679E9D4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928-A54D-DA7C-3EC3-7A7C9EB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6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EF-391A-EDB9-670D-9E454AA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AA9F-EB36-CFAA-50C3-92803576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D8D9-21A3-FCB0-E0CD-4A53954B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F224-4445-3DB7-2E80-379BA68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F599-E837-A357-6517-CD5C0A8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863A-BC57-10A5-9444-21A4802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D9B2-B125-9978-6423-6554E500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E44B-A7A0-26E0-AB72-A322C07C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25B9-563A-3E72-6F5B-39688B11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E354-37D6-4FB6-8D97-DBC5B474A4AA}" type="datetimeFigureOut">
              <a:rPr lang="en-ID" smtClean="0"/>
              <a:t>25/12/2022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541-EB04-289C-436D-A51B1D9D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20E-BE1A-5E60-06AF-AA3FD619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9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8" y="1336119"/>
            <a:ext cx="100806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Hello Programmer </a:t>
            </a:r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r>
              <a:rPr lang="en-US" sz="3200" b="1"/>
              <a:t>Apakah Saya </a:t>
            </a:r>
            <a:r>
              <a:rPr lang="en-US" sz="3200" b="1">
                <a:solidFill>
                  <a:srgbClr val="FF2D20"/>
                </a:solidFill>
              </a:rPr>
              <a:t>Terlihat ?</a:t>
            </a:r>
            <a:endParaRPr lang="en-ID" sz="3200" b="1">
              <a:solidFill>
                <a:srgbClr val="FF2D2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21A18-EFE7-BF1E-2B0B-8CA4FAD3619E}"/>
              </a:ext>
            </a:extLst>
          </p:cNvPr>
          <p:cNvGrpSpPr/>
          <p:nvPr/>
        </p:nvGrpSpPr>
        <p:grpSpPr>
          <a:xfrm>
            <a:off x="1313595" y="768669"/>
            <a:ext cx="9564810" cy="400110"/>
            <a:chOff x="1313595" y="885899"/>
            <a:chExt cx="956481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3DF2DC-8DCC-7EC6-0B6B-FF35604D6B14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463F2-2120-D57C-AE3B-16F9623AF0B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D7BA6-EBD3-0B72-5A28-613E12E9E147}"/>
              </a:ext>
            </a:extLst>
          </p:cNvPr>
          <p:cNvGrpSpPr/>
          <p:nvPr/>
        </p:nvGrpSpPr>
        <p:grpSpPr>
          <a:xfrm>
            <a:off x="1313595" y="5680637"/>
            <a:ext cx="9564810" cy="400110"/>
            <a:chOff x="1313595" y="885899"/>
            <a:chExt cx="9564810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4E56E6-3A37-A812-EB39-EFEE22706532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BF341-3B07-CF60-6978-37EF9756F52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A029B2-F9F8-2D9D-1524-435772A31F0B}"/>
              </a:ext>
            </a:extLst>
          </p:cNvPr>
          <p:cNvGrpSpPr/>
          <p:nvPr/>
        </p:nvGrpSpPr>
        <p:grpSpPr>
          <a:xfrm>
            <a:off x="1071872" y="543826"/>
            <a:ext cx="10032073" cy="526927"/>
            <a:chOff x="1071872" y="543826"/>
            <a:chExt cx="10032073" cy="5269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996EA3-4B0A-280F-9239-C85A01F1852C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CD5F0D-E2DE-7EB8-5F33-D12EAE1E9CAB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1E6C785-F8C7-9D20-2659-AA663944D5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E2FBF3-9812-25FC-8851-F8D134D41CB4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F10D89-EA91-7247-98B9-B702516608FF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8418C6F-0B8E-1B1C-9C4A-9D58EE61C7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50C4BF-1F89-0AD6-F4D8-3D73155A4E15}"/>
              </a:ext>
            </a:extLst>
          </p:cNvPr>
          <p:cNvGrpSpPr/>
          <p:nvPr/>
        </p:nvGrpSpPr>
        <p:grpSpPr>
          <a:xfrm flipV="1">
            <a:off x="1071872" y="5817283"/>
            <a:ext cx="10032073" cy="526927"/>
            <a:chOff x="1071872" y="543826"/>
            <a:chExt cx="10032073" cy="5269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53B788-EC95-8AC1-EA2B-B160F5AC5F0A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3FB1C4-928B-CD69-46C9-B4F1585192C9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546F16C-E785-1B7F-4F3E-9E16C8EA2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76104B-96D5-9795-14C3-DFEA62F1116B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79E630-E052-0F1E-FBC7-F66A2183A898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5F5954E-E9DD-2624-52F7-838556B37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3BE32A3-BA8C-147F-7964-370AB0B2E9CD}"/>
              </a:ext>
            </a:extLst>
          </p:cNvPr>
          <p:cNvSpPr txBox="1"/>
          <p:nvPr/>
        </p:nvSpPr>
        <p:spPr>
          <a:xfrm>
            <a:off x="1055687" y="2751892"/>
            <a:ext cx="10080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solidFill>
                  <a:schemeClr val="bg1">
                    <a:lumMod val="85000"/>
                  </a:schemeClr>
                </a:solidFill>
              </a:rPr>
              <a:t>DISPLAY PROYEKTOR TEST</a:t>
            </a:r>
            <a:endParaRPr lang="en-ID" sz="6000" b="1" spc="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I See You Wow GIF by Apple Music">
            <a:extLst>
              <a:ext uri="{FF2B5EF4-FFF2-40B4-BE49-F238E27FC236}">
                <a16:creationId xmlns:a16="http://schemas.microsoft.com/office/drawing/2014/main" id="{87C6ACCB-9D79-93BD-C5C5-59A0D521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85" y="2227385"/>
            <a:ext cx="2403230" cy="24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0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7" y="2751892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Workshop </a:t>
            </a:r>
            <a:r>
              <a:rPr lang="en-US" sz="3800" b="1" err="1">
                <a:solidFill>
                  <a:srgbClr val="FF2D20"/>
                </a:solidFill>
              </a:rPr>
              <a:t>Membangun</a:t>
            </a:r>
            <a:r>
              <a:rPr lang="en-US" sz="3800" b="1">
                <a:solidFill>
                  <a:srgbClr val="FF2D20"/>
                </a:solidFill>
              </a:rPr>
              <a:t> Website </a:t>
            </a:r>
            <a:r>
              <a:rPr lang="en-US" sz="3800" b="1" err="1">
                <a:solidFill>
                  <a:srgbClr val="FF2D20"/>
                </a:solidFill>
              </a:rPr>
              <a:t>Dengan</a:t>
            </a:r>
            <a:r>
              <a:rPr lang="en-US" sz="3800" b="1">
                <a:solidFill>
                  <a:srgbClr val="FF2D20"/>
                </a:solidFill>
              </a:rPr>
              <a:t> Laravel</a:t>
            </a:r>
            <a:endParaRPr lang="en-ID" sz="3800" b="1">
              <a:solidFill>
                <a:srgbClr val="FF2D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70FE1-C6E8-42F9-1920-7FB039C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14" y="5182860"/>
            <a:ext cx="1180446" cy="11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2EEBF-BE84-9550-F122-0D5BF683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60845"/>
            <a:ext cx="1154113" cy="115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60827-D733-031D-6147-CA1513A77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5182860"/>
            <a:ext cx="1107141" cy="110714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E711A36-640C-3766-9381-D4F7E3A1E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373" y="888249"/>
            <a:ext cx="1405255" cy="14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ID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D" i="0" baseline="30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ID">
                <a:solidFill>
                  <a:schemeClr val="bg1"/>
                </a:solidFill>
              </a:rPr>
              <a:t> Winner of Fintech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Winner of Web Developer – Hifasco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Member contribution – Codepolitan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Assistan Laboratorium Web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Participants IT Programmer – LKS Banten</a:t>
            </a: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Sedikit pengalaman :</a:t>
            </a:r>
          </a:p>
        </p:txBody>
      </p:sp>
    </p:spTree>
    <p:extLst>
      <p:ext uri="{BB962C8B-B14F-4D97-AF65-F5344CB8AC3E}">
        <p14:creationId xmlns:p14="http://schemas.microsoft.com/office/powerpoint/2010/main" val="22208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ask@byruddy.com</a:t>
            </a:r>
            <a:endParaRPr lang="en-ID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3789D5-F626-FA08-CCB0-B4AA54268B1D}"/>
              </a:ext>
            </a:extLst>
          </p:cNvPr>
          <p:cNvSpPr/>
          <p:nvPr/>
        </p:nvSpPr>
        <p:spPr>
          <a:xfrm>
            <a:off x="1137444" y="36546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C3A8D-D1F3-9607-6D58-DF51B116FEA8}"/>
              </a:ext>
            </a:extLst>
          </p:cNvPr>
          <p:cNvSpPr/>
          <p:nvPr/>
        </p:nvSpPr>
        <p:spPr>
          <a:xfrm>
            <a:off x="1137444" y="4156934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D225C8-89B1-728E-4153-ED70FF3453F5}"/>
              </a:ext>
            </a:extLst>
          </p:cNvPr>
          <p:cNvSpPr/>
          <p:nvPr/>
        </p:nvSpPr>
        <p:spPr>
          <a:xfrm>
            <a:off x="1137444" y="46699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3035CF-00E3-EAB6-6176-FE48133D83DE}"/>
              </a:ext>
            </a:extLst>
          </p:cNvPr>
          <p:cNvSpPr/>
          <p:nvPr/>
        </p:nvSpPr>
        <p:spPr>
          <a:xfrm>
            <a:off x="1137444" y="5185309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0E4544-C8F8-5755-6376-63C26B05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2" y="4211294"/>
            <a:ext cx="246086" cy="246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B0C99-0A34-232E-4FB6-28C32E0C5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986"/>
          <a:stretch/>
        </p:blipFill>
        <p:spPr>
          <a:xfrm>
            <a:off x="1208882" y="4739174"/>
            <a:ext cx="254000" cy="2136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82126C-419E-0B50-86CD-CE046BCC1E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 b="12089"/>
          <a:stretch/>
        </p:blipFill>
        <p:spPr>
          <a:xfrm>
            <a:off x="1215232" y="5266699"/>
            <a:ext cx="257175" cy="1949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Diskusi apapun &amp; kapanpun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A2960-2B64-CC3B-BC42-4AAFA580A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70" y="3705726"/>
            <a:ext cx="245047" cy="2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8" y="2572048"/>
            <a:ext cx="1008062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Laravel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106F8-93A8-3CCB-4276-A1D04EB614E5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rgbClr val="FD694B"/>
                </a:solidFill>
              </a:rPr>
              <a:t>(9 / 10)</a:t>
            </a:r>
            <a:endParaRPr lang="en-ID" sz="2000">
              <a:solidFill>
                <a:srgbClr val="FD6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Model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/>
              <a:t>Merupakan salah satu bagian </a:t>
            </a:r>
            <a:r>
              <a:rPr lang="en-ID" sz="2400">
                <a:effectLst/>
              </a:rPr>
              <a:t>MVC</a:t>
            </a:r>
            <a:r>
              <a:rPr lang="en-ID" sz="2400" b="1">
                <a:effectLst/>
              </a:rPr>
              <a:t> </a:t>
            </a:r>
            <a:r>
              <a:rPr lang="en-ID" sz="2400"/>
              <a:t>yang akan berkomunikasi dengan database. </a:t>
            </a:r>
          </a:p>
          <a:p>
            <a:pPr>
              <a:lnSpc>
                <a:spcPct val="150000"/>
              </a:lnSpc>
            </a:pPr>
            <a:endParaRPr lang="en-ID" sz="2400"/>
          </a:p>
          <a:p>
            <a:pPr>
              <a:lnSpc>
                <a:spcPct val="150000"/>
              </a:lnSpc>
            </a:pPr>
            <a:r>
              <a:rPr lang="en-ID" sz="2400"/>
              <a:t>Model yang sudah terhubung ke database akan digunakan/dipanggil via Controller sebagaimana konsep MVC itu berjalan.</a:t>
            </a:r>
          </a:p>
        </p:txBody>
      </p:sp>
    </p:spTree>
    <p:extLst>
      <p:ext uri="{BB962C8B-B14F-4D97-AF65-F5344CB8AC3E}">
        <p14:creationId xmlns:p14="http://schemas.microsoft.com/office/powerpoint/2010/main" val="18798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Membuat 1 file Model</a:t>
            </a:r>
            <a:endParaRPr lang="en-ID" sz="3200" b="1">
              <a:solidFill>
                <a:srgbClr val="4B9FD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Ketik perintah </a:t>
            </a:r>
            <a:r>
              <a:rPr lang="en-US" sz="2400" b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php artisan make:model Barang</a:t>
            </a:r>
            <a:endParaRPr lang="en-US" sz="2400" b="1">
              <a:solidFill>
                <a:srgbClr val="0062D9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B4E2F4-54CC-6791-37EC-984F03DE2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950" y="2882482"/>
            <a:ext cx="9301164" cy="30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649D47-52B4-45C6-FF87-366B9D3D8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62" y="2718580"/>
            <a:ext cx="8612476" cy="3583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/>
              <a:t>Cek file yang telah dibuat oleh Artisan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Buka disini : </a:t>
            </a:r>
            <a:r>
              <a:rPr lang="en-US" sz="2400" b="1">
                <a:solidFill>
                  <a:srgbClr val="0062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example-app/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app/Models/</a:t>
            </a:r>
            <a:r>
              <a:rPr lang="en-US" sz="2400" b="1">
                <a:solidFill>
                  <a:srgbClr val="FF30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Barang.php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0F694B-C513-0B57-CED0-2B02DDC630F7}"/>
              </a:ext>
            </a:extLst>
          </p:cNvPr>
          <p:cNvSpPr/>
          <p:nvPr/>
        </p:nvSpPr>
        <p:spPr>
          <a:xfrm>
            <a:off x="1891362" y="4330376"/>
            <a:ext cx="1578669" cy="241623"/>
          </a:xfrm>
          <a:prstGeom prst="rect">
            <a:avLst/>
          </a:prstGeom>
          <a:noFill/>
          <a:ln w="38100">
            <a:solidFill>
              <a:srgbClr val="FF3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5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5C5F1E-6FC3-6598-4476-DB28989821A9}"/>
              </a:ext>
            </a:extLst>
          </p:cNvPr>
          <p:cNvSpPr txBox="1"/>
          <p:nvPr/>
        </p:nvSpPr>
        <p:spPr>
          <a:xfrm>
            <a:off x="1055687" y="919964"/>
            <a:ext cx="10080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/>
              <a:t>Tambahkan script pada kotak merah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5390-7A8C-815E-B88D-F16B35A6F996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1B9EF-8306-4AE6-6E92-6AF1228D6FDD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CD4B823-4F3A-8D12-B1B2-44837ADD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18" y="2734408"/>
            <a:ext cx="4309697" cy="3583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B70C5-E755-C2C7-CC7C-E0A04514313D}"/>
              </a:ext>
            </a:extLst>
          </p:cNvPr>
          <p:cNvSpPr txBox="1"/>
          <p:nvPr/>
        </p:nvSpPr>
        <p:spPr>
          <a:xfrm>
            <a:off x="1055689" y="1770020"/>
            <a:ext cx="10080624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Menghubungkan ke database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24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mengizinkan field apa saja yang boleh di isi</a:t>
            </a:r>
            <a:endParaRPr lang="en-US" sz="2400" b="1">
              <a:solidFill>
                <a:srgbClr val="FF3026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4F78B0-4C08-36D3-5B16-EC7FA8953563}"/>
              </a:ext>
            </a:extLst>
          </p:cNvPr>
          <p:cNvSpPr/>
          <p:nvPr/>
        </p:nvSpPr>
        <p:spPr>
          <a:xfrm>
            <a:off x="4142193" y="3866256"/>
            <a:ext cx="3559869" cy="1999829"/>
          </a:xfrm>
          <a:prstGeom prst="rect">
            <a:avLst/>
          </a:prstGeom>
          <a:noFill/>
          <a:ln w="38100">
            <a:solidFill>
              <a:srgbClr val="FF3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7FEF7-2B5A-2AB0-C30C-5FDDE48FA268}"/>
              </a:ext>
            </a:extLst>
          </p:cNvPr>
          <p:cNvSpPr/>
          <p:nvPr/>
        </p:nvSpPr>
        <p:spPr>
          <a:xfrm>
            <a:off x="4142192" y="3866255"/>
            <a:ext cx="3559869" cy="576791"/>
          </a:xfrm>
          <a:prstGeom prst="rect">
            <a:avLst/>
          </a:prstGeom>
          <a:noFill/>
          <a:ln w="38100">
            <a:solidFill>
              <a:srgbClr val="FF3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27B972-4F3B-DEEC-AE80-B19FFEE41FDE}"/>
              </a:ext>
            </a:extLst>
          </p:cNvPr>
          <p:cNvSpPr/>
          <p:nvPr/>
        </p:nvSpPr>
        <p:spPr>
          <a:xfrm>
            <a:off x="4142192" y="4546194"/>
            <a:ext cx="3559869" cy="13198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2D18A-3407-F53B-93A5-90A040B6E06A}"/>
              </a:ext>
            </a:extLst>
          </p:cNvPr>
          <p:cNvSpPr txBox="1"/>
          <p:nvPr/>
        </p:nvSpPr>
        <p:spPr>
          <a:xfrm>
            <a:off x="1055689" y="1780098"/>
            <a:ext cx="10080624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Menghubungkan ke database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dan mengizinkan field apa saja yang boleh di isi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10" grpId="0" animBg="1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210</Words>
  <Application>Microsoft Office PowerPoint</Application>
  <PresentationFormat>Widescreen</PresentationFormat>
  <Paragraphs>47</Paragraphs>
  <Slides>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Ruddy 루디</dc:creator>
  <cp:lastModifiedBy>Ruddy 루디</cp:lastModifiedBy>
  <cp:revision>36</cp:revision>
  <dcterms:created xsi:type="dcterms:W3CDTF">2022-12-18T14:57:36Z</dcterms:created>
  <dcterms:modified xsi:type="dcterms:W3CDTF">2022-12-24T18:03:05Z</dcterms:modified>
</cp:coreProperties>
</file>