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3YcDsp4/MEGPhxXMVHvK9A==" hashData="Q2IODprI7TjLCmLsWR0saCscKGFQz1qrsrfHsNxchV8f+xSJfu25jgXOfJ1KWftHjplMPZrREPJFQX0qEB6eaw=="/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026"/>
    <a:srgbClr val="0771F1"/>
    <a:srgbClr val="FF2D20"/>
    <a:srgbClr val="DFA805"/>
    <a:srgbClr val="916F42"/>
    <a:srgbClr val="FF575A"/>
    <a:srgbClr val="72A8E7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1064419" y="549274"/>
            <a:ext cx="10080627" cy="146357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55" y="3224489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D"/>
              <a:t>      byruddy</a:t>
            </a:r>
          </a:p>
          <a:p>
            <a:pPr marL="0" indent="0">
              <a:buNone/>
            </a:pPr>
            <a:r>
              <a:rPr lang="en-ID"/>
              <a:t>      byruddy</a:t>
            </a:r>
          </a:p>
          <a:p>
            <a:pPr marL="0" indent="0">
              <a:buNone/>
            </a:pPr>
            <a:r>
              <a:rPr lang="en-ID"/>
              <a:t>      byruddy</a:t>
            </a:r>
          </a:p>
          <a:p>
            <a:pPr marL="0" indent="0">
              <a:buNone/>
            </a:pPr>
            <a:r>
              <a:rPr lang="en-US"/>
              <a:t>      ask@byruddy.com</a:t>
            </a:r>
            <a:endParaRPr lang="en-ID"/>
          </a:p>
          <a:p>
            <a:pPr marL="0" indent="0">
              <a:buNone/>
            </a:pP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1006557"/>
            <a:ext cx="10080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Gamsahamnida!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28711" y="4304082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28711" y="480633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28711" y="5319382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28711" y="583471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19" y="4860699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0149" y="5388579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06499" y="5916104"/>
            <a:ext cx="257175" cy="19499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985348" y="3482191"/>
            <a:ext cx="2941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/>
              <a:t>Get in touch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37" y="4355131"/>
            <a:ext cx="245047" cy="2450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9C1AE-AD3A-4622-43FE-DB96FCFFE009}"/>
              </a:ext>
            </a:extLst>
          </p:cNvPr>
          <p:cNvSpPr txBox="1"/>
          <p:nvPr/>
        </p:nvSpPr>
        <p:spPr>
          <a:xfrm>
            <a:off x="1055686" y="1802621"/>
            <a:ext cx="10374314" cy="125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/>
              <a:t>Terima kasih sudah mengikuti pelatihan dengan </a:t>
            </a:r>
            <a:r>
              <a:rPr lang="en-US" sz="3200" b="1">
                <a:solidFill>
                  <a:srgbClr val="FF3026"/>
                </a:solidFill>
              </a:rPr>
              <a:t>semangat</a:t>
            </a:r>
            <a:r>
              <a:rPr lang="en-US" sz="3200"/>
              <a:t> 🔥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/>
              <a:t>👏🏼 👏🏼 👏🏼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E81E5-D1E6-D3FF-1EB2-D139DECC9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540" y="5172868"/>
            <a:ext cx="1247617" cy="1237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5E5FCF-7D0C-F996-8AFE-4DD81C4D1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50853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FFED43-0F85-3113-E049-295A565A5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08" y="5185532"/>
            <a:ext cx="1107141" cy="110714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993434-372F-83CE-C624-BE8C6EC2CF1F}"/>
              </a:ext>
            </a:extLst>
          </p:cNvPr>
          <p:cNvSpPr/>
          <p:nvPr/>
        </p:nvSpPr>
        <p:spPr>
          <a:xfrm>
            <a:off x="6236677" y="2789930"/>
            <a:ext cx="4899636" cy="6111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AAA7E-FC30-4F1B-6AA9-0DABDF9361B3}"/>
              </a:ext>
            </a:extLst>
          </p:cNvPr>
          <p:cNvSpPr txBox="1"/>
          <p:nvPr/>
        </p:nvSpPr>
        <p:spPr>
          <a:xfrm>
            <a:off x="6236677" y="2877883"/>
            <a:ext cx="489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/>
              <a:t>workshop.byruddy.com/group</a:t>
            </a:r>
            <a:endParaRPr lang="en-ID" sz="2000">
              <a:solidFill>
                <a:srgbClr val="0771F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DD59170-B235-18C4-7A16-D73CCA12D05C}"/>
              </a:ext>
            </a:extLst>
          </p:cNvPr>
          <p:cNvSpPr/>
          <p:nvPr/>
        </p:nvSpPr>
        <p:spPr>
          <a:xfrm>
            <a:off x="6236677" y="3866733"/>
            <a:ext cx="4899636" cy="6111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CD71D-ACB7-89EF-5726-1B6033FC3D3E}"/>
              </a:ext>
            </a:extLst>
          </p:cNvPr>
          <p:cNvSpPr txBox="1"/>
          <p:nvPr/>
        </p:nvSpPr>
        <p:spPr>
          <a:xfrm>
            <a:off x="6236677" y="3954686"/>
            <a:ext cx="489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/>
              <a:t>workshop.byruddy.com/materi</a:t>
            </a:r>
            <a:endParaRPr lang="en-ID" sz="2000">
              <a:solidFill>
                <a:srgbClr val="0771F1"/>
              </a:solidFill>
            </a:endParaRPr>
          </a:p>
        </p:txBody>
      </p:sp>
      <p:pic>
        <p:nvPicPr>
          <p:cNvPr id="16" name="Picture 15" descr="Shape, arrow&#10;&#10;Description automatically generated">
            <a:extLst>
              <a:ext uri="{FF2B5EF4-FFF2-40B4-BE49-F238E27FC236}">
                <a16:creationId xmlns:a16="http://schemas.microsoft.com/office/drawing/2014/main" id="{D10B2608-E10D-A990-2C22-537C152460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97" y="3866733"/>
            <a:ext cx="627185" cy="627185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0977D52E-4C5F-4F2F-3E7C-EC585786A4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44" y="2757908"/>
            <a:ext cx="597292" cy="5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10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0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Ruddy 루디</cp:lastModifiedBy>
  <cp:revision>40</cp:revision>
  <dcterms:created xsi:type="dcterms:W3CDTF">2022-12-18T14:57:36Z</dcterms:created>
  <dcterms:modified xsi:type="dcterms:W3CDTF">2022-12-24T18:22:12Z</dcterms:modified>
</cp:coreProperties>
</file>