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64" r:id="rId6"/>
    <p:sldId id="266" r:id="rId7"/>
    <p:sldId id="265" r:id="rId8"/>
    <p:sldId id="259" r:id="rId9"/>
    <p:sldId id="285" r:id="rId10"/>
    <p:sldId id="286" r:id="rId11"/>
    <p:sldId id="287" r:id="rId12"/>
    <p:sldId id="288" r:id="rId13"/>
    <p:sldId id="289" r:id="rId14"/>
    <p:sldId id="258" r:id="rId15"/>
    <p:sldId id="269" r:id="rId16"/>
    <p:sldId id="298" r:id="rId17"/>
    <p:sldId id="268" r:id="rId18"/>
    <p:sldId id="267" r:id="rId19"/>
    <p:sldId id="292" r:id="rId20"/>
    <p:sldId id="293" r:id="rId21"/>
    <p:sldId id="294" r:id="rId22"/>
    <p:sldId id="260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B04243-B460-4C60-B21A-83E2ECB14B76}">
          <p14:sldIdLst>
            <p14:sldId id="256"/>
            <p14:sldId id="257"/>
            <p14:sldId id="264"/>
            <p14:sldId id="266"/>
            <p14:sldId id="265"/>
            <p14:sldId id="259"/>
            <p14:sldId id="285"/>
            <p14:sldId id="286"/>
            <p14:sldId id="287"/>
            <p14:sldId id="288"/>
            <p14:sldId id="289"/>
            <p14:sldId id="258"/>
            <p14:sldId id="269"/>
            <p14:sldId id="298"/>
            <p14:sldId id="268"/>
            <p14:sldId id="267"/>
            <p14:sldId id="292"/>
            <p14:sldId id="293"/>
            <p14:sldId id="294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9F5"/>
    <a:srgbClr val="DFF5ED"/>
    <a:srgbClr val="298B6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22" y="1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6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30A0-3462-4A7A-9BEF-4A75E3F511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B5968-06FA-44BC-ABA2-5900F27FF4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59E-46E7-427B-94B8-577E99079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A50-42F9-4C70-9D61-2D2C8E84AF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0"/>
            <a:r>
              <a:rPr lang="zh-CN" altLang="en-US"/>
              <a:t>第二级</a:t>
            </a:r>
            <a:endParaRPr lang="zh-CN" altLang="en-US"/>
          </a:p>
          <a:p>
            <a:pPr lvl="0"/>
            <a:r>
              <a:rPr lang="zh-CN" altLang="en-US"/>
              <a:t>第三级</a:t>
            </a:r>
            <a:endParaRPr lang="zh-CN" altLang="en-US"/>
          </a:p>
          <a:p>
            <a:pPr lvl="0"/>
            <a:r>
              <a:rPr lang="zh-CN" altLang="en-US"/>
              <a:t>第四级</a:t>
            </a:r>
            <a:endParaRPr lang="zh-CN" altLang="en-US"/>
          </a:p>
          <a:p>
            <a:pPr lv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2018/8/14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8.xml"/><Relationship Id="rId13" Type="http://schemas.openxmlformats.org/officeDocument/2006/relationships/image" Target="../media/image9.png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0.xml"/><Relationship Id="rId2" Type="http://schemas.openxmlformats.org/officeDocument/2006/relationships/image" Target="../media/image11.png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677376" y="957817"/>
            <a:ext cx="8888730" cy="3276655"/>
            <a:chOff x="1582761" y="1256282"/>
            <a:chExt cx="8888730" cy="3276655"/>
          </a:xfrm>
        </p:grpSpPr>
        <p:sp>
          <p:nvSpPr>
            <p:cNvPr id="14" name="文本框 13"/>
            <p:cNvSpPr txBox="1"/>
            <p:nvPr/>
          </p:nvSpPr>
          <p:spPr>
            <a:xfrm>
              <a:off x="1582761" y="2925697"/>
              <a:ext cx="888873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0" b="1" dirty="0">
                  <a:solidFill>
                    <a:srgbClr val="298B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6000" b="1" dirty="0">
                  <a:solidFill>
                    <a:srgbClr val="298B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课设</a:t>
              </a:r>
              <a:r>
                <a:rPr lang="en-US" altLang="zh-CN" sz="6000" b="1" dirty="0">
                  <a:solidFill>
                    <a:srgbClr val="298B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6000" b="1" dirty="0">
                  <a:solidFill>
                    <a:srgbClr val="298B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</a:t>
              </a:r>
              <a:endParaRPr lang="zh-CN" altLang="en-US" sz="6000" b="1" dirty="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73921" y="4134157"/>
              <a:ext cx="8244158" cy="398780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zh-CN" altLang="en-US" sz="2000" b="0">
                  <a:solidFill>
                    <a:srgbClr val="298B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题目三</a:t>
              </a:r>
              <a:r>
                <a:rPr lang="en-US" altLang="zh-CN" sz="2000" b="0">
                  <a:solidFill>
                    <a:srgbClr val="298B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000" b="0">
                  <a:solidFill>
                    <a:srgbClr val="298B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图书管理系统</a:t>
              </a:r>
              <a:endParaRPr lang="zh-CN" altLang="en-US" sz="2000" b="0" dirty="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073400" y="2790041"/>
              <a:ext cx="6032500" cy="1"/>
            </a:xfrm>
            <a:prstGeom prst="line">
              <a:avLst/>
            </a:prstGeom>
            <a:ln w="28575">
              <a:solidFill>
                <a:srgbClr val="298B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445000" y="1256282"/>
              <a:ext cx="3302000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600" b="1" dirty="0">
                  <a:solidFill>
                    <a:srgbClr val="298B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2022</a:t>
              </a:r>
              <a:endParaRPr lang="en-US" altLang="zh-CN" sz="9600" b="1" dirty="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073400" y="4040817"/>
              <a:ext cx="6032500" cy="1"/>
            </a:xfrm>
            <a:prstGeom prst="line">
              <a:avLst/>
            </a:prstGeom>
            <a:ln w="28575">
              <a:solidFill>
                <a:srgbClr val="298B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999321" y="4774222"/>
            <a:ext cx="8244158" cy="460375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4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zh-CN" altLang="en-US" sz="2400" b="0" dirty="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sz="2400" b="0" dirty="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王磊</a:t>
            </a:r>
            <a:r>
              <a:rPr lang="zh-CN" altLang="en-US" sz="1600" b="0" dirty="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endParaRPr lang="zh-CN" altLang="en-US" sz="1600" b="0" dirty="0">
              <a:solidFill>
                <a:srgbClr val="298B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700151" y="4468725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Notes</a:t>
            </a:r>
            <a:endParaRPr lang="en-US" altLang="zh-CN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105" y="2038985"/>
            <a:ext cx="1024382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class Notes</a:t>
            </a:r>
            <a:endParaRPr lang="zh-CN" altLang="en-US" sz="1000"/>
          </a:p>
          <a:p>
            <a:pPr algn="l"/>
            <a:r>
              <a:rPr lang="zh-CN" altLang="en-US" sz="1000"/>
              <a:t>{</a:t>
            </a:r>
            <a:endParaRPr lang="zh-CN" altLang="en-US" sz="1000"/>
          </a:p>
          <a:p>
            <a:pPr algn="l"/>
            <a:r>
              <a:rPr lang="zh-CN" altLang="en-US" sz="1000"/>
              <a:t>private:</a:t>
            </a:r>
            <a:endParaRPr lang="zh-CN" altLang="en-US" sz="1000"/>
          </a:p>
          <a:p>
            <a:pPr algn="l"/>
            <a:r>
              <a:rPr lang="zh-CN" altLang="en-US" sz="1000"/>
              <a:t>	NotesNode* head;</a:t>
            </a:r>
            <a:endParaRPr lang="zh-CN" altLang="en-US" sz="1000"/>
          </a:p>
          <a:p>
            <a:pPr algn="l"/>
            <a:r>
              <a:rPr lang="zh-CN" altLang="en-US" sz="1000"/>
              <a:t>	NotesNode* end;</a:t>
            </a:r>
            <a:endParaRPr lang="zh-CN" altLang="en-US" sz="1000"/>
          </a:p>
          <a:p>
            <a:pPr algn="l"/>
            <a:r>
              <a:rPr lang="zh-CN" altLang="en-US" sz="1000"/>
              <a:t>	int NotesSize;</a:t>
            </a:r>
            <a:endParaRPr lang="zh-CN" altLang="en-US" sz="1000"/>
          </a:p>
          <a:p>
            <a:pPr algn="l"/>
            <a:r>
              <a:rPr lang="zh-CN" altLang="en-US" sz="1000"/>
              <a:t>public:</a:t>
            </a:r>
            <a:endParaRPr lang="zh-CN" altLang="en-US" sz="1000"/>
          </a:p>
          <a:p>
            <a:pPr algn="l"/>
            <a:r>
              <a:rPr lang="zh-CN" altLang="en-US" sz="1000"/>
              <a:t>	Notes();</a:t>
            </a:r>
            <a:endParaRPr lang="zh-CN" altLang="en-US" sz="1000"/>
          </a:p>
          <a:p>
            <a:pPr algn="l"/>
            <a:r>
              <a:rPr lang="zh-CN" altLang="en-US" sz="1000"/>
              <a:t>	void ReadFile();</a:t>
            </a:r>
            <a:endParaRPr lang="zh-CN" altLang="en-US" sz="1000"/>
          </a:p>
          <a:p>
            <a:pPr algn="l"/>
            <a:r>
              <a:rPr lang="zh-CN" altLang="en-US" sz="1000"/>
              <a:t>	void WriteFile();</a:t>
            </a:r>
            <a:endParaRPr lang="zh-CN" altLang="en-US" sz="1000"/>
          </a:p>
          <a:p>
            <a:pPr algn="l"/>
            <a:r>
              <a:rPr lang="zh-CN" altLang="en-US" sz="1000"/>
              <a:t>	void ShowBook(string isbn);//管理用</a:t>
            </a:r>
            <a:endParaRPr lang="zh-CN" altLang="en-US" sz="1000"/>
          </a:p>
          <a:p>
            <a:pPr algn="l"/>
            <a:r>
              <a:rPr lang="zh-CN" altLang="en-US" sz="1000"/>
              <a:t>	void ShowUser(string id);//管理用</a:t>
            </a:r>
            <a:endParaRPr lang="zh-CN" altLang="en-US" sz="1000"/>
          </a:p>
          <a:p>
            <a:pPr algn="l"/>
            <a:r>
              <a:rPr lang="zh-CN" altLang="en-US" sz="1000"/>
              <a:t>	void ShowAllBrief();</a:t>
            </a:r>
            <a:endParaRPr lang="zh-CN" altLang="en-US" sz="1000"/>
          </a:p>
          <a:p>
            <a:pPr algn="l"/>
            <a:r>
              <a:rPr lang="zh-CN" altLang="en-US" sz="1000"/>
              <a:t>	void ShowAllDetailed(Users&amp; users, Books&amp; books);</a:t>
            </a:r>
            <a:endParaRPr lang="zh-CN" altLang="en-US" sz="1000"/>
          </a:p>
          <a:p>
            <a:pPr algn="l"/>
            <a:r>
              <a:rPr lang="zh-CN" altLang="en-US" sz="1000"/>
              <a:t>	void ShowUser(int i, Users&amp; users, Books&amp; books);//读者用</a:t>
            </a:r>
            <a:endParaRPr lang="zh-CN" altLang="en-US" sz="1000"/>
          </a:p>
          <a:p>
            <a:pPr algn="l"/>
            <a:r>
              <a:rPr lang="zh-CN" altLang="en-US" sz="1000"/>
              <a:t>	void AddNotes(string id,string isbn,int lr,int year,int month,int day);</a:t>
            </a:r>
            <a:endParaRPr lang="zh-CN" altLang="en-US" sz="1000"/>
          </a:p>
          <a:p>
            <a:pPr algn="l"/>
            <a:r>
              <a:rPr lang="zh-CN" altLang="en-US" sz="1000"/>
              <a:t>	void DeleteNotes();</a:t>
            </a:r>
            <a:endParaRPr lang="zh-CN" altLang="en-US" sz="1000"/>
          </a:p>
          <a:p>
            <a:pPr algn="l"/>
            <a:r>
              <a:rPr lang="zh-CN" altLang="en-US" sz="1000"/>
              <a:t>	void Clear();</a:t>
            </a:r>
            <a:endParaRPr lang="zh-CN" altLang="en-US" sz="1000"/>
          </a:p>
          <a:p>
            <a:pPr algn="l"/>
            <a:r>
              <a:rPr lang="zh-CN" altLang="en-US" sz="1000"/>
              <a:t>};</a:t>
            </a:r>
            <a:endParaRPr lang="zh-CN" altLang="en-US" sz="1000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700151" y="4468725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接口类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105" y="2038985"/>
            <a:ext cx="102438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class Base</a:t>
            </a:r>
            <a:endParaRPr lang="zh-CN" altLang="en-US" sz="1000"/>
          </a:p>
          <a:p>
            <a:pPr algn="l"/>
            <a:r>
              <a:rPr lang="zh-CN" altLang="en-US" sz="1000"/>
              <a:t>{</a:t>
            </a:r>
            <a:endParaRPr lang="zh-CN" altLang="en-US" sz="1000"/>
          </a:p>
          <a:p>
            <a:pPr algn="l"/>
            <a:r>
              <a:rPr lang="zh-CN" altLang="en-US" sz="1000"/>
              <a:t>public:</a:t>
            </a:r>
            <a:endParaRPr lang="zh-CN" altLang="en-US" sz="1000"/>
          </a:p>
          <a:p>
            <a:pPr algn="l"/>
            <a:r>
              <a:rPr lang="zh-CN" altLang="en-US" sz="1000"/>
              <a:t>	virtual void Menu()=0;</a:t>
            </a:r>
            <a:endParaRPr lang="zh-CN" altLang="en-US" sz="1000"/>
          </a:p>
          <a:p>
            <a:pPr algn="l"/>
            <a:r>
              <a:rPr lang="zh-CN" altLang="en-US" sz="1000"/>
              <a:t>	virtual int Sign(Users&amp;users) = 0;</a:t>
            </a:r>
            <a:endParaRPr lang="zh-CN" altLang="en-US" sz="1000"/>
          </a:p>
          <a:p>
            <a:pPr algn="l"/>
            <a:r>
              <a:rPr lang="zh-CN" altLang="en-US" sz="1000"/>
              <a:t>	virtual void System(Users&amp; users, Books&amp; books, List&amp; list, Notes&amp; notes) = 0;</a:t>
            </a:r>
            <a:endParaRPr lang="zh-CN" altLang="en-US" sz="1000"/>
          </a:p>
          <a:p>
            <a:pPr algn="l"/>
            <a:r>
              <a:rPr lang="zh-CN" altLang="en-US" sz="1000"/>
              <a:t>	virtual ~Base()=0;</a:t>
            </a:r>
            <a:endParaRPr lang="zh-CN" altLang="en-US" sz="1000"/>
          </a:p>
          <a:p>
            <a:pPr algn="l"/>
            <a:r>
              <a:rPr lang="zh-CN" altLang="en-US" sz="1000"/>
              <a:t>};</a:t>
            </a:r>
            <a:endParaRPr lang="zh-CN" altLang="en-US" sz="1000"/>
          </a:p>
          <a:p>
            <a:pPr algn="l"/>
            <a:r>
              <a:rPr lang="zh-CN" altLang="en-US" sz="1000"/>
              <a:t>class Manager:public Base</a:t>
            </a:r>
            <a:endParaRPr lang="zh-CN" altLang="en-US" sz="1000"/>
          </a:p>
          <a:p>
            <a:pPr algn="l"/>
            <a:r>
              <a:rPr lang="zh-CN" altLang="en-US" sz="1000"/>
              <a:t>{</a:t>
            </a:r>
            <a:endParaRPr lang="zh-CN" altLang="en-US" sz="1000"/>
          </a:p>
          <a:p>
            <a:pPr algn="l"/>
            <a:r>
              <a:rPr lang="zh-CN" altLang="en-US" sz="1000"/>
              <a:t>public:</a:t>
            </a:r>
            <a:endParaRPr lang="zh-CN" altLang="en-US" sz="1000"/>
          </a:p>
          <a:p>
            <a:pPr algn="l"/>
            <a:r>
              <a:rPr lang="zh-CN" altLang="en-US" sz="1000"/>
              <a:t>	void Menu();</a:t>
            </a:r>
            <a:endParaRPr lang="zh-CN" altLang="en-US" sz="1000"/>
          </a:p>
          <a:p>
            <a:pPr algn="l"/>
            <a:r>
              <a:rPr lang="zh-CN" altLang="en-US" sz="1000"/>
              <a:t>	int Sign(Users&amp; users);</a:t>
            </a:r>
            <a:endParaRPr lang="zh-CN" altLang="en-US" sz="1000"/>
          </a:p>
          <a:p>
            <a:pPr algn="l"/>
            <a:r>
              <a:rPr lang="zh-CN" altLang="en-US" sz="1000"/>
              <a:t>	void System(Users&amp; users, Books&amp; books, List&amp; list, Notes&amp; notes);</a:t>
            </a:r>
            <a:endParaRPr lang="zh-CN" altLang="en-US" sz="1000"/>
          </a:p>
          <a:p>
            <a:pPr algn="l"/>
            <a:r>
              <a:rPr lang="zh-CN" altLang="en-US" sz="1000"/>
              <a:t>	~Manager() {}</a:t>
            </a:r>
            <a:endParaRPr lang="zh-CN" altLang="en-US" sz="1000"/>
          </a:p>
          <a:p>
            <a:pPr algn="l"/>
            <a:r>
              <a:rPr lang="zh-CN" altLang="en-US" sz="1000"/>
              <a:t>};</a:t>
            </a:r>
            <a:endParaRPr lang="zh-CN" altLang="en-US" sz="1000"/>
          </a:p>
          <a:p>
            <a:pPr algn="l"/>
            <a:r>
              <a:rPr lang="zh-CN" altLang="en-US" sz="1000"/>
              <a:t>class Reader :public Base</a:t>
            </a:r>
            <a:endParaRPr lang="zh-CN" altLang="en-US" sz="1000"/>
          </a:p>
          <a:p>
            <a:pPr algn="l"/>
            <a:r>
              <a:rPr lang="zh-CN" altLang="en-US" sz="1000"/>
              <a:t>{</a:t>
            </a:r>
            <a:endParaRPr lang="zh-CN" altLang="en-US" sz="1000"/>
          </a:p>
          <a:p>
            <a:pPr algn="l"/>
            <a:r>
              <a:rPr lang="zh-CN" altLang="en-US" sz="1000"/>
              <a:t>public:</a:t>
            </a:r>
            <a:endParaRPr lang="zh-CN" altLang="en-US" sz="1000"/>
          </a:p>
          <a:p>
            <a:pPr algn="l"/>
            <a:r>
              <a:rPr lang="zh-CN" altLang="en-US" sz="1000"/>
              <a:t>	void Menu();</a:t>
            </a:r>
            <a:endParaRPr lang="zh-CN" altLang="en-US" sz="1000"/>
          </a:p>
          <a:p>
            <a:pPr algn="l"/>
            <a:r>
              <a:rPr lang="zh-CN" altLang="en-US" sz="1000"/>
              <a:t>	int Sign(Users&amp; users);</a:t>
            </a:r>
            <a:endParaRPr lang="zh-CN" altLang="en-US" sz="1000"/>
          </a:p>
          <a:p>
            <a:pPr algn="l"/>
            <a:r>
              <a:rPr lang="zh-CN" altLang="en-US" sz="1000"/>
              <a:t>	void System(Users&amp; users, Books&amp; books, List&amp; list, Notes&amp; notes);</a:t>
            </a:r>
            <a:endParaRPr lang="zh-CN" altLang="en-US" sz="1000"/>
          </a:p>
          <a:p>
            <a:pPr algn="l"/>
            <a:r>
              <a:rPr lang="zh-CN" altLang="en-US" sz="1000"/>
              <a:t>	~Reader(){}</a:t>
            </a:r>
            <a:endParaRPr lang="zh-CN" altLang="en-US" sz="1000"/>
          </a:p>
          <a:p>
            <a:pPr algn="l"/>
            <a:r>
              <a:rPr lang="zh-CN" altLang="en-US" sz="1000"/>
              <a:t>};</a:t>
            </a:r>
            <a:endParaRPr lang="zh-CN" altLang="en-US" sz="1000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974307" y="1806151"/>
            <a:ext cx="42433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4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13800" b="0">
                <a:solidFill>
                  <a:srgbClr val="298B67"/>
                </a:solidFill>
                <a:latin typeface="Impact" panose="020B0806030902050204" pitchFamily="34" charset="0"/>
                <a:ea typeface="造字工房力黑（非商用）常规体" pitchFamily="50" charset="-122"/>
                <a:cs typeface="Arial" panose="020B0604020202020204" pitchFamily="34" charset="0"/>
              </a:rPr>
              <a:t>02</a:t>
            </a:r>
            <a:endParaRPr lang="zh-CN" altLang="en-US" sz="13800" b="0" dirty="0">
              <a:solidFill>
                <a:srgbClr val="298B67"/>
              </a:solidFill>
              <a:latin typeface="Impact" panose="020B0806030902050204" pitchFamily="34" charset="0"/>
              <a:ea typeface="造字工房力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2" name="弧形 1"/>
          <p:cNvSpPr/>
          <p:nvPr/>
        </p:nvSpPr>
        <p:spPr>
          <a:xfrm flipV="1">
            <a:off x="4279900" y="1498600"/>
            <a:ext cx="3632200" cy="3632200"/>
          </a:xfrm>
          <a:prstGeom prst="arc">
            <a:avLst>
              <a:gd name="adj1" fmla="val 19363936"/>
              <a:gd name="adj2" fmla="val 12947050"/>
            </a:avLst>
          </a:prstGeom>
          <a:ln w="28575" cap="rnd">
            <a:solidFill>
              <a:srgbClr val="298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/>
          <p:cNvSpPr/>
          <p:nvPr/>
        </p:nvSpPr>
        <p:spPr>
          <a:xfrm>
            <a:off x="4279900" y="1498600"/>
            <a:ext cx="3632200" cy="3632200"/>
          </a:xfrm>
          <a:prstGeom prst="arc">
            <a:avLst>
              <a:gd name="adj1" fmla="val 3165705"/>
              <a:gd name="adj2" fmla="val 7567670"/>
            </a:avLst>
          </a:prstGeom>
          <a:ln w="28575" cap="rnd">
            <a:solidFill>
              <a:srgbClr val="298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648960" y="3650469"/>
            <a:ext cx="894080" cy="845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80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800" dirty="0">
              <a:solidFill>
                <a:srgbClr val="298B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000" y="196850"/>
            <a:ext cx="11684000" cy="6464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512476" y="314200"/>
            <a:ext cx="1167048" cy="157605"/>
            <a:chOff x="5613401" y="149100"/>
            <a:chExt cx="1167048" cy="157605"/>
          </a:xfrm>
          <a:solidFill>
            <a:srgbClr val="298B67"/>
          </a:solidFill>
        </p:grpSpPr>
        <p:sp>
          <p:nvSpPr>
            <p:cNvPr id="17" name="椭圆 16"/>
            <p:cNvSpPr/>
            <p:nvPr/>
          </p:nvSpPr>
          <p:spPr>
            <a:xfrm>
              <a:off x="5613401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869900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126399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382898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639397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394961" y="314200"/>
            <a:ext cx="1402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400">
                <a:solidFill>
                  <a:srgbClr val="298B67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文件操作</a:t>
            </a:r>
            <a:endParaRPr lang="zh-CN" altLang="en-US" sz="2400" dirty="0">
              <a:solidFill>
                <a:srgbClr val="298B67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4" name="Freeform 17"/>
          <p:cNvSpPr>
            <a:spLocks noChangeAspect="1"/>
          </p:cNvSpPr>
          <p:nvPr/>
        </p:nvSpPr>
        <p:spPr bwMode="auto">
          <a:xfrm>
            <a:off x="6600825" y="3601015"/>
            <a:ext cx="1938338" cy="190817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298B67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Freeform 17"/>
          <p:cNvSpPr/>
          <p:nvPr/>
        </p:nvSpPr>
        <p:spPr bwMode="auto">
          <a:xfrm>
            <a:off x="5602288" y="3840728"/>
            <a:ext cx="1481137" cy="1458912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298B67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2" name="Freeform 18"/>
          <p:cNvSpPr/>
          <p:nvPr/>
        </p:nvSpPr>
        <p:spPr bwMode="auto">
          <a:xfrm>
            <a:off x="4683125" y="3959790"/>
            <a:ext cx="1295400" cy="1265238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298B67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Freeform 19"/>
          <p:cNvSpPr/>
          <p:nvPr/>
        </p:nvSpPr>
        <p:spPr bwMode="auto">
          <a:xfrm>
            <a:off x="3960813" y="4085203"/>
            <a:ext cx="1028700" cy="1042987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298B67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4" name="任意多边形 100"/>
          <p:cNvSpPr/>
          <p:nvPr/>
        </p:nvSpPr>
        <p:spPr bwMode="auto">
          <a:xfrm>
            <a:off x="7935913" y="4004240"/>
            <a:ext cx="2549525" cy="285750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rgbClr val="298B67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任意多边形 108"/>
          <p:cNvSpPr/>
          <p:nvPr/>
        </p:nvSpPr>
        <p:spPr bwMode="auto">
          <a:xfrm flipH="1">
            <a:off x="1689100" y="4312215"/>
            <a:ext cx="2551113" cy="285750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rgbClr val="298B67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任意多边形 112"/>
          <p:cNvSpPr/>
          <p:nvPr/>
        </p:nvSpPr>
        <p:spPr>
          <a:xfrm>
            <a:off x="6343650" y="3302565"/>
            <a:ext cx="673100" cy="10033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rgbClr val="298B67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任意多边形 113"/>
          <p:cNvSpPr/>
          <p:nvPr/>
        </p:nvSpPr>
        <p:spPr>
          <a:xfrm flipH="1">
            <a:off x="4630738" y="3296215"/>
            <a:ext cx="673100" cy="1001713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rgbClr val="298B67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Freeform 6"/>
          <p:cNvSpPr>
            <a:spLocks noChangeAspect="1" noEditPoints="1"/>
          </p:cNvSpPr>
          <p:nvPr/>
        </p:nvSpPr>
        <p:spPr bwMode="auto">
          <a:xfrm>
            <a:off x="4403725" y="4469378"/>
            <a:ext cx="227013" cy="241300"/>
          </a:xfrm>
          <a:custGeom>
            <a:avLst/>
            <a:gdLst>
              <a:gd name="T0" fmla="*/ 40435 w 376"/>
              <a:gd name="T1" fmla="*/ 1808 h 401"/>
              <a:gd name="T2" fmla="*/ 37417 w 376"/>
              <a:gd name="T3" fmla="*/ 1808 h 401"/>
              <a:gd name="T4" fmla="*/ 0 w 376"/>
              <a:gd name="T5" fmla="*/ 95845 h 401"/>
              <a:gd name="T6" fmla="*/ 39228 w 376"/>
              <a:gd name="T7" fmla="*/ 134424 h 401"/>
              <a:gd name="T8" fmla="*/ 77852 w 376"/>
              <a:gd name="T9" fmla="*/ 95845 h 401"/>
              <a:gd name="T10" fmla="*/ 40435 w 376"/>
              <a:gd name="T11" fmla="*/ 1808 h 401"/>
              <a:gd name="T12" fmla="*/ 188896 w 376"/>
              <a:gd name="T13" fmla="*/ 1808 h 401"/>
              <a:gd name="T14" fmla="*/ 186482 w 376"/>
              <a:gd name="T15" fmla="*/ 1808 h 401"/>
              <a:gd name="T16" fmla="*/ 148462 w 376"/>
              <a:gd name="T17" fmla="*/ 95845 h 401"/>
              <a:gd name="T18" fmla="*/ 187689 w 376"/>
              <a:gd name="T19" fmla="*/ 134424 h 401"/>
              <a:gd name="T20" fmla="*/ 226917 w 376"/>
              <a:gd name="T21" fmla="*/ 95845 h 401"/>
              <a:gd name="T22" fmla="*/ 188896 w 376"/>
              <a:gd name="T23" fmla="*/ 1808 h 401"/>
              <a:gd name="T24" fmla="*/ 111648 w 376"/>
              <a:gd name="T25" fmla="*/ 108504 h 401"/>
              <a:gd name="T26" fmla="*/ 74231 w 376"/>
              <a:gd name="T27" fmla="*/ 203143 h 401"/>
              <a:gd name="T28" fmla="*/ 113459 w 376"/>
              <a:gd name="T29" fmla="*/ 241722 h 401"/>
              <a:gd name="T30" fmla="*/ 152686 w 376"/>
              <a:gd name="T31" fmla="*/ 203143 h 401"/>
              <a:gd name="T32" fmla="*/ 114666 w 376"/>
              <a:gd name="T33" fmla="*/ 108504 h 401"/>
              <a:gd name="T34" fmla="*/ 111648 w 376"/>
              <a:gd name="T35" fmla="*/ 108504 h 4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11"/>
          <p:cNvSpPr>
            <a:spLocks noChangeAspect="1" noEditPoints="1"/>
          </p:cNvSpPr>
          <p:nvPr/>
        </p:nvSpPr>
        <p:spPr bwMode="auto">
          <a:xfrm>
            <a:off x="5230813" y="4447153"/>
            <a:ext cx="292100" cy="292100"/>
          </a:xfrm>
          <a:custGeom>
            <a:avLst/>
            <a:gdLst>
              <a:gd name="T0" fmla="*/ 263211 w 400"/>
              <a:gd name="T1" fmla="*/ 134673 h 400"/>
              <a:gd name="T2" fmla="*/ 263211 w 400"/>
              <a:gd name="T3" fmla="*/ 158094 h 400"/>
              <a:gd name="T4" fmla="*/ 292457 w 400"/>
              <a:gd name="T5" fmla="*/ 146384 h 400"/>
              <a:gd name="T6" fmla="*/ 146229 w 400"/>
              <a:gd name="T7" fmla="*/ 65873 h 400"/>
              <a:gd name="T8" fmla="*/ 146229 w 400"/>
              <a:gd name="T9" fmla="*/ 226894 h 400"/>
              <a:gd name="T10" fmla="*/ 146229 w 400"/>
              <a:gd name="T11" fmla="*/ 65873 h 400"/>
              <a:gd name="T12" fmla="*/ 87737 w 400"/>
              <a:gd name="T13" fmla="*/ 146384 h 400"/>
              <a:gd name="T14" fmla="*/ 204720 w 400"/>
              <a:gd name="T15" fmla="*/ 146384 h 400"/>
              <a:gd name="T16" fmla="*/ 43137 w 400"/>
              <a:gd name="T17" fmla="*/ 146384 h 400"/>
              <a:gd name="T18" fmla="*/ 14623 w 400"/>
              <a:gd name="T19" fmla="*/ 134673 h 400"/>
              <a:gd name="T20" fmla="*/ 14623 w 400"/>
              <a:gd name="T21" fmla="*/ 158094 h 400"/>
              <a:gd name="T22" fmla="*/ 43137 w 400"/>
              <a:gd name="T23" fmla="*/ 146384 h 400"/>
              <a:gd name="T24" fmla="*/ 157927 w 400"/>
              <a:gd name="T25" fmla="*/ 29277 h 400"/>
              <a:gd name="T26" fmla="*/ 146229 w 400"/>
              <a:gd name="T27" fmla="*/ 0 h 400"/>
              <a:gd name="T28" fmla="*/ 134530 w 400"/>
              <a:gd name="T29" fmla="*/ 29277 h 400"/>
              <a:gd name="T30" fmla="*/ 146229 w 400"/>
              <a:gd name="T31" fmla="*/ 248852 h 400"/>
              <a:gd name="T32" fmla="*/ 134530 w 400"/>
              <a:gd name="T33" fmla="*/ 278129 h 400"/>
              <a:gd name="T34" fmla="*/ 157927 w 400"/>
              <a:gd name="T35" fmla="*/ 278129 h 400"/>
              <a:gd name="T36" fmla="*/ 146229 w 400"/>
              <a:gd name="T37" fmla="*/ 248852 h 400"/>
              <a:gd name="T38" fmla="*/ 255900 w 400"/>
              <a:gd name="T39" fmla="*/ 36596 h 400"/>
              <a:gd name="T40" fmla="*/ 226654 w 400"/>
              <a:gd name="T41" fmla="*/ 49038 h 400"/>
              <a:gd name="T42" fmla="*/ 243470 w 400"/>
              <a:gd name="T43" fmla="*/ 65141 h 400"/>
              <a:gd name="T44" fmla="*/ 48255 w 400"/>
              <a:gd name="T45" fmla="*/ 227626 h 400"/>
              <a:gd name="T46" fmla="*/ 36557 w 400"/>
              <a:gd name="T47" fmla="*/ 256171 h 400"/>
              <a:gd name="T48" fmla="*/ 65072 w 400"/>
              <a:gd name="T49" fmla="*/ 243729 h 400"/>
              <a:gd name="T50" fmla="*/ 48255 w 400"/>
              <a:gd name="T51" fmla="*/ 227626 h 400"/>
              <a:gd name="T52" fmla="*/ 36557 w 400"/>
              <a:gd name="T53" fmla="*/ 36596 h 400"/>
              <a:gd name="T54" fmla="*/ 48255 w 400"/>
              <a:gd name="T55" fmla="*/ 65141 h 400"/>
              <a:gd name="T56" fmla="*/ 65072 w 400"/>
              <a:gd name="T57" fmla="*/ 49038 h 400"/>
              <a:gd name="T58" fmla="*/ 226654 w 400"/>
              <a:gd name="T59" fmla="*/ 243729 h 400"/>
              <a:gd name="T60" fmla="*/ 255900 w 400"/>
              <a:gd name="T61" fmla="*/ 256171 h 400"/>
              <a:gd name="T62" fmla="*/ 243470 w 400"/>
              <a:gd name="T63" fmla="*/ 227626 h 400"/>
              <a:gd name="T64" fmla="*/ 226654 w 400"/>
              <a:gd name="T65" fmla="*/ 243729 h 4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1"/>
          <p:cNvSpPr>
            <a:spLocks noChangeAspect="1" noEditPoints="1"/>
          </p:cNvSpPr>
          <p:nvPr/>
        </p:nvSpPr>
        <p:spPr bwMode="auto">
          <a:xfrm>
            <a:off x="6334125" y="4459853"/>
            <a:ext cx="255588" cy="255587"/>
          </a:xfrm>
          <a:custGeom>
            <a:avLst/>
            <a:gdLst>
              <a:gd name="T0" fmla="*/ 246577 w 403"/>
              <a:gd name="T1" fmla="*/ 94901 h 404"/>
              <a:gd name="T2" fmla="*/ 152372 w 403"/>
              <a:gd name="T3" fmla="*/ 69594 h 404"/>
              <a:gd name="T4" fmla="*/ 135933 w 403"/>
              <a:gd name="T5" fmla="*/ 8225 h 404"/>
              <a:gd name="T6" fmla="*/ 123288 w 403"/>
              <a:gd name="T7" fmla="*/ 1265 h 404"/>
              <a:gd name="T8" fmla="*/ 8851 w 403"/>
              <a:gd name="T9" fmla="*/ 32266 h 404"/>
              <a:gd name="T10" fmla="*/ 1264 w 403"/>
              <a:gd name="T11" fmla="*/ 44287 h 404"/>
              <a:gd name="T12" fmla="*/ 42361 w 403"/>
              <a:gd name="T13" fmla="*/ 196761 h 404"/>
              <a:gd name="T14" fmla="*/ 54373 w 403"/>
              <a:gd name="T15" fmla="*/ 203721 h 404"/>
              <a:gd name="T16" fmla="*/ 100527 w 403"/>
              <a:gd name="T17" fmla="*/ 191067 h 404"/>
              <a:gd name="T18" fmla="*/ 94205 w 403"/>
              <a:gd name="T19" fmla="*/ 214476 h 404"/>
              <a:gd name="T20" fmla="*/ 101160 w 403"/>
              <a:gd name="T21" fmla="*/ 226497 h 404"/>
              <a:gd name="T22" fmla="*/ 203584 w 403"/>
              <a:gd name="T23" fmla="*/ 253702 h 404"/>
              <a:gd name="T24" fmla="*/ 216229 w 403"/>
              <a:gd name="T25" fmla="*/ 247375 h 404"/>
              <a:gd name="T26" fmla="*/ 253532 w 403"/>
              <a:gd name="T27" fmla="*/ 106922 h 404"/>
              <a:gd name="T28" fmla="*/ 246577 w 403"/>
              <a:gd name="T29" fmla="*/ 94901 h 404"/>
              <a:gd name="T30" fmla="*/ 21496 w 403"/>
              <a:gd name="T31" fmla="*/ 47450 h 404"/>
              <a:gd name="T32" fmla="*/ 120759 w 403"/>
              <a:gd name="T33" fmla="*/ 20878 h 404"/>
              <a:gd name="T34" fmla="*/ 157430 w 403"/>
              <a:gd name="T35" fmla="*/ 157536 h 404"/>
              <a:gd name="T36" fmla="*/ 58167 w 403"/>
              <a:gd name="T37" fmla="*/ 184108 h 404"/>
              <a:gd name="T38" fmla="*/ 21496 w 403"/>
              <a:gd name="T39" fmla="*/ 47450 h 404"/>
              <a:gd name="T40" fmla="*/ 199158 w 403"/>
              <a:gd name="T41" fmla="*/ 234722 h 404"/>
              <a:gd name="T42" fmla="*/ 113172 w 403"/>
              <a:gd name="T43" fmla="*/ 211313 h 404"/>
              <a:gd name="T44" fmla="*/ 120127 w 403"/>
              <a:gd name="T45" fmla="*/ 186006 h 404"/>
              <a:gd name="T46" fmla="*/ 169443 w 403"/>
              <a:gd name="T47" fmla="*/ 172720 h 404"/>
              <a:gd name="T48" fmla="*/ 176397 w 403"/>
              <a:gd name="T49" fmla="*/ 160699 h 404"/>
              <a:gd name="T50" fmla="*/ 157430 w 403"/>
              <a:gd name="T51" fmla="*/ 89840 h 404"/>
              <a:gd name="T52" fmla="*/ 232667 w 403"/>
              <a:gd name="T53" fmla="*/ 110085 h 404"/>
              <a:gd name="T54" fmla="*/ 199158 w 403"/>
              <a:gd name="T55" fmla="*/ 234722 h 40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6"/>
          <p:cNvSpPr>
            <a:spLocks noChangeAspect="1"/>
          </p:cNvSpPr>
          <p:nvPr/>
        </p:nvSpPr>
        <p:spPr bwMode="auto">
          <a:xfrm>
            <a:off x="7597775" y="4469378"/>
            <a:ext cx="242888" cy="252412"/>
          </a:xfrm>
          <a:custGeom>
            <a:avLst/>
            <a:gdLst>
              <a:gd name="T0" fmla="*/ 91341 w 274"/>
              <a:gd name="T1" fmla="*/ 252000 h 284"/>
              <a:gd name="T2" fmla="*/ 70945 w 274"/>
              <a:gd name="T3" fmla="*/ 242239 h 284"/>
              <a:gd name="T4" fmla="*/ 7981 w 274"/>
              <a:gd name="T5" fmla="*/ 157944 h 284"/>
              <a:gd name="T6" fmla="*/ 12415 w 274"/>
              <a:gd name="T7" fmla="*/ 123338 h 284"/>
              <a:gd name="T8" fmla="*/ 47001 w 274"/>
              <a:gd name="T9" fmla="*/ 128662 h 284"/>
              <a:gd name="T10" fmla="*/ 88681 w 274"/>
              <a:gd name="T11" fmla="*/ 183676 h 284"/>
              <a:gd name="T12" fmla="*/ 194211 w 274"/>
              <a:gd name="T13" fmla="*/ 15085 h 284"/>
              <a:gd name="T14" fmla="*/ 227910 w 274"/>
              <a:gd name="T15" fmla="*/ 7099 h 284"/>
              <a:gd name="T16" fmla="*/ 235892 w 274"/>
              <a:gd name="T17" fmla="*/ 41704 h 284"/>
              <a:gd name="T18" fmla="*/ 111738 w 274"/>
              <a:gd name="T19" fmla="*/ 240465 h 284"/>
              <a:gd name="T20" fmla="*/ 92228 w 274"/>
              <a:gd name="T21" fmla="*/ 252000 h 284"/>
              <a:gd name="T22" fmla="*/ 91341 w 274"/>
              <a:gd name="T23" fmla="*/ 252000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370818" y="2989067"/>
            <a:ext cx="22651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52587" y="3233674"/>
            <a:ext cx="226518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四个大类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Books,Users,Notes,List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均有文件的读写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5950" y="649605"/>
            <a:ext cx="7978775" cy="555942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000" y="196850"/>
            <a:ext cx="11684000" cy="6464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512476" y="314200"/>
            <a:ext cx="1167048" cy="157605"/>
            <a:chOff x="5613401" y="149100"/>
            <a:chExt cx="1167048" cy="157605"/>
          </a:xfrm>
          <a:solidFill>
            <a:srgbClr val="298B67"/>
          </a:solidFill>
        </p:grpSpPr>
        <p:sp>
          <p:nvSpPr>
            <p:cNvPr id="17" name="椭圆 16"/>
            <p:cNvSpPr/>
            <p:nvPr/>
          </p:nvSpPr>
          <p:spPr>
            <a:xfrm>
              <a:off x="5613401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869900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126399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382898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639397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394961" y="314200"/>
            <a:ext cx="1402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400">
                <a:solidFill>
                  <a:srgbClr val="298B67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动态链表</a:t>
            </a:r>
            <a:endParaRPr lang="zh-CN" altLang="en-US" sz="2400" dirty="0">
              <a:solidFill>
                <a:srgbClr val="298B67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4947" y="896530"/>
            <a:ext cx="5022106" cy="30670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>
              <a:solidFill>
                <a:srgbClr val="298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57022" y="2210557"/>
            <a:ext cx="6752858" cy="1824690"/>
            <a:chOff x="2463714" y="2469592"/>
            <a:chExt cx="7101200" cy="1918816"/>
          </a:xfrm>
        </p:grpSpPr>
        <p:sp>
          <p:nvSpPr>
            <p:cNvPr id="15" name="Oval 2"/>
            <p:cNvSpPr/>
            <p:nvPr/>
          </p:nvSpPr>
          <p:spPr>
            <a:xfrm>
              <a:off x="2751404" y="2570822"/>
              <a:ext cx="1817822" cy="1817586"/>
            </a:xfrm>
            <a:prstGeom prst="ellipse">
              <a:avLst/>
            </a:prstGeom>
            <a:solidFill>
              <a:srgbClr val="298B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 Light" panose="020B0306030504020204"/>
              </a:endParaRPr>
            </a:p>
          </p:txBody>
        </p:sp>
        <p:sp>
          <p:nvSpPr>
            <p:cNvPr id="22" name="Oval 3"/>
            <p:cNvSpPr/>
            <p:nvPr/>
          </p:nvSpPr>
          <p:spPr>
            <a:xfrm>
              <a:off x="2463714" y="2469592"/>
              <a:ext cx="756207" cy="756109"/>
            </a:xfrm>
            <a:prstGeom prst="ellipse">
              <a:avLst/>
            </a:prstGeom>
            <a:solidFill>
              <a:srgbClr val="298B67"/>
            </a:solidFill>
            <a:ln w="76200" cmpd="sng">
              <a:solidFill>
                <a:srgbClr val="F2F2F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n w="12700" cmpd="sng">
                  <a:noFill/>
                </a:ln>
                <a:latin typeface="Open Sans Light" panose="020B0306030504020204"/>
              </a:endParaRPr>
            </a:p>
          </p:txBody>
        </p:sp>
        <p:sp>
          <p:nvSpPr>
            <p:cNvPr id="23" name="Oval 41"/>
            <p:cNvSpPr/>
            <p:nvPr/>
          </p:nvSpPr>
          <p:spPr>
            <a:xfrm>
              <a:off x="5268283" y="2570822"/>
              <a:ext cx="1817822" cy="1817586"/>
            </a:xfrm>
            <a:prstGeom prst="ellipse">
              <a:avLst/>
            </a:prstGeom>
            <a:solidFill>
              <a:srgbClr val="298B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 Light" panose="020B0306030504020204"/>
              </a:endParaRPr>
            </a:p>
          </p:txBody>
        </p:sp>
        <p:sp>
          <p:nvSpPr>
            <p:cNvPr id="24" name="Oval 50"/>
            <p:cNvSpPr/>
            <p:nvPr/>
          </p:nvSpPr>
          <p:spPr>
            <a:xfrm>
              <a:off x="4980593" y="2469592"/>
              <a:ext cx="756207" cy="756109"/>
            </a:xfrm>
            <a:prstGeom prst="ellipse">
              <a:avLst/>
            </a:prstGeom>
            <a:solidFill>
              <a:srgbClr val="298B67"/>
            </a:solidFill>
            <a:ln w="76200" cmpd="sng">
              <a:solidFill>
                <a:srgbClr val="F2F2F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 Light" panose="020B0306030504020204"/>
              </a:endParaRPr>
            </a:p>
          </p:txBody>
        </p:sp>
        <p:sp>
          <p:nvSpPr>
            <p:cNvPr id="25" name="Oval 52"/>
            <p:cNvSpPr/>
            <p:nvPr/>
          </p:nvSpPr>
          <p:spPr>
            <a:xfrm>
              <a:off x="7747092" y="2570822"/>
              <a:ext cx="1817822" cy="1817586"/>
            </a:xfrm>
            <a:prstGeom prst="ellipse">
              <a:avLst/>
            </a:prstGeom>
            <a:solidFill>
              <a:srgbClr val="298B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 Light" panose="020B0306030504020204"/>
              </a:endParaRPr>
            </a:p>
          </p:txBody>
        </p:sp>
        <p:sp>
          <p:nvSpPr>
            <p:cNvPr id="26" name="Oval 53"/>
            <p:cNvSpPr/>
            <p:nvPr/>
          </p:nvSpPr>
          <p:spPr>
            <a:xfrm>
              <a:off x="7459401" y="2469592"/>
              <a:ext cx="756207" cy="756109"/>
            </a:xfrm>
            <a:prstGeom prst="ellipse">
              <a:avLst/>
            </a:prstGeom>
            <a:solidFill>
              <a:srgbClr val="298B67"/>
            </a:solidFill>
            <a:ln w="76200" cmpd="sng">
              <a:solidFill>
                <a:srgbClr val="F2F2F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 Light" panose="020B0306030504020204"/>
              </a:endParaRPr>
            </a:p>
          </p:txBody>
        </p:sp>
        <p:sp>
          <p:nvSpPr>
            <p:cNvPr id="27" name="Freeform 300"/>
            <p:cNvSpPr>
              <a:spLocks noChangeAspect="1" noChangeArrowheads="1"/>
            </p:cNvSpPr>
            <p:nvPr/>
          </p:nvSpPr>
          <p:spPr bwMode="auto">
            <a:xfrm>
              <a:off x="2652563" y="2639411"/>
              <a:ext cx="365528" cy="367670"/>
            </a:xfrm>
            <a:custGeom>
              <a:avLst/>
              <a:gdLst>
                <a:gd name="T0" fmla="*/ 1011 w 1472"/>
                <a:gd name="T1" fmla="*/ 0 h 1481"/>
                <a:gd name="T2" fmla="*/ 543 w 1472"/>
                <a:gd name="T3" fmla="*/ 468 h 1481"/>
                <a:gd name="T4" fmla="*/ 577 w 1472"/>
                <a:gd name="T5" fmla="*/ 635 h 1481"/>
                <a:gd name="T6" fmla="*/ 0 w 1472"/>
                <a:gd name="T7" fmla="*/ 1204 h 1481"/>
                <a:gd name="T8" fmla="*/ 0 w 1472"/>
                <a:gd name="T9" fmla="*/ 1480 h 1481"/>
                <a:gd name="T10" fmla="*/ 276 w 1472"/>
                <a:gd name="T11" fmla="*/ 1480 h 1481"/>
                <a:gd name="T12" fmla="*/ 276 w 1472"/>
                <a:gd name="T13" fmla="*/ 1313 h 1481"/>
                <a:gd name="T14" fmla="*/ 435 w 1472"/>
                <a:gd name="T15" fmla="*/ 1313 h 1481"/>
                <a:gd name="T16" fmla="*/ 435 w 1472"/>
                <a:gd name="T17" fmla="*/ 1154 h 1481"/>
                <a:gd name="T18" fmla="*/ 602 w 1472"/>
                <a:gd name="T19" fmla="*/ 1154 h 1481"/>
                <a:gd name="T20" fmla="*/ 844 w 1472"/>
                <a:gd name="T21" fmla="*/ 903 h 1481"/>
                <a:gd name="T22" fmla="*/ 1011 w 1472"/>
                <a:gd name="T23" fmla="*/ 928 h 1481"/>
                <a:gd name="T24" fmla="*/ 1471 w 1472"/>
                <a:gd name="T25" fmla="*/ 468 h 1481"/>
                <a:gd name="T26" fmla="*/ 1011 w 1472"/>
                <a:gd name="T27" fmla="*/ 0 h 1481"/>
                <a:gd name="T28" fmla="*/ 1145 w 1472"/>
                <a:gd name="T29" fmla="*/ 493 h 1481"/>
                <a:gd name="T30" fmla="*/ 986 w 1472"/>
                <a:gd name="T31" fmla="*/ 334 h 1481"/>
                <a:gd name="T32" fmla="*/ 1145 w 1472"/>
                <a:gd name="T33" fmla="*/ 167 h 1481"/>
                <a:gd name="T34" fmla="*/ 1312 w 1472"/>
                <a:gd name="T35" fmla="*/ 334 h 1481"/>
                <a:gd name="T36" fmla="*/ 1145 w 1472"/>
                <a:gd name="T37" fmla="*/ 493 h 1481"/>
                <a:gd name="T38" fmla="*/ 1145 w 1472"/>
                <a:gd name="T39" fmla="*/ 493 h 1481"/>
                <a:gd name="T40" fmla="*/ 1145 w 1472"/>
                <a:gd name="T41" fmla="*/ 493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2" h="1481">
                  <a:moveTo>
                    <a:pt x="1011" y="0"/>
                  </a:moveTo>
                  <a:cubicBezTo>
                    <a:pt x="752" y="0"/>
                    <a:pt x="543" y="209"/>
                    <a:pt x="543" y="468"/>
                  </a:cubicBezTo>
                  <a:cubicBezTo>
                    <a:pt x="543" y="518"/>
                    <a:pt x="560" y="577"/>
                    <a:pt x="577" y="635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480"/>
                    <a:pt x="0" y="1480"/>
                    <a:pt x="0" y="1480"/>
                  </a:cubicBezTo>
                  <a:cubicBezTo>
                    <a:pt x="276" y="1480"/>
                    <a:pt x="276" y="1480"/>
                    <a:pt x="276" y="1480"/>
                  </a:cubicBezTo>
                  <a:cubicBezTo>
                    <a:pt x="276" y="1313"/>
                    <a:pt x="276" y="1313"/>
                    <a:pt x="276" y="1313"/>
                  </a:cubicBezTo>
                  <a:cubicBezTo>
                    <a:pt x="435" y="1313"/>
                    <a:pt x="435" y="1313"/>
                    <a:pt x="435" y="1313"/>
                  </a:cubicBezTo>
                  <a:cubicBezTo>
                    <a:pt x="435" y="1154"/>
                    <a:pt x="435" y="1154"/>
                    <a:pt x="435" y="1154"/>
                  </a:cubicBezTo>
                  <a:cubicBezTo>
                    <a:pt x="602" y="1154"/>
                    <a:pt x="602" y="1154"/>
                    <a:pt x="602" y="1154"/>
                  </a:cubicBezTo>
                  <a:cubicBezTo>
                    <a:pt x="844" y="903"/>
                    <a:pt x="844" y="903"/>
                    <a:pt x="844" y="903"/>
                  </a:cubicBezTo>
                  <a:cubicBezTo>
                    <a:pt x="895" y="920"/>
                    <a:pt x="953" y="928"/>
                    <a:pt x="1011" y="928"/>
                  </a:cubicBezTo>
                  <a:cubicBezTo>
                    <a:pt x="1271" y="928"/>
                    <a:pt x="1471" y="727"/>
                    <a:pt x="1471" y="468"/>
                  </a:cubicBezTo>
                  <a:cubicBezTo>
                    <a:pt x="1471" y="209"/>
                    <a:pt x="1271" y="0"/>
                    <a:pt x="1011" y="0"/>
                  </a:cubicBezTo>
                  <a:close/>
                  <a:moveTo>
                    <a:pt x="1145" y="493"/>
                  </a:moveTo>
                  <a:cubicBezTo>
                    <a:pt x="1053" y="493"/>
                    <a:pt x="986" y="426"/>
                    <a:pt x="986" y="334"/>
                  </a:cubicBezTo>
                  <a:cubicBezTo>
                    <a:pt x="986" y="234"/>
                    <a:pt x="1053" y="167"/>
                    <a:pt x="1145" y="167"/>
                  </a:cubicBezTo>
                  <a:cubicBezTo>
                    <a:pt x="1237" y="167"/>
                    <a:pt x="1312" y="234"/>
                    <a:pt x="1312" y="334"/>
                  </a:cubicBezTo>
                  <a:cubicBezTo>
                    <a:pt x="1312" y="426"/>
                    <a:pt x="1237" y="493"/>
                    <a:pt x="1145" y="493"/>
                  </a:cubicBezTo>
                  <a:close/>
                  <a:moveTo>
                    <a:pt x="1145" y="493"/>
                  </a:moveTo>
                  <a:lnTo>
                    <a:pt x="1145" y="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pPr>
                <a:defRPr/>
              </a:pPr>
              <a:endParaRPr lang="en-US" dirty="0">
                <a:latin typeface="Open Sans Light" panose="020B0306030504020204"/>
              </a:endParaRPr>
            </a:p>
          </p:txBody>
        </p:sp>
        <p:sp>
          <p:nvSpPr>
            <p:cNvPr id="28" name="Freeform 300"/>
            <p:cNvSpPr>
              <a:spLocks noChangeAspect="1" noChangeArrowheads="1"/>
            </p:cNvSpPr>
            <p:nvPr/>
          </p:nvSpPr>
          <p:spPr bwMode="auto">
            <a:xfrm>
              <a:off x="5163039" y="2639411"/>
              <a:ext cx="365528" cy="367670"/>
            </a:xfrm>
            <a:custGeom>
              <a:avLst/>
              <a:gdLst>
                <a:gd name="T0" fmla="*/ 1011 w 1472"/>
                <a:gd name="T1" fmla="*/ 0 h 1481"/>
                <a:gd name="T2" fmla="*/ 543 w 1472"/>
                <a:gd name="T3" fmla="*/ 468 h 1481"/>
                <a:gd name="T4" fmla="*/ 577 w 1472"/>
                <a:gd name="T5" fmla="*/ 635 h 1481"/>
                <a:gd name="T6" fmla="*/ 0 w 1472"/>
                <a:gd name="T7" fmla="*/ 1204 h 1481"/>
                <a:gd name="T8" fmla="*/ 0 w 1472"/>
                <a:gd name="T9" fmla="*/ 1480 h 1481"/>
                <a:gd name="T10" fmla="*/ 276 w 1472"/>
                <a:gd name="T11" fmla="*/ 1480 h 1481"/>
                <a:gd name="T12" fmla="*/ 276 w 1472"/>
                <a:gd name="T13" fmla="*/ 1313 h 1481"/>
                <a:gd name="T14" fmla="*/ 435 w 1472"/>
                <a:gd name="T15" fmla="*/ 1313 h 1481"/>
                <a:gd name="T16" fmla="*/ 435 w 1472"/>
                <a:gd name="T17" fmla="*/ 1154 h 1481"/>
                <a:gd name="T18" fmla="*/ 602 w 1472"/>
                <a:gd name="T19" fmla="*/ 1154 h 1481"/>
                <a:gd name="T20" fmla="*/ 844 w 1472"/>
                <a:gd name="T21" fmla="*/ 903 h 1481"/>
                <a:gd name="T22" fmla="*/ 1011 w 1472"/>
                <a:gd name="T23" fmla="*/ 928 h 1481"/>
                <a:gd name="T24" fmla="*/ 1471 w 1472"/>
                <a:gd name="T25" fmla="*/ 468 h 1481"/>
                <a:gd name="T26" fmla="*/ 1011 w 1472"/>
                <a:gd name="T27" fmla="*/ 0 h 1481"/>
                <a:gd name="T28" fmla="*/ 1145 w 1472"/>
                <a:gd name="T29" fmla="*/ 493 h 1481"/>
                <a:gd name="T30" fmla="*/ 986 w 1472"/>
                <a:gd name="T31" fmla="*/ 334 h 1481"/>
                <a:gd name="T32" fmla="*/ 1145 w 1472"/>
                <a:gd name="T33" fmla="*/ 167 h 1481"/>
                <a:gd name="T34" fmla="*/ 1312 w 1472"/>
                <a:gd name="T35" fmla="*/ 334 h 1481"/>
                <a:gd name="T36" fmla="*/ 1145 w 1472"/>
                <a:gd name="T37" fmla="*/ 493 h 1481"/>
                <a:gd name="T38" fmla="*/ 1145 w 1472"/>
                <a:gd name="T39" fmla="*/ 493 h 1481"/>
                <a:gd name="T40" fmla="*/ 1145 w 1472"/>
                <a:gd name="T41" fmla="*/ 493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2" h="1481">
                  <a:moveTo>
                    <a:pt x="1011" y="0"/>
                  </a:moveTo>
                  <a:cubicBezTo>
                    <a:pt x="752" y="0"/>
                    <a:pt x="543" y="209"/>
                    <a:pt x="543" y="468"/>
                  </a:cubicBezTo>
                  <a:cubicBezTo>
                    <a:pt x="543" y="518"/>
                    <a:pt x="560" y="577"/>
                    <a:pt x="577" y="635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480"/>
                    <a:pt x="0" y="1480"/>
                    <a:pt x="0" y="1480"/>
                  </a:cubicBezTo>
                  <a:cubicBezTo>
                    <a:pt x="276" y="1480"/>
                    <a:pt x="276" y="1480"/>
                    <a:pt x="276" y="1480"/>
                  </a:cubicBezTo>
                  <a:cubicBezTo>
                    <a:pt x="276" y="1313"/>
                    <a:pt x="276" y="1313"/>
                    <a:pt x="276" y="1313"/>
                  </a:cubicBezTo>
                  <a:cubicBezTo>
                    <a:pt x="435" y="1313"/>
                    <a:pt x="435" y="1313"/>
                    <a:pt x="435" y="1313"/>
                  </a:cubicBezTo>
                  <a:cubicBezTo>
                    <a:pt x="435" y="1154"/>
                    <a:pt x="435" y="1154"/>
                    <a:pt x="435" y="1154"/>
                  </a:cubicBezTo>
                  <a:cubicBezTo>
                    <a:pt x="602" y="1154"/>
                    <a:pt x="602" y="1154"/>
                    <a:pt x="602" y="1154"/>
                  </a:cubicBezTo>
                  <a:cubicBezTo>
                    <a:pt x="844" y="903"/>
                    <a:pt x="844" y="903"/>
                    <a:pt x="844" y="903"/>
                  </a:cubicBezTo>
                  <a:cubicBezTo>
                    <a:pt x="895" y="920"/>
                    <a:pt x="953" y="928"/>
                    <a:pt x="1011" y="928"/>
                  </a:cubicBezTo>
                  <a:cubicBezTo>
                    <a:pt x="1271" y="928"/>
                    <a:pt x="1471" y="727"/>
                    <a:pt x="1471" y="468"/>
                  </a:cubicBezTo>
                  <a:cubicBezTo>
                    <a:pt x="1471" y="209"/>
                    <a:pt x="1271" y="0"/>
                    <a:pt x="1011" y="0"/>
                  </a:cubicBezTo>
                  <a:close/>
                  <a:moveTo>
                    <a:pt x="1145" y="493"/>
                  </a:moveTo>
                  <a:cubicBezTo>
                    <a:pt x="1053" y="493"/>
                    <a:pt x="986" y="426"/>
                    <a:pt x="986" y="334"/>
                  </a:cubicBezTo>
                  <a:cubicBezTo>
                    <a:pt x="986" y="234"/>
                    <a:pt x="1053" y="167"/>
                    <a:pt x="1145" y="167"/>
                  </a:cubicBezTo>
                  <a:cubicBezTo>
                    <a:pt x="1237" y="167"/>
                    <a:pt x="1312" y="234"/>
                    <a:pt x="1312" y="334"/>
                  </a:cubicBezTo>
                  <a:cubicBezTo>
                    <a:pt x="1312" y="426"/>
                    <a:pt x="1237" y="493"/>
                    <a:pt x="1145" y="493"/>
                  </a:cubicBezTo>
                  <a:close/>
                  <a:moveTo>
                    <a:pt x="1145" y="493"/>
                  </a:moveTo>
                  <a:lnTo>
                    <a:pt x="1145" y="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pPr>
                <a:defRPr/>
              </a:pPr>
              <a:endParaRPr lang="en-US" dirty="0">
                <a:latin typeface="Open Sans Light" panose="020B0306030504020204"/>
              </a:endParaRPr>
            </a:p>
          </p:txBody>
        </p:sp>
        <p:sp>
          <p:nvSpPr>
            <p:cNvPr id="29" name="Freeform 300"/>
            <p:cNvSpPr>
              <a:spLocks noChangeAspect="1" noChangeArrowheads="1"/>
            </p:cNvSpPr>
            <p:nvPr/>
          </p:nvSpPr>
          <p:spPr bwMode="auto">
            <a:xfrm>
              <a:off x="7642838" y="2628473"/>
              <a:ext cx="365528" cy="367670"/>
            </a:xfrm>
            <a:custGeom>
              <a:avLst/>
              <a:gdLst>
                <a:gd name="T0" fmla="*/ 1011 w 1472"/>
                <a:gd name="T1" fmla="*/ 0 h 1481"/>
                <a:gd name="T2" fmla="*/ 543 w 1472"/>
                <a:gd name="T3" fmla="*/ 468 h 1481"/>
                <a:gd name="T4" fmla="*/ 577 w 1472"/>
                <a:gd name="T5" fmla="*/ 635 h 1481"/>
                <a:gd name="T6" fmla="*/ 0 w 1472"/>
                <a:gd name="T7" fmla="*/ 1204 h 1481"/>
                <a:gd name="T8" fmla="*/ 0 w 1472"/>
                <a:gd name="T9" fmla="*/ 1480 h 1481"/>
                <a:gd name="T10" fmla="*/ 276 w 1472"/>
                <a:gd name="T11" fmla="*/ 1480 h 1481"/>
                <a:gd name="T12" fmla="*/ 276 w 1472"/>
                <a:gd name="T13" fmla="*/ 1313 h 1481"/>
                <a:gd name="T14" fmla="*/ 435 w 1472"/>
                <a:gd name="T15" fmla="*/ 1313 h 1481"/>
                <a:gd name="T16" fmla="*/ 435 w 1472"/>
                <a:gd name="T17" fmla="*/ 1154 h 1481"/>
                <a:gd name="T18" fmla="*/ 602 w 1472"/>
                <a:gd name="T19" fmla="*/ 1154 h 1481"/>
                <a:gd name="T20" fmla="*/ 844 w 1472"/>
                <a:gd name="T21" fmla="*/ 903 h 1481"/>
                <a:gd name="T22" fmla="*/ 1011 w 1472"/>
                <a:gd name="T23" fmla="*/ 928 h 1481"/>
                <a:gd name="T24" fmla="*/ 1471 w 1472"/>
                <a:gd name="T25" fmla="*/ 468 h 1481"/>
                <a:gd name="T26" fmla="*/ 1011 w 1472"/>
                <a:gd name="T27" fmla="*/ 0 h 1481"/>
                <a:gd name="T28" fmla="*/ 1145 w 1472"/>
                <a:gd name="T29" fmla="*/ 493 h 1481"/>
                <a:gd name="T30" fmla="*/ 986 w 1472"/>
                <a:gd name="T31" fmla="*/ 334 h 1481"/>
                <a:gd name="T32" fmla="*/ 1145 w 1472"/>
                <a:gd name="T33" fmla="*/ 167 h 1481"/>
                <a:gd name="T34" fmla="*/ 1312 w 1472"/>
                <a:gd name="T35" fmla="*/ 334 h 1481"/>
                <a:gd name="T36" fmla="*/ 1145 w 1472"/>
                <a:gd name="T37" fmla="*/ 493 h 1481"/>
                <a:gd name="T38" fmla="*/ 1145 w 1472"/>
                <a:gd name="T39" fmla="*/ 493 h 1481"/>
                <a:gd name="T40" fmla="*/ 1145 w 1472"/>
                <a:gd name="T41" fmla="*/ 493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2" h="1481">
                  <a:moveTo>
                    <a:pt x="1011" y="0"/>
                  </a:moveTo>
                  <a:cubicBezTo>
                    <a:pt x="752" y="0"/>
                    <a:pt x="543" y="209"/>
                    <a:pt x="543" y="468"/>
                  </a:cubicBezTo>
                  <a:cubicBezTo>
                    <a:pt x="543" y="518"/>
                    <a:pt x="560" y="577"/>
                    <a:pt x="577" y="635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480"/>
                    <a:pt x="0" y="1480"/>
                    <a:pt x="0" y="1480"/>
                  </a:cubicBezTo>
                  <a:cubicBezTo>
                    <a:pt x="276" y="1480"/>
                    <a:pt x="276" y="1480"/>
                    <a:pt x="276" y="1480"/>
                  </a:cubicBezTo>
                  <a:cubicBezTo>
                    <a:pt x="276" y="1313"/>
                    <a:pt x="276" y="1313"/>
                    <a:pt x="276" y="1313"/>
                  </a:cubicBezTo>
                  <a:cubicBezTo>
                    <a:pt x="435" y="1313"/>
                    <a:pt x="435" y="1313"/>
                    <a:pt x="435" y="1313"/>
                  </a:cubicBezTo>
                  <a:cubicBezTo>
                    <a:pt x="435" y="1154"/>
                    <a:pt x="435" y="1154"/>
                    <a:pt x="435" y="1154"/>
                  </a:cubicBezTo>
                  <a:cubicBezTo>
                    <a:pt x="602" y="1154"/>
                    <a:pt x="602" y="1154"/>
                    <a:pt x="602" y="1154"/>
                  </a:cubicBezTo>
                  <a:cubicBezTo>
                    <a:pt x="844" y="903"/>
                    <a:pt x="844" y="903"/>
                    <a:pt x="844" y="903"/>
                  </a:cubicBezTo>
                  <a:cubicBezTo>
                    <a:pt x="895" y="920"/>
                    <a:pt x="953" y="928"/>
                    <a:pt x="1011" y="928"/>
                  </a:cubicBezTo>
                  <a:cubicBezTo>
                    <a:pt x="1271" y="928"/>
                    <a:pt x="1471" y="727"/>
                    <a:pt x="1471" y="468"/>
                  </a:cubicBezTo>
                  <a:cubicBezTo>
                    <a:pt x="1471" y="209"/>
                    <a:pt x="1271" y="0"/>
                    <a:pt x="1011" y="0"/>
                  </a:cubicBezTo>
                  <a:close/>
                  <a:moveTo>
                    <a:pt x="1145" y="493"/>
                  </a:moveTo>
                  <a:cubicBezTo>
                    <a:pt x="1053" y="493"/>
                    <a:pt x="986" y="426"/>
                    <a:pt x="986" y="334"/>
                  </a:cubicBezTo>
                  <a:cubicBezTo>
                    <a:pt x="986" y="234"/>
                    <a:pt x="1053" y="167"/>
                    <a:pt x="1145" y="167"/>
                  </a:cubicBezTo>
                  <a:cubicBezTo>
                    <a:pt x="1237" y="167"/>
                    <a:pt x="1312" y="234"/>
                    <a:pt x="1312" y="334"/>
                  </a:cubicBezTo>
                  <a:cubicBezTo>
                    <a:pt x="1312" y="426"/>
                    <a:pt x="1237" y="493"/>
                    <a:pt x="1145" y="493"/>
                  </a:cubicBezTo>
                  <a:close/>
                  <a:moveTo>
                    <a:pt x="1145" y="493"/>
                  </a:moveTo>
                  <a:lnTo>
                    <a:pt x="1145" y="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pPr>
                <a:defRPr/>
              </a:pPr>
              <a:endParaRPr lang="en-US" dirty="0">
                <a:latin typeface="Open Sans Light" panose="020B0306030504020204"/>
              </a:endParaRPr>
            </a:p>
          </p:txBody>
        </p:sp>
        <p:grpSp>
          <p:nvGrpSpPr>
            <p:cNvPr id="30" name="Group 4688"/>
            <p:cNvGrpSpPr/>
            <p:nvPr/>
          </p:nvGrpSpPr>
          <p:grpSpPr bwMode="auto">
            <a:xfrm>
              <a:off x="3275809" y="2996465"/>
              <a:ext cx="925663" cy="879457"/>
              <a:chOff x="1835150" y="2800349"/>
              <a:chExt cx="382588" cy="363538"/>
            </a:xfrm>
            <a:solidFill>
              <a:schemeClr val="bg1"/>
            </a:solidFill>
          </p:grpSpPr>
          <p:sp>
            <p:nvSpPr>
              <p:cNvPr id="41" name="Freeform 291"/>
              <p:cNvSpPr>
                <a:spLocks noChangeArrowheads="1"/>
              </p:cNvSpPr>
              <p:nvPr/>
            </p:nvSpPr>
            <p:spPr bwMode="auto">
              <a:xfrm>
                <a:off x="1868488" y="3140074"/>
                <a:ext cx="271462" cy="23813"/>
              </a:xfrm>
              <a:custGeom>
                <a:avLst/>
                <a:gdLst>
                  <a:gd name="T0" fmla="*/ 41 w 753"/>
                  <a:gd name="T1" fmla="*/ 42 h 68"/>
                  <a:gd name="T2" fmla="*/ 192 w 753"/>
                  <a:gd name="T3" fmla="*/ 42 h 68"/>
                  <a:gd name="T4" fmla="*/ 217 w 753"/>
                  <a:gd name="T5" fmla="*/ 67 h 68"/>
                  <a:gd name="T6" fmla="*/ 543 w 753"/>
                  <a:gd name="T7" fmla="*/ 67 h 68"/>
                  <a:gd name="T8" fmla="*/ 568 w 753"/>
                  <a:gd name="T9" fmla="*/ 42 h 68"/>
                  <a:gd name="T10" fmla="*/ 710 w 753"/>
                  <a:gd name="T11" fmla="*/ 42 h 68"/>
                  <a:gd name="T12" fmla="*/ 752 w 753"/>
                  <a:gd name="T13" fmla="*/ 0 h 68"/>
                  <a:gd name="T14" fmla="*/ 0 w 753"/>
                  <a:gd name="T15" fmla="*/ 0 h 68"/>
                  <a:gd name="T16" fmla="*/ 41 w 753"/>
                  <a:gd name="T17" fmla="*/ 42 h 68"/>
                  <a:gd name="T18" fmla="*/ 41 w 753"/>
                  <a:gd name="T19" fmla="*/ 42 h 68"/>
                  <a:gd name="T20" fmla="*/ 41 w 753"/>
                  <a:gd name="T21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" h="68">
                    <a:moveTo>
                      <a:pt x="41" y="42"/>
                    </a:move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50"/>
                      <a:pt x="200" y="67"/>
                      <a:pt x="217" y="67"/>
                    </a:cubicBezTo>
                    <a:cubicBezTo>
                      <a:pt x="543" y="67"/>
                      <a:pt x="543" y="67"/>
                      <a:pt x="543" y="67"/>
                    </a:cubicBezTo>
                    <a:cubicBezTo>
                      <a:pt x="552" y="67"/>
                      <a:pt x="568" y="50"/>
                      <a:pt x="568" y="42"/>
                    </a:cubicBezTo>
                    <a:cubicBezTo>
                      <a:pt x="710" y="42"/>
                      <a:pt x="710" y="42"/>
                      <a:pt x="710" y="42"/>
                    </a:cubicBezTo>
                    <a:cubicBezTo>
                      <a:pt x="735" y="42"/>
                      <a:pt x="752" y="17"/>
                      <a:pt x="7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16" y="42"/>
                      <a:pt x="41" y="42"/>
                    </a:cubicBezTo>
                    <a:close/>
                    <a:moveTo>
                      <a:pt x="41" y="42"/>
                    </a:moveTo>
                    <a:lnTo>
                      <a:pt x="41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  <p:sp>
            <p:nvSpPr>
              <p:cNvPr id="42" name="Freeform 292"/>
              <p:cNvSpPr>
                <a:spLocks noChangeArrowheads="1"/>
              </p:cNvSpPr>
              <p:nvPr/>
            </p:nvSpPr>
            <p:spPr bwMode="auto">
              <a:xfrm>
                <a:off x="1835150" y="2955924"/>
                <a:ext cx="382588" cy="174625"/>
              </a:xfrm>
              <a:custGeom>
                <a:avLst/>
                <a:gdLst>
                  <a:gd name="T0" fmla="*/ 1020 w 1062"/>
                  <a:gd name="T1" fmla="*/ 100 h 486"/>
                  <a:gd name="T2" fmla="*/ 894 w 1062"/>
                  <a:gd name="T3" fmla="*/ 75 h 486"/>
                  <a:gd name="T4" fmla="*/ 894 w 1062"/>
                  <a:gd name="T5" fmla="*/ 0 h 486"/>
                  <a:gd name="T6" fmla="*/ 0 w 1062"/>
                  <a:gd name="T7" fmla="*/ 0 h 486"/>
                  <a:gd name="T8" fmla="*/ 267 w 1062"/>
                  <a:gd name="T9" fmla="*/ 485 h 486"/>
                  <a:gd name="T10" fmla="*/ 627 w 1062"/>
                  <a:gd name="T11" fmla="*/ 485 h 486"/>
                  <a:gd name="T12" fmla="*/ 819 w 1062"/>
                  <a:gd name="T13" fmla="*/ 351 h 486"/>
                  <a:gd name="T14" fmla="*/ 1061 w 1062"/>
                  <a:gd name="T15" fmla="*/ 192 h 486"/>
                  <a:gd name="T16" fmla="*/ 1020 w 1062"/>
                  <a:gd name="T17" fmla="*/ 100 h 486"/>
                  <a:gd name="T18" fmla="*/ 861 w 1062"/>
                  <a:gd name="T19" fmla="*/ 284 h 486"/>
                  <a:gd name="T20" fmla="*/ 894 w 1062"/>
                  <a:gd name="T21" fmla="*/ 142 h 486"/>
                  <a:gd name="T22" fmla="*/ 978 w 1062"/>
                  <a:gd name="T23" fmla="*/ 151 h 486"/>
                  <a:gd name="T24" fmla="*/ 995 w 1062"/>
                  <a:gd name="T25" fmla="*/ 192 h 486"/>
                  <a:gd name="T26" fmla="*/ 861 w 1062"/>
                  <a:gd name="T27" fmla="*/ 284 h 486"/>
                  <a:gd name="T28" fmla="*/ 861 w 1062"/>
                  <a:gd name="T29" fmla="*/ 284 h 486"/>
                  <a:gd name="T30" fmla="*/ 861 w 1062"/>
                  <a:gd name="T31" fmla="*/ 28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2" h="486">
                    <a:moveTo>
                      <a:pt x="1020" y="100"/>
                    </a:moveTo>
                    <a:cubicBezTo>
                      <a:pt x="986" y="67"/>
                      <a:pt x="928" y="67"/>
                      <a:pt x="894" y="75"/>
                    </a:cubicBezTo>
                    <a:cubicBezTo>
                      <a:pt x="894" y="50"/>
                      <a:pt x="894" y="25"/>
                      <a:pt x="89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3"/>
                      <a:pt x="42" y="418"/>
                      <a:pt x="267" y="485"/>
                    </a:cubicBezTo>
                    <a:cubicBezTo>
                      <a:pt x="627" y="485"/>
                      <a:pt x="627" y="485"/>
                      <a:pt x="627" y="485"/>
                    </a:cubicBezTo>
                    <a:cubicBezTo>
                      <a:pt x="719" y="452"/>
                      <a:pt x="786" y="410"/>
                      <a:pt x="819" y="351"/>
                    </a:cubicBezTo>
                    <a:cubicBezTo>
                      <a:pt x="911" y="351"/>
                      <a:pt x="1053" y="318"/>
                      <a:pt x="1061" y="192"/>
                    </a:cubicBezTo>
                    <a:cubicBezTo>
                      <a:pt x="1061" y="142"/>
                      <a:pt x="1036" y="117"/>
                      <a:pt x="1020" y="100"/>
                    </a:cubicBezTo>
                    <a:close/>
                    <a:moveTo>
                      <a:pt x="861" y="284"/>
                    </a:moveTo>
                    <a:cubicBezTo>
                      <a:pt x="878" y="243"/>
                      <a:pt x="886" y="192"/>
                      <a:pt x="894" y="142"/>
                    </a:cubicBezTo>
                    <a:cubicBezTo>
                      <a:pt x="919" y="134"/>
                      <a:pt x="961" y="134"/>
                      <a:pt x="978" y="151"/>
                    </a:cubicBezTo>
                    <a:cubicBezTo>
                      <a:pt x="978" y="151"/>
                      <a:pt x="995" y="159"/>
                      <a:pt x="995" y="192"/>
                    </a:cubicBezTo>
                    <a:cubicBezTo>
                      <a:pt x="986" y="259"/>
                      <a:pt x="911" y="276"/>
                      <a:pt x="861" y="284"/>
                    </a:cubicBezTo>
                    <a:close/>
                    <a:moveTo>
                      <a:pt x="861" y="284"/>
                    </a:moveTo>
                    <a:lnTo>
                      <a:pt x="861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  <p:sp>
            <p:nvSpPr>
              <p:cNvPr id="43" name="Freeform 293"/>
              <p:cNvSpPr>
                <a:spLocks noChangeArrowheads="1"/>
              </p:cNvSpPr>
              <p:nvPr/>
            </p:nvSpPr>
            <p:spPr bwMode="auto">
              <a:xfrm>
                <a:off x="1916113" y="2800349"/>
                <a:ext cx="112712" cy="144463"/>
              </a:xfrm>
              <a:custGeom>
                <a:avLst/>
                <a:gdLst>
                  <a:gd name="T0" fmla="*/ 142 w 311"/>
                  <a:gd name="T1" fmla="*/ 401 h 402"/>
                  <a:gd name="T2" fmla="*/ 234 w 311"/>
                  <a:gd name="T3" fmla="*/ 243 h 402"/>
                  <a:gd name="T4" fmla="*/ 268 w 311"/>
                  <a:gd name="T5" fmla="*/ 0 h 402"/>
                  <a:gd name="T6" fmla="*/ 159 w 311"/>
                  <a:gd name="T7" fmla="*/ 276 h 402"/>
                  <a:gd name="T8" fmla="*/ 142 w 311"/>
                  <a:gd name="T9" fmla="*/ 401 h 402"/>
                  <a:gd name="T10" fmla="*/ 142 w 311"/>
                  <a:gd name="T11" fmla="*/ 401 h 402"/>
                  <a:gd name="T12" fmla="*/ 142 w 311"/>
                  <a:gd name="T13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402">
                    <a:moveTo>
                      <a:pt x="142" y="401"/>
                    </a:moveTo>
                    <a:cubicBezTo>
                      <a:pt x="142" y="401"/>
                      <a:pt x="310" y="385"/>
                      <a:pt x="234" y="243"/>
                    </a:cubicBezTo>
                    <a:cubicBezTo>
                      <a:pt x="168" y="126"/>
                      <a:pt x="184" y="59"/>
                      <a:pt x="268" y="0"/>
                    </a:cubicBezTo>
                    <a:cubicBezTo>
                      <a:pt x="268" y="0"/>
                      <a:pt x="0" y="67"/>
                      <a:pt x="159" y="276"/>
                    </a:cubicBezTo>
                    <a:cubicBezTo>
                      <a:pt x="209" y="360"/>
                      <a:pt x="142" y="401"/>
                      <a:pt x="142" y="401"/>
                    </a:cubicBezTo>
                    <a:close/>
                    <a:moveTo>
                      <a:pt x="142" y="401"/>
                    </a:moveTo>
                    <a:lnTo>
                      <a:pt x="142" y="4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  <p:sp>
            <p:nvSpPr>
              <p:cNvPr id="44" name="Freeform 294"/>
              <p:cNvSpPr>
                <a:spLocks noChangeArrowheads="1"/>
              </p:cNvSpPr>
              <p:nvPr/>
            </p:nvSpPr>
            <p:spPr bwMode="auto">
              <a:xfrm>
                <a:off x="2003425" y="2867024"/>
                <a:ext cx="53975" cy="73025"/>
              </a:xfrm>
              <a:custGeom>
                <a:avLst/>
                <a:gdLst>
                  <a:gd name="T0" fmla="*/ 17 w 151"/>
                  <a:gd name="T1" fmla="*/ 201 h 202"/>
                  <a:gd name="T2" fmla="*/ 75 w 151"/>
                  <a:gd name="T3" fmla="*/ 67 h 202"/>
                  <a:gd name="T4" fmla="*/ 84 w 151"/>
                  <a:gd name="T5" fmla="*/ 0 h 202"/>
                  <a:gd name="T6" fmla="*/ 33 w 151"/>
                  <a:gd name="T7" fmla="*/ 75 h 202"/>
                  <a:gd name="T8" fmla="*/ 17 w 151"/>
                  <a:gd name="T9" fmla="*/ 201 h 202"/>
                  <a:gd name="T10" fmla="*/ 17 w 151"/>
                  <a:gd name="T11" fmla="*/ 201 h 202"/>
                  <a:gd name="T12" fmla="*/ 17 w 151"/>
                  <a:gd name="T13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202">
                    <a:moveTo>
                      <a:pt x="17" y="201"/>
                    </a:moveTo>
                    <a:cubicBezTo>
                      <a:pt x="17" y="201"/>
                      <a:pt x="150" y="176"/>
                      <a:pt x="75" y="67"/>
                    </a:cubicBezTo>
                    <a:cubicBezTo>
                      <a:pt x="50" y="17"/>
                      <a:pt x="84" y="0"/>
                      <a:pt x="84" y="0"/>
                    </a:cubicBezTo>
                    <a:cubicBezTo>
                      <a:pt x="84" y="0"/>
                      <a:pt x="0" y="0"/>
                      <a:pt x="33" y="75"/>
                    </a:cubicBezTo>
                    <a:cubicBezTo>
                      <a:pt x="67" y="142"/>
                      <a:pt x="58" y="176"/>
                      <a:pt x="17" y="201"/>
                    </a:cubicBezTo>
                    <a:close/>
                    <a:moveTo>
                      <a:pt x="17" y="201"/>
                    </a:moveTo>
                    <a:lnTo>
                      <a:pt x="17" y="2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</p:grpSp>
        <p:grpSp>
          <p:nvGrpSpPr>
            <p:cNvPr id="31" name="Group 19"/>
            <p:cNvGrpSpPr/>
            <p:nvPr/>
          </p:nvGrpSpPr>
          <p:grpSpPr bwMode="auto">
            <a:xfrm>
              <a:off x="5712038" y="3079675"/>
              <a:ext cx="973557" cy="869680"/>
              <a:chOff x="6373813" y="1776412"/>
              <a:chExt cx="506412" cy="452437"/>
            </a:xfrm>
            <a:solidFill>
              <a:schemeClr val="bg1"/>
            </a:solidFill>
          </p:grpSpPr>
          <p:sp>
            <p:nvSpPr>
              <p:cNvPr id="33" name="Freeform 202"/>
              <p:cNvSpPr>
                <a:spLocks noChangeArrowheads="1"/>
              </p:cNvSpPr>
              <p:nvPr/>
            </p:nvSpPr>
            <p:spPr bwMode="auto">
              <a:xfrm>
                <a:off x="6373813" y="1776412"/>
                <a:ext cx="506412" cy="452437"/>
              </a:xfrm>
              <a:custGeom>
                <a:avLst/>
                <a:gdLst>
                  <a:gd name="T0" fmla="*/ 1137 w 1405"/>
                  <a:gd name="T1" fmla="*/ 477 h 1256"/>
                  <a:gd name="T2" fmla="*/ 719 w 1405"/>
                  <a:gd name="T3" fmla="*/ 218 h 1256"/>
                  <a:gd name="T4" fmla="*/ 978 w 1405"/>
                  <a:gd name="T5" fmla="*/ 0 h 1256"/>
                  <a:gd name="T6" fmla="*/ 1404 w 1405"/>
                  <a:gd name="T7" fmla="*/ 260 h 1256"/>
                  <a:gd name="T8" fmla="*/ 1137 w 1405"/>
                  <a:gd name="T9" fmla="*/ 477 h 1256"/>
                  <a:gd name="T10" fmla="*/ 978 w 1405"/>
                  <a:gd name="T11" fmla="*/ 962 h 1256"/>
                  <a:gd name="T12" fmla="*/ 1380 w 1405"/>
                  <a:gd name="T13" fmla="*/ 728 h 1256"/>
                  <a:gd name="T14" fmla="*/ 1137 w 1405"/>
                  <a:gd name="T15" fmla="*/ 519 h 1256"/>
                  <a:gd name="T16" fmla="*/ 744 w 1405"/>
                  <a:gd name="T17" fmla="*/ 761 h 1256"/>
                  <a:gd name="T18" fmla="*/ 978 w 1405"/>
                  <a:gd name="T19" fmla="*/ 962 h 1256"/>
                  <a:gd name="T20" fmla="*/ 652 w 1405"/>
                  <a:gd name="T21" fmla="*/ 761 h 1256"/>
                  <a:gd name="T22" fmla="*/ 259 w 1405"/>
                  <a:gd name="T23" fmla="*/ 519 h 1256"/>
                  <a:gd name="T24" fmla="*/ 17 w 1405"/>
                  <a:gd name="T25" fmla="*/ 728 h 1256"/>
                  <a:gd name="T26" fmla="*/ 418 w 1405"/>
                  <a:gd name="T27" fmla="*/ 962 h 1256"/>
                  <a:gd name="T28" fmla="*/ 652 w 1405"/>
                  <a:gd name="T29" fmla="*/ 761 h 1256"/>
                  <a:gd name="T30" fmla="*/ 284 w 1405"/>
                  <a:gd name="T31" fmla="*/ 929 h 1256"/>
                  <a:gd name="T32" fmla="*/ 284 w 1405"/>
                  <a:gd name="T33" fmla="*/ 1004 h 1256"/>
                  <a:gd name="T34" fmla="*/ 686 w 1405"/>
                  <a:gd name="T35" fmla="*/ 1255 h 1256"/>
                  <a:gd name="T36" fmla="*/ 686 w 1405"/>
                  <a:gd name="T37" fmla="*/ 778 h 1256"/>
                  <a:gd name="T38" fmla="*/ 418 w 1405"/>
                  <a:gd name="T39" fmla="*/ 1004 h 1256"/>
                  <a:gd name="T40" fmla="*/ 284 w 1405"/>
                  <a:gd name="T41" fmla="*/ 929 h 1256"/>
                  <a:gd name="T42" fmla="*/ 1120 w 1405"/>
                  <a:gd name="T43" fmla="*/ 929 h 1256"/>
                  <a:gd name="T44" fmla="*/ 987 w 1405"/>
                  <a:gd name="T45" fmla="*/ 1004 h 1256"/>
                  <a:gd name="T46" fmla="*/ 719 w 1405"/>
                  <a:gd name="T47" fmla="*/ 778 h 1256"/>
                  <a:gd name="T48" fmla="*/ 719 w 1405"/>
                  <a:gd name="T49" fmla="*/ 1255 h 1256"/>
                  <a:gd name="T50" fmla="*/ 1120 w 1405"/>
                  <a:gd name="T51" fmla="*/ 1004 h 1256"/>
                  <a:gd name="T52" fmla="*/ 1120 w 1405"/>
                  <a:gd name="T53" fmla="*/ 929 h 1256"/>
                  <a:gd name="T54" fmla="*/ 686 w 1405"/>
                  <a:gd name="T55" fmla="*/ 218 h 1256"/>
                  <a:gd name="T56" fmla="*/ 418 w 1405"/>
                  <a:gd name="T57" fmla="*/ 0 h 1256"/>
                  <a:gd name="T58" fmla="*/ 0 w 1405"/>
                  <a:gd name="T59" fmla="*/ 260 h 1256"/>
                  <a:gd name="T60" fmla="*/ 259 w 1405"/>
                  <a:gd name="T61" fmla="*/ 477 h 1256"/>
                  <a:gd name="T62" fmla="*/ 686 w 1405"/>
                  <a:gd name="T63" fmla="*/ 218 h 1256"/>
                  <a:gd name="T64" fmla="*/ 686 w 1405"/>
                  <a:gd name="T65" fmla="*/ 218 h 1256"/>
                  <a:gd name="T66" fmla="*/ 686 w 1405"/>
                  <a:gd name="T67" fmla="*/ 218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05" h="1256">
                    <a:moveTo>
                      <a:pt x="1137" y="477"/>
                    </a:moveTo>
                    <a:lnTo>
                      <a:pt x="719" y="218"/>
                    </a:lnTo>
                    <a:lnTo>
                      <a:pt x="978" y="0"/>
                    </a:lnTo>
                    <a:lnTo>
                      <a:pt x="1404" y="260"/>
                    </a:lnTo>
                    <a:lnTo>
                      <a:pt x="1137" y="477"/>
                    </a:lnTo>
                    <a:close/>
                    <a:moveTo>
                      <a:pt x="978" y="962"/>
                    </a:moveTo>
                    <a:lnTo>
                      <a:pt x="1380" y="728"/>
                    </a:lnTo>
                    <a:lnTo>
                      <a:pt x="1137" y="519"/>
                    </a:lnTo>
                    <a:lnTo>
                      <a:pt x="744" y="761"/>
                    </a:lnTo>
                    <a:lnTo>
                      <a:pt x="978" y="962"/>
                    </a:lnTo>
                    <a:close/>
                    <a:moveTo>
                      <a:pt x="652" y="761"/>
                    </a:moveTo>
                    <a:lnTo>
                      <a:pt x="259" y="519"/>
                    </a:lnTo>
                    <a:lnTo>
                      <a:pt x="17" y="728"/>
                    </a:lnTo>
                    <a:lnTo>
                      <a:pt x="418" y="962"/>
                    </a:lnTo>
                    <a:lnTo>
                      <a:pt x="652" y="761"/>
                    </a:lnTo>
                    <a:close/>
                    <a:moveTo>
                      <a:pt x="284" y="929"/>
                    </a:moveTo>
                    <a:lnTo>
                      <a:pt x="284" y="1004"/>
                    </a:lnTo>
                    <a:lnTo>
                      <a:pt x="686" y="1255"/>
                    </a:lnTo>
                    <a:lnTo>
                      <a:pt x="686" y="778"/>
                    </a:lnTo>
                    <a:lnTo>
                      <a:pt x="418" y="1004"/>
                    </a:lnTo>
                    <a:lnTo>
                      <a:pt x="284" y="929"/>
                    </a:lnTo>
                    <a:close/>
                    <a:moveTo>
                      <a:pt x="1120" y="929"/>
                    </a:moveTo>
                    <a:lnTo>
                      <a:pt x="987" y="1004"/>
                    </a:lnTo>
                    <a:lnTo>
                      <a:pt x="719" y="778"/>
                    </a:lnTo>
                    <a:lnTo>
                      <a:pt x="719" y="1255"/>
                    </a:lnTo>
                    <a:lnTo>
                      <a:pt x="1120" y="1004"/>
                    </a:lnTo>
                    <a:lnTo>
                      <a:pt x="1120" y="929"/>
                    </a:lnTo>
                    <a:close/>
                    <a:moveTo>
                      <a:pt x="686" y="218"/>
                    </a:moveTo>
                    <a:lnTo>
                      <a:pt x="418" y="0"/>
                    </a:lnTo>
                    <a:lnTo>
                      <a:pt x="0" y="260"/>
                    </a:lnTo>
                    <a:lnTo>
                      <a:pt x="259" y="477"/>
                    </a:lnTo>
                    <a:lnTo>
                      <a:pt x="686" y="218"/>
                    </a:lnTo>
                    <a:close/>
                    <a:moveTo>
                      <a:pt x="686" y="218"/>
                    </a:moveTo>
                    <a:lnTo>
                      <a:pt x="686" y="2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  <p:sp>
            <p:nvSpPr>
              <p:cNvPr id="34" name="Freeform 203"/>
              <p:cNvSpPr>
                <a:spLocks noChangeArrowheads="1"/>
              </p:cNvSpPr>
              <p:nvPr/>
            </p:nvSpPr>
            <p:spPr bwMode="auto">
              <a:xfrm>
                <a:off x="6632575" y="1776412"/>
                <a:ext cx="247650" cy="171450"/>
              </a:xfrm>
              <a:custGeom>
                <a:avLst/>
                <a:gdLst>
                  <a:gd name="T0" fmla="*/ 418 w 686"/>
                  <a:gd name="T1" fmla="*/ 477 h 478"/>
                  <a:gd name="T2" fmla="*/ 0 w 686"/>
                  <a:gd name="T3" fmla="*/ 218 h 478"/>
                  <a:gd name="T4" fmla="*/ 259 w 686"/>
                  <a:gd name="T5" fmla="*/ 0 h 478"/>
                  <a:gd name="T6" fmla="*/ 685 w 686"/>
                  <a:gd name="T7" fmla="*/ 260 h 478"/>
                  <a:gd name="T8" fmla="*/ 418 w 686"/>
                  <a:gd name="T9" fmla="*/ 477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6" h="478">
                    <a:moveTo>
                      <a:pt x="418" y="477"/>
                    </a:moveTo>
                    <a:lnTo>
                      <a:pt x="0" y="218"/>
                    </a:lnTo>
                    <a:lnTo>
                      <a:pt x="259" y="0"/>
                    </a:lnTo>
                    <a:lnTo>
                      <a:pt x="685" y="260"/>
                    </a:lnTo>
                    <a:lnTo>
                      <a:pt x="418" y="47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  <p:sp>
            <p:nvSpPr>
              <p:cNvPr id="35" name="Freeform 204"/>
              <p:cNvSpPr>
                <a:spLocks noChangeArrowheads="1"/>
              </p:cNvSpPr>
              <p:nvPr/>
            </p:nvSpPr>
            <p:spPr bwMode="auto">
              <a:xfrm>
                <a:off x="6640513" y="1963737"/>
                <a:ext cx="228600" cy="160337"/>
              </a:xfrm>
              <a:custGeom>
                <a:avLst/>
                <a:gdLst>
                  <a:gd name="T0" fmla="*/ 234 w 637"/>
                  <a:gd name="T1" fmla="*/ 443 h 444"/>
                  <a:gd name="T2" fmla="*/ 636 w 637"/>
                  <a:gd name="T3" fmla="*/ 209 h 444"/>
                  <a:gd name="T4" fmla="*/ 393 w 637"/>
                  <a:gd name="T5" fmla="*/ 0 h 444"/>
                  <a:gd name="T6" fmla="*/ 0 w 637"/>
                  <a:gd name="T7" fmla="*/ 242 h 444"/>
                  <a:gd name="T8" fmla="*/ 234 w 637"/>
                  <a:gd name="T9" fmla="*/ 44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444">
                    <a:moveTo>
                      <a:pt x="234" y="443"/>
                    </a:moveTo>
                    <a:lnTo>
                      <a:pt x="636" y="209"/>
                    </a:lnTo>
                    <a:lnTo>
                      <a:pt x="393" y="0"/>
                    </a:lnTo>
                    <a:lnTo>
                      <a:pt x="0" y="242"/>
                    </a:lnTo>
                    <a:lnTo>
                      <a:pt x="234" y="44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  <p:sp>
            <p:nvSpPr>
              <p:cNvPr id="36" name="Freeform 205"/>
              <p:cNvSpPr>
                <a:spLocks noChangeArrowheads="1"/>
              </p:cNvSpPr>
              <p:nvPr/>
            </p:nvSpPr>
            <p:spPr bwMode="auto">
              <a:xfrm>
                <a:off x="6380163" y="1963737"/>
                <a:ext cx="228600" cy="160337"/>
              </a:xfrm>
              <a:custGeom>
                <a:avLst/>
                <a:gdLst>
                  <a:gd name="T0" fmla="*/ 635 w 636"/>
                  <a:gd name="T1" fmla="*/ 242 h 444"/>
                  <a:gd name="T2" fmla="*/ 242 w 636"/>
                  <a:gd name="T3" fmla="*/ 0 h 444"/>
                  <a:gd name="T4" fmla="*/ 0 w 636"/>
                  <a:gd name="T5" fmla="*/ 209 h 444"/>
                  <a:gd name="T6" fmla="*/ 401 w 636"/>
                  <a:gd name="T7" fmla="*/ 443 h 444"/>
                  <a:gd name="T8" fmla="*/ 635 w 636"/>
                  <a:gd name="T9" fmla="*/ 24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444">
                    <a:moveTo>
                      <a:pt x="635" y="242"/>
                    </a:moveTo>
                    <a:lnTo>
                      <a:pt x="242" y="0"/>
                    </a:lnTo>
                    <a:lnTo>
                      <a:pt x="0" y="209"/>
                    </a:lnTo>
                    <a:lnTo>
                      <a:pt x="401" y="443"/>
                    </a:lnTo>
                    <a:lnTo>
                      <a:pt x="635" y="24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  <p:sp>
            <p:nvSpPr>
              <p:cNvPr id="37" name="Freeform 206"/>
              <p:cNvSpPr>
                <a:spLocks noChangeArrowheads="1"/>
              </p:cNvSpPr>
              <p:nvPr/>
            </p:nvSpPr>
            <p:spPr bwMode="auto">
              <a:xfrm>
                <a:off x="6475413" y="2057399"/>
                <a:ext cx="144462" cy="171450"/>
              </a:xfrm>
              <a:custGeom>
                <a:avLst/>
                <a:gdLst>
                  <a:gd name="T0" fmla="*/ 0 w 403"/>
                  <a:gd name="T1" fmla="*/ 151 h 478"/>
                  <a:gd name="T2" fmla="*/ 0 w 403"/>
                  <a:gd name="T3" fmla="*/ 226 h 478"/>
                  <a:gd name="T4" fmla="*/ 402 w 403"/>
                  <a:gd name="T5" fmla="*/ 477 h 478"/>
                  <a:gd name="T6" fmla="*/ 402 w 403"/>
                  <a:gd name="T7" fmla="*/ 0 h 478"/>
                  <a:gd name="T8" fmla="*/ 134 w 403"/>
                  <a:gd name="T9" fmla="*/ 226 h 478"/>
                  <a:gd name="T10" fmla="*/ 0 w 403"/>
                  <a:gd name="T11" fmla="*/ 151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3" h="478">
                    <a:moveTo>
                      <a:pt x="0" y="151"/>
                    </a:moveTo>
                    <a:lnTo>
                      <a:pt x="0" y="226"/>
                    </a:lnTo>
                    <a:lnTo>
                      <a:pt x="402" y="477"/>
                    </a:lnTo>
                    <a:lnTo>
                      <a:pt x="402" y="0"/>
                    </a:lnTo>
                    <a:lnTo>
                      <a:pt x="134" y="226"/>
                    </a:lnTo>
                    <a:lnTo>
                      <a:pt x="0" y="1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  <p:sp>
            <p:nvSpPr>
              <p:cNvPr id="38" name="Freeform 207"/>
              <p:cNvSpPr>
                <a:spLocks noChangeArrowheads="1"/>
              </p:cNvSpPr>
              <p:nvPr/>
            </p:nvSpPr>
            <p:spPr bwMode="auto">
              <a:xfrm>
                <a:off x="6632575" y="2057399"/>
                <a:ext cx="144463" cy="171450"/>
              </a:xfrm>
              <a:custGeom>
                <a:avLst/>
                <a:gdLst>
                  <a:gd name="T0" fmla="*/ 401 w 402"/>
                  <a:gd name="T1" fmla="*/ 151 h 478"/>
                  <a:gd name="T2" fmla="*/ 268 w 402"/>
                  <a:gd name="T3" fmla="*/ 226 h 478"/>
                  <a:gd name="T4" fmla="*/ 0 w 402"/>
                  <a:gd name="T5" fmla="*/ 0 h 478"/>
                  <a:gd name="T6" fmla="*/ 0 w 402"/>
                  <a:gd name="T7" fmla="*/ 477 h 478"/>
                  <a:gd name="T8" fmla="*/ 401 w 402"/>
                  <a:gd name="T9" fmla="*/ 226 h 478"/>
                  <a:gd name="T10" fmla="*/ 401 w 402"/>
                  <a:gd name="T11" fmla="*/ 151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478">
                    <a:moveTo>
                      <a:pt x="401" y="151"/>
                    </a:moveTo>
                    <a:lnTo>
                      <a:pt x="268" y="226"/>
                    </a:lnTo>
                    <a:lnTo>
                      <a:pt x="0" y="0"/>
                    </a:lnTo>
                    <a:lnTo>
                      <a:pt x="0" y="477"/>
                    </a:lnTo>
                    <a:lnTo>
                      <a:pt x="401" y="226"/>
                    </a:lnTo>
                    <a:lnTo>
                      <a:pt x="401" y="1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  <p:sp>
            <p:nvSpPr>
              <p:cNvPr id="39" name="Freeform 208"/>
              <p:cNvSpPr>
                <a:spLocks noChangeArrowheads="1"/>
              </p:cNvSpPr>
              <p:nvPr/>
            </p:nvSpPr>
            <p:spPr bwMode="auto">
              <a:xfrm>
                <a:off x="6373813" y="1776412"/>
                <a:ext cx="247650" cy="171450"/>
              </a:xfrm>
              <a:custGeom>
                <a:avLst/>
                <a:gdLst>
                  <a:gd name="T0" fmla="*/ 686 w 687"/>
                  <a:gd name="T1" fmla="*/ 218 h 478"/>
                  <a:gd name="T2" fmla="*/ 418 w 687"/>
                  <a:gd name="T3" fmla="*/ 0 h 478"/>
                  <a:gd name="T4" fmla="*/ 0 w 687"/>
                  <a:gd name="T5" fmla="*/ 260 h 478"/>
                  <a:gd name="T6" fmla="*/ 259 w 687"/>
                  <a:gd name="T7" fmla="*/ 477 h 478"/>
                  <a:gd name="T8" fmla="*/ 686 w 687"/>
                  <a:gd name="T9" fmla="*/ 21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7" h="478">
                    <a:moveTo>
                      <a:pt x="686" y="218"/>
                    </a:moveTo>
                    <a:lnTo>
                      <a:pt x="418" y="0"/>
                    </a:lnTo>
                    <a:lnTo>
                      <a:pt x="0" y="260"/>
                    </a:lnTo>
                    <a:lnTo>
                      <a:pt x="259" y="477"/>
                    </a:lnTo>
                    <a:lnTo>
                      <a:pt x="686" y="2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  <p:sp>
            <p:nvSpPr>
              <p:cNvPr id="40" name="Freeform 209"/>
              <p:cNvSpPr>
                <a:spLocks noChangeArrowheads="1"/>
              </p:cNvSpPr>
              <p:nvPr/>
            </p:nvSpPr>
            <p:spPr bwMode="auto">
              <a:xfrm>
                <a:off x="6619875" y="18557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Open Sans Light" panose="020B0306030504020204"/>
                </a:endParaRPr>
              </a:p>
            </p:txBody>
          </p:sp>
        </p:grpSp>
        <p:sp>
          <p:nvSpPr>
            <p:cNvPr id="32" name="Freeform 290"/>
            <p:cNvSpPr>
              <a:spLocks noChangeArrowheads="1"/>
            </p:cNvSpPr>
            <p:nvPr/>
          </p:nvSpPr>
          <p:spPr bwMode="auto">
            <a:xfrm>
              <a:off x="8227187" y="3134517"/>
              <a:ext cx="1013500" cy="784685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pPr>
                <a:defRPr/>
              </a:pPr>
              <a:endParaRPr lang="en-US" dirty="0">
                <a:latin typeface="Open Sans Light" panose="020B0306030504020204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454368" y="4664031"/>
            <a:ext cx="229543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封装一个链表的基本指针，以及结点有动态数组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873350" y="4372561"/>
            <a:ext cx="145746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List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38859" y="4664031"/>
            <a:ext cx="229543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封装头尾结点指针以及链表长度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57841" y="4372561"/>
            <a:ext cx="145746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Notes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09106" y="4664031"/>
            <a:ext cx="229543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27950" y="4372610"/>
            <a:ext cx="1964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000" y="196850"/>
            <a:ext cx="11684000" cy="6464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512476" y="314200"/>
            <a:ext cx="1167048" cy="157605"/>
            <a:chOff x="5613401" y="149100"/>
            <a:chExt cx="1167048" cy="157605"/>
          </a:xfrm>
          <a:solidFill>
            <a:srgbClr val="298B67"/>
          </a:solidFill>
        </p:grpSpPr>
        <p:sp>
          <p:nvSpPr>
            <p:cNvPr id="17" name="椭圆 16"/>
            <p:cNvSpPr/>
            <p:nvPr/>
          </p:nvSpPr>
          <p:spPr>
            <a:xfrm>
              <a:off x="5613401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869900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126399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382898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639397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394961" y="314200"/>
            <a:ext cx="1402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400">
                <a:solidFill>
                  <a:srgbClr val="298B67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系统质量</a:t>
            </a:r>
            <a:endParaRPr lang="zh-CN" altLang="en-US" sz="2400" dirty="0">
              <a:solidFill>
                <a:srgbClr val="298B67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4947" y="896530"/>
            <a:ext cx="5022106" cy="30670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298B67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</a:t>
            </a:r>
            <a:endParaRPr lang="en-US" altLang="zh-CN" sz="1400" dirty="0">
              <a:solidFill>
                <a:srgbClr val="298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9" descr="imag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87" y="3341212"/>
            <a:ext cx="702988" cy="10400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" name="AutoShape 10"/>
          <p:cNvSpPr/>
          <p:nvPr/>
        </p:nvSpPr>
        <p:spPr bwMode="auto">
          <a:xfrm>
            <a:off x="4305085" y="1988457"/>
            <a:ext cx="1811807" cy="1815133"/>
          </a:xfrm>
          <a:custGeom>
            <a:avLst/>
            <a:gdLst>
              <a:gd name="T0" fmla="*/ 648495 w 21600"/>
              <a:gd name="T1" fmla="*/ 649288 h 21600"/>
              <a:gd name="T2" fmla="*/ 648495 w 21600"/>
              <a:gd name="T3" fmla="*/ 649288 h 21600"/>
              <a:gd name="T4" fmla="*/ 648495 w 21600"/>
              <a:gd name="T5" fmla="*/ 649288 h 21600"/>
              <a:gd name="T6" fmla="*/ 648495 w 21600"/>
              <a:gd name="T7" fmla="*/ 6492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7961"/>
                </a:moveTo>
                <a:cubicBezTo>
                  <a:pt x="21600" y="17961"/>
                  <a:pt x="21600" y="17961"/>
                  <a:pt x="21600" y="17961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282" y="0"/>
                  <a:pt x="20964" y="202"/>
                  <a:pt x="20733" y="606"/>
                </a:cubicBezTo>
                <a:cubicBezTo>
                  <a:pt x="19636" y="2367"/>
                  <a:pt x="19636" y="2367"/>
                  <a:pt x="19636" y="2367"/>
                </a:cubicBezTo>
                <a:cubicBezTo>
                  <a:pt x="19174" y="3147"/>
                  <a:pt x="18192" y="3320"/>
                  <a:pt x="17499" y="2714"/>
                </a:cubicBezTo>
                <a:cubicBezTo>
                  <a:pt x="15940" y="1357"/>
                  <a:pt x="15940" y="1357"/>
                  <a:pt x="15940" y="1357"/>
                </a:cubicBezTo>
                <a:cubicBezTo>
                  <a:pt x="15218" y="750"/>
                  <a:pt x="14496" y="981"/>
                  <a:pt x="14265" y="1905"/>
                </a:cubicBezTo>
                <a:cubicBezTo>
                  <a:pt x="13803" y="3898"/>
                  <a:pt x="13803" y="3898"/>
                  <a:pt x="13803" y="3898"/>
                </a:cubicBezTo>
                <a:cubicBezTo>
                  <a:pt x="13601" y="4822"/>
                  <a:pt x="12705" y="5255"/>
                  <a:pt x="11868" y="4880"/>
                </a:cubicBezTo>
                <a:cubicBezTo>
                  <a:pt x="9962" y="4100"/>
                  <a:pt x="9962" y="4100"/>
                  <a:pt x="9962" y="4100"/>
                </a:cubicBezTo>
                <a:cubicBezTo>
                  <a:pt x="9096" y="3725"/>
                  <a:pt x="8460" y="4187"/>
                  <a:pt x="8547" y="5111"/>
                </a:cubicBezTo>
                <a:cubicBezTo>
                  <a:pt x="8720" y="7190"/>
                  <a:pt x="8720" y="7190"/>
                  <a:pt x="8720" y="7190"/>
                </a:cubicBezTo>
                <a:cubicBezTo>
                  <a:pt x="8807" y="8114"/>
                  <a:pt x="8114" y="8807"/>
                  <a:pt x="7190" y="8720"/>
                </a:cubicBezTo>
                <a:cubicBezTo>
                  <a:pt x="5111" y="8547"/>
                  <a:pt x="5111" y="8547"/>
                  <a:pt x="5111" y="8547"/>
                </a:cubicBezTo>
                <a:cubicBezTo>
                  <a:pt x="4187" y="8460"/>
                  <a:pt x="3725" y="9096"/>
                  <a:pt x="4100" y="9962"/>
                </a:cubicBezTo>
                <a:cubicBezTo>
                  <a:pt x="4880" y="11868"/>
                  <a:pt x="4880" y="11868"/>
                  <a:pt x="4880" y="11868"/>
                </a:cubicBezTo>
                <a:cubicBezTo>
                  <a:pt x="5255" y="12734"/>
                  <a:pt x="4793" y="13601"/>
                  <a:pt x="3898" y="13803"/>
                </a:cubicBezTo>
                <a:cubicBezTo>
                  <a:pt x="1877" y="14265"/>
                  <a:pt x="1877" y="14265"/>
                  <a:pt x="1877" y="14265"/>
                </a:cubicBezTo>
                <a:cubicBezTo>
                  <a:pt x="981" y="14496"/>
                  <a:pt x="750" y="15247"/>
                  <a:pt x="1357" y="15940"/>
                </a:cubicBezTo>
                <a:cubicBezTo>
                  <a:pt x="2714" y="17499"/>
                  <a:pt x="2714" y="17499"/>
                  <a:pt x="2714" y="17499"/>
                </a:cubicBezTo>
                <a:cubicBezTo>
                  <a:pt x="3320" y="18192"/>
                  <a:pt x="3147" y="19174"/>
                  <a:pt x="2367" y="19636"/>
                </a:cubicBezTo>
                <a:cubicBezTo>
                  <a:pt x="606" y="20733"/>
                  <a:pt x="606" y="20733"/>
                  <a:pt x="606" y="20733"/>
                </a:cubicBezTo>
                <a:cubicBezTo>
                  <a:pt x="202" y="20964"/>
                  <a:pt x="0" y="21282"/>
                  <a:pt x="0" y="21600"/>
                </a:cubicBezTo>
                <a:cubicBezTo>
                  <a:pt x="17961" y="21600"/>
                  <a:pt x="17961" y="21600"/>
                  <a:pt x="17961" y="21600"/>
                </a:cubicBezTo>
                <a:cubicBezTo>
                  <a:pt x="17961" y="19578"/>
                  <a:pt x="19578" y="17961"/>
                  <a:pt x="21600" y="17961"/>
                </a:cubicBezTo>
              </a:path>
            </a:pathLst>
          </a:custGeom>
          <a:solidFill>
            <a:srgbClr val="298B67"/>
          </a:solidFill>
          <a:ln>
            <a:solidFill>
              <a:schemeClr val="bg1"/>
            </a:solidFill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9pPr>
          </a:lstStyle>
          <a:p>
            <a:endParaRPr lang="zh-CN" altLang="en-US"/>
          </a:p>
        </p:txBody>
      </p:sp>
      <p:sp>
        <p:nvSpPr>
          <p:cNvPr id="22" name="AutoShape 11"/>
          <p:cNvSpPr/>
          <p:nvPr/>
        </p:nvSpPr>
        <p:spPr bwMode="auto">
          <a:xfrm>
            <a:off x="4305085" y="3803587"/>
            <a:ext cx="1811807" cy="1812914"/>
          </a:xfrm>
          <a:custGeom>
            <a:avLst/>
            <a:gdLst>
              <a:gd name="T0" fmla="*/ 648495 w 21600"/>
              <a:gd name="T1" fmla="*/ 648495 h 21600"/>
              <a:gd name="T2" fmla="*/ 648495 w 21600"/>
              <a:gd name="T3" fmla="*/ 648495 h 21600"/>
              <a:gd name="T4" fmla="*/ 648495 w 21600"/>
              <a:gd name="T5" fmla="*/ 648495 h 21600"/>
              <a:gd name="T6" fmla="*/ 648495 w 21600"/>
              <a:gd name="T7" fmla="*/ 64849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3638"/>
                </a:moveTo>
                <a:cubicBezTo>
                  <a:pt x="21600" y="3638"/>
                  <a:pt x="21600" y="3638"/>
                  <a:pt x="21600" y="3638"/>
                </a:cubicBezTo>
                <a:cubicBezTo>
                  <a:pt x="19578" y="3638"/>
                  <a:pt x="17961" y="1992"/>
                  <a:pt x="17961" y="0"/>
                </a:cubicBezTo>
                <a:cubicBezTo>
                  <a:pt x="17961" y="0"/>
                  <a:pt x="17961" y="0"/>
                  <a:pt x="179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7"/>
                  <a:pt x="202" y="635"/>
                  <a:pt x="606" y="866"/>
                </a:cubicBezTo>
                <a:cubicBezTo>
                  <a:pt x="2367" y="1934"/>
                  <a:pt x="2367" y="1934"/>
                  <a:pt x="2367" y="1934"/>
                </a:cubicBezTo>
                <a:cubicBezTo>
                  <a:pt x="3147" y="2425"/>
                  <a:pt x="3320" y="3378"/>
                  <a:pt x="2714" y="4071"/>
                </a:cubicBezTo>
                <a:cubicBezTo>
                  <a:pt x="1357" y="5659"/>
                  <a:pt x="1357" y="5659"/>
                  <a:pt x="1357" y="5659"/>
                </a:cubicBezTo>
                <a:cubicBezTo>
                  <a:pt x="750" y="6352"/>
                  <a:pt x="981" y="7103"/>
                  <a:pt x="1877" y="7305"/>
                </a:cubicBezTo>
                <a:cubicBezTo>
                  <a:pt x="3898" y="7796"/>
                  <a:pt x="3898" y="7796"/>
                  <a:pt x="3898" y="7796"/>
                </a:cubicBezTo>
                <a:cubicBezTo>
                  <a:pt x="4793" y="7998"/>
                  <a:pt x="5255" y="8865"/>
                  <a:pt x="4880" y="9731"/>
                </a:cubicBezTo>
                <a:cubicBezTo>
                  <a:pt x="4100" y="11637"/>
                  <a:pt x="4100" y="11637"/>
                  <a:pt x="4100" y="11637"/>
                </a:cubicBezTo>
                <a:cubicBezTo>
                  <a:pt x="3725" y="12474"/>
                  <a:pt x="4187" y="13110"/>
                  <a:pt x="5111" y="13052"/>
                </a:cubicBezTo>
                <a:cubicBezTo>
                  <a:pt x="7190" y="12879"/>
                  <a:pt x="7190" y="12879"/>
                  <a:pt x="7190" y="12879"/>
                </a:cubicBezTo>
                <a:cubicBezTo>
                  <a:pt x="8114" y="12792"/>
                  <a:pt x="8807" y="13485"/>
                  <a:pt x="8720" y="14409"/>
                </a:cubicBezTo>
                <a:cubicBezTo>
                  <a:pt x="8547" y="16459"/>
                  <a:pt x="8547" y="16459"/>
                  <a:pt x="8547" y="16459"/>
                </a:cubicBezTo>
                <a:cubicBezTo>
                  <a:pt x="8460" y="17383"/>
                  <a:pt x="9096" y="17845"/>
                  <a:pt x="9962" y="17499"/>
                </a:cubicBezTo>
                <a:cubicBezTo>
                  <a:pt x="11868" y="16690"/>
                  <a:pt x="11868" y="16690"/>
                  <a:pt x="11868" y="16690"/>
                </a:cubicBezTo>
                <a:cubicBezTo>
                  <a:pt x="12705" y="16344"/>
                  <a:pt x="13601" y="16777"/>
                  <a:pt x="13803" y="17672"/>
                </a:cubicBezTo>
                <a:cubicBezTo>
                  <a:pt x="14265" y="19694"/>
                  <a:pt x="14265" y="19694"/>
                  <a:pt x="14265" y="19694"/>
                </a:cubicBezTo>
                <a:cubicBezTo>
                  <a:pt x="14496" y="20589"/>
                  <a:pt x="15218" y="20849"/>
                  <a:pt x="15940" y="20242"/>
                </a:cubicBezTo>
                <a:cubicBezTo>
                  <a:pt x="17499" y="18885"/>
                  <a:pt x="17499" y="18885"/>
                  <a:pt x="17499" y="18885"/>
                </a:cubicBezTo>
                <a:cubicBezTo>
                  <a:pt x="18192" y="18279"/>
                  <a:pt x="19174" y="18423"/>
                  <a:pt x="19636" y="19232"/>
                </a:cubicBezTo>
                <a:cubicBezTo>
                  <a:pt x="20733" y="20993"/>
                  <a:pt x="20733" y="20993"/>
                  <a:pt x="20733" y="20993"/>
                </a:cubicBezTo>
                <a:cubicBezTo>
                  <a:pt x="20964" y="21397"/>
                  <a:pt x="21282" y="21600"/>
                  <a:pt x="21600" y="21600"/>
                </a:cubicBezTo>
                <a:cubicBezTo>
                  <a:pt x="21600" y="3638"/>
                  <a:pt x="21600" y="3638"/>
                  <a:pt x="21600" y="3638"/>
                </a:cubicBezTo>
              </a:path>
            </a:pathLst>
          </a:custGeom>
          <a:solidFill>
            <a:srgbClr val="298B67"/>
          </a:solidFill>
          <a:ln>
            <a:solidFill>
              <a:schemeClr val="bg1"/>
            </a:solidFill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9pPr>
          </a:lstStyle>
          <a:p>
            <a:endParaRPr lang="zh-CN" altLang="en-US"/>
          </a:p>
        </p:txBody>
      </p:sp>
      <p:sp>
        <p:nvSpPr>
          <p:cNvPr id="23" name="AutoShape 12"/>
          <p:cNvSpPr/>
          <p:nvPr/>
        </p:nvSpPr>
        <p:spPr bwMode="auto">
          <a:xfrm>
            <a:off x="6116890" y="1988457"/>
            <a:ext cx="1814024" cy="1815131"/>
          </a:xfrm>
          <a:custGeom>
            <a:avLst/>
            <a:gdLst>
              <a:gd name="T0" fmla="*/ 649288 w 21600"/>
              <a:gd name="T1" fmla="*/ 649288 h 21600"/>
              <a:gd name="T2" fmla="*/ 649288 w 21600"/>
              <a:gd name="T3" fmla="*/ 649288 h 21600"/>
              <a:gd name="T4" fmla="*/ 649288 w 21600"/>
              <a:gd name="T5" fmla="*/ 649288 h 21600"/>
              <a:gd name="T6" fmla="*/ 649288 w 21600"/>
              <a:gd name="T7" fmla="*/ 6492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993" y="20733"/>
                </a:moveTo>
                <a:cubicBezTo>
                  <a:pt x="19232" y="19636"/>
                  <a:pt x="19232" y="19636"/>
                  <a:pt x="19232" y="19636"/>
                </a:cubicBezTo>
                <a:cubicBezTo>
                  <a:pt x="18423" y="19174"/>
                  <a:pt x="18279" y="18192"/>
                  <a:pt x="18885" y="17499"/>
                </a:cubicBezTo>
                <a:cubicBezTo>
                  <a:pt x="20242" y="15940"/>
                  <a:pt x="20242" y="15940"/>
                  <a:pt x="20242" y="15940"/>
                </a:cubicBezTo>
                <a:cubicBezTo>
                  <a:pt x="20849" y="15247"/>
                  <a:pt x="20589" y="14496"/>
                  <a:pt x="19694" y="14265"/>
                </a:cubicBezTo>
                <a:cubicBezTo>
                  <a:pt x="17672" y="13803"/>
                  <a:pt x="17672" y="13803"/>
                  <a:pt x="17672" y="13803"/>
                </a:cubicBezTo>
                <a:cubicBezTo>
                  <a:pt x="16777" y="13601"/>
                  <a:pt x="16344" y="12734"/>
                  <a:pt x="16690" y="11868"/>
                </a:cubicBezTo>
                <a:cubicBezTo>
                  <a:pt x="17499" y="9962"/>
                  <a:pt x="17499" y="9962"/>
                  <a:pt x="17499" y="9962"/>
                </a:cubicBezTo>
                <a:cubicBezTo>
                  <a:pt x="17845" y="9096"/>
                  <a:pt x="17383" y="8460"/>
                  <a:pt x="16459" y="8547"/>
                </a:cubicBezTo>
                <a:cubicBezTo>
                  <a:pt x="14409" y="8720"/>
                  <a:pt x="14409" y="8720"/>
                  <a:pt x="14409" y="8720"/>
                </a:cubicBezTo>
                <a:cubicBezTo>
                  <a:pt x="13485" y="8807"/>
                  <a:pt x="12792" y="8114"/>
                  <a:pt x="12879" y="7190"/>
                </a:cubicBezTo>
                <a:cubicBezTo>
                  <a:pt x="13052" y="5111"/>
                  <a:pt x="13052" y="5111"/>
                  <a:pt x="13052" y="5111"/>
                </a:cubicBezTo>
                <a:cubicBezTo>
                  <a:pt x="13110" y="4187"/>
                  <a:pt x="12474" y="3725"/>
                  <a:pt x="11637" y="4100"/>
                </a:cubicBezTo>
                <a:cubicBezTo>
                  <a:pt x="9731" y="4880"/>
                  <a:pt x="9731" y="4880"/>
                  <a:pt x="9731" y="4880"/>
                </a:cubicBezTo>
                <a:cubicBezTo>
                  <a:pt x="8865" y="5255"/>
                  <a:pt x="7998" y="4822"/>
                  <a:pt x="7796" y="3898"/>
                </a:cubicBezTo>
                <a:cubicBezTo>
                  <a:pt x="7305" y="1905"/>
                  <a:pt x="7305" y="1905"/>
                  <a:pt x="7305" y="1905"/>
                </a:cubicBezTo>
                <a:cubicBezTo>
                  <a:pt x="7103" y="981"/>
                  <a:pt x="6352" y="750"/>
                  <a:pt x="5659" y="1357"/>
                </a:cubicBezTo>
                <a:cubicBezTo>
                  <a:pt x="4071" y="2714"/>
                  <a:pt x="4071" y="2714"/>
                  <a:pt x="4071" y="2714"/>
                </a:cubicBezTo>
                <a:cubicBezTo>
                  <a:pt x="3378" y="3320"/>
                  <a:pt x="2425" y="3147"/>
                  <a:pt x="1934" y="2367"/>
                </a:cubicBezTo>
                <a:cubicBezTo>
                  <a:pt x="866" y="606"/>
                  <a:pt x="866" y="606"/>
                  <a:pt x="866" y="606"/>
                </a:cubicBezTo>
                <a:cubicBezTo>
                  <a:pt x="635" y="202"/>
                  <a:pt x="317" y="0"/>
                  <a:pt x="0" y="0"/>
                </a:cubicBezTo>
                <a:cubicBezTo>
                  <a:pt x="0" y="17961"/>
                  <a:pt x="0" y="17961"/>
                  <a:pt x="0" y="17961"/>
                </a:cubicBezTo>
                <a:cubicBezTo>
                  <a:pt x="1992" y="17961"/>
                  <a:pt x="3638" y="19578"/>
                  <a:pt x="3638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21282"/>
                  <a:pt x="21397" y="20964"/>
                  <a:pt x="20993" y="20733"/>
                </a:cubicBezTo>
              </a:path>
            </a:pathLst>
          </a:custGeom>
          <a:solidFill>
            <a:srgbClr val="298B67"/>
          </a:solidFill>
          <a:ln>
            <a:solidFill>
              <a:schemeClr val="bg1"/>
            </a:solidFill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9pPr>
          </a:lstStyle>
          <a:p>
            <a:endParaRPr lang="zh-CN" altLang="en-US"/>
          </a:p>
        </p:txBody>
      </p:sp>
      <p:sp>
        <p:nvSpPr>
          <p:cNvPr id="24" name="AutoShape 13"/>
          <p:cNvSpPr/>
          <p:nvPr/>
        </p:nvSpPr>
        <p:spPr bwMode="auto">
          <a:xfrm>
            <a:off x="6116890" y="3803587"/>
            <a:ext cx="1814024" cy="1812913"/>
          </a:xfrm>
          <a:custGeom>
            <a:avLst/>
            <a:gdLst>
              <a:gd name="T0" fmla="*/ 649288 w 21600"/>
              <a:gd name="T1" fmla="*/ 648495 h 21600"/>
              <a:gd name="T2" fmla="*/ 649288 w 21600"/>
              <a:gd name="T3" fmla="*/ 648495 h 21600"/>
              <a:gd name="T4" fmla="*/ 649288 w 21600"/>
              <a:gd name="T5" fmla="*/ 648495 h 21600"/>
              <a:gd name="T6" fmla="*/ 649288 w 21600"/>
              <a:gd name="T7" fmla="*/ 64849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7672" y="7796"/>
                </a:moveTo>
                <a:cubicBezTo>
                  <a:pt x="19694" y="7305"/>
                  <a:pt x="19694" y="7305"/>
                  <a:pt x="19694" y="7305"/>
                </a:cubicBezTo>
                <a:cubicBezTo>
                  <a:pt x="20589" y="7103"/>
                  <a:pt x="20849" y="6352"/>
                  <a:pt x="20242" y="5659"/>
                </a:cubicBezTo>
                <a:cubicBezTo>
                  <a:pt x="18885" y="4071"/>
                  <a:pt x="18885" y="4071"/>
                  <a:pt x="18885" y="4071"/>
                </a:cubicBezTo>
                <a:cubicBezTo>
                  <a:pt x="18279" y="3378"/>
                  <a:pt x="18423" y="2425"/>
                  <a:pt x="19232" y="1934"/>
                </a:cubicBezTo>
                <a:cubicBezTo>
                  <a:pt x="20993" y="866"/>
                  <a:pt x="20993" y="866"/>
                  <a:pt x="20993" y="866"/>
                </a:cubicBezTo>
                <a:cubicBezTo>
                  <a:pt x="21397" y="635"/>
                  <a:pt x="21600" y="317"/>
                  <a:pt x="21600" y="0"/>
                </a:cubicBezTo>
                <a:cubicBezTo>
                  <a:pt x="3638" y="0"/>
                  <a:pt x="3638" y="0"/>
                  <a:pt x="3638" y="0"/>
                </a:cubicBezTo>
                <a:cubicBezTo>
                  <a:pt x="3638" y="0"/>
                  <a:pt x="3638" y="0"/>
                  <a:pt x="3638" y="0"/>
                </a:cubicBezTo>
                <a:cubicBezTo>
                  <a:pt x="3638" y="1992"/>
                  <a:pt x="1992" y="3638"/>
                  <a:pt x="0" y="3638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317" y="21600"/>
                  <a:pt x="635" y="21397"/>
                  <a:pt x="866" y="20993"/>
                </a:cubicBezTo>
                <a:cubicBezTo>
                  <a:pt x="1934" y="19232"/>
                  <a:pt x="1934" y="19232"/>
                  <a:pt x="1934" y="19232"/>
                </a:cubicBezTo>
                <a:cubicBezTo>
                  <a:pt x="2425" y="18423"/>
                  <a:pt x="3378" y="18279"/>
                  <a:pt x="4071" y="18885"/>
                </a:cubicBezTo>
                <a:cubicBezTo>
                  <a:pt x="5659" y="20242"/>
                  <a:pt x="5659" y="20242"/>
                  <a:pt x="5659" y="20242"/>
                </a:cubicBezTo>
                <a:cubicBezTo>
                  <a:pt x="6352" y="20849"/>
                  <a:pt x="7103" y="20589"/>
                  <a:pt x="7305" y="19694"/>
                </a:cubicBezTo>
                <a:cubicBezTo>
                  <a:pt x="7796" y="17672"/>
                  <a:pt x="7796" y="17672"/>
                  <a:pt x="7796" y="17672"/>
                </a:cubicBezTo>
                <a:cubicBezTo>
                  <a:pt x="7998" y="16777"/>
                  <a:pt x="8865" y="16344"/>
                  <a:pt x="9731" y="16690"/>
                </a:cubicBezTo>
                <a:cubicBezTo>
                  <a:pt x="11637" y="17499"/>
                  <a:pt x="11637" y="17499"/>
                  <a:pt x="11637" y="17499"/>
                </a:cubicBezTo>
                <a:cubicBezTo>
                  <a:pt x="12474" y="17845"/>
                  <a:pt x="13110" y="17383"/>
                  <a:pt x="13052" y="16459"/>
                </a:cubicBezTo>
                <a:cubicBezTo>
                  <a:pt x="12879" y="14409"/>
                  <a:pt x="12879" y="14409"/>
                  <a:pt x="12879" y="14409"/>
                </a:cubicBezTo>
                <a:cubicBezTo>
                  <a:pt x="12792" y="13485"/>
                  <a:pt x="13485" y="12792"/>
                  <a:pt x="14409" y="12879"/>
                </a:cubicBezTo>
                <a:cubicBezTo>
                  <a:pt x="16459" y="13052"/>
                  <a:pt x="16459" y="13052"/>
                  <a:pt x="16459" y="13052"/>
                </a:cubicBezTo>
                <a:cubicBezTo>
                  <a:pt x="17383" y="13110"/>
                  <a:pt x="17845" y="12474"/>
                  <a:pt x="17499" y="11637"/>
                </a:cubicBezTo>
                <a:cubicBezTo>
                  <a:pt x="16690" y="9731"/>
                  <a:pt x="16690" y="9731"/>
                  <a:pt x="16690" y="9731"/>
                </a:cubicBezTo>
                <a:cubicBezTo>
                  <a:pt x="16344" y="8865"/>
                  <a:pt x="16777" y="7998"/>
                  <a:pt x="17672" y="7796"/>
                </a:cubicBezTo>
              </a:path>
            </a:pathLst>
          </a:custGeom>
          <a:solidFill>
            <a:srgbClr val="298B67"/>
          </a:solidFill>
          <a:ln>
            <a:solidFill>
              <a:schemeClr val="bg1"/>
            </a:solidFill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9pPr>
          </a:lstStyle>
          <a:p>
            <a:endParaRPr lang="zh-CN" altLang="en-US"/>
          </a:p>
        </p:txBody>
      </p:sp>
      <p:grpSp>
        <p:nvGrpSpPr>
          <p:cNvPr id="25" name="Group 14"/>
          <p:cNvGrpSpPr/>
          <p:nvPr/>
        </p:nvGrpSpPr>
        <p:grpSpPr bwMode="auto">
          <a:xfrm>
            <a:off x="5265321" y="2813920"/>
            <a:ext cx="576586" cy="559185"/>
            <a:chOff x="0" y="-1"/>
            <a:chExt cx="412752" cy="400052"/>
          </a:xfrm>
          <a:solidFill>
            <a:srgbClr val="F2F2F2"/>
          </a:solidFill>
        </p:grpSpPr>
        <p:sp>
          <p:nvSpPr>
            <p:cNvPr id="26" name="AutoShape 15"/>
            <p:cNvSpPr/>
            <p:nvPr/>
          </p:nvSpPr>
          <p:spPr bwMode="auto">
            <a:xfrm>
              <a:off x="150813" y="114300"/>
              <a:ext cx="93664" cy="285751"/>
            </a:xfrm>
            <a:custGeom>
              <a:avLst/>
              <a:gdLst>
                <a:gd name="T0" fmla="*/ 46832 w 21600"/>
                <a:gd name="T1" fmla="*/ 142876 h 21600"/>
                <a:gd name="T2" fmla="*/ 46832 w 21600"/>
                <a:gd name="T3" fmla="*/ 142876 h 21600"/>
                <a:gd name="T4" fmla="*/ 46832 w 21600"/>
                <a:gd name="T5" fmla="*/ 142876 h 21600"/>
                <a:gd name="T6" fmla="*/ 46832 w 21600"/>
                <a:gd name="T7" fmla="*/ 14287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10400" y="11912"/>
                    <a:pt x="21600" y="392"/>
                  </a:cubicBezTo>
                  <a:cubicBezTo>
                    <a:pt x="18400" y="0"/>
                    <a:pt x="18400" y="0"/>
                    <a:pt x="18400" y="0"/>
                  </a:cubicBezTo>
                  <a:cubicBezTo>
                    <a:pt x="18400" y="0"/>
                    <a:pt x="3199" y="8901"/>
                    <a:pt x="0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AutoShape 16"/>
            <p:cNvSpPr/>
            <p:nvPr/>
          </p:nvSpPr>
          <p:spPr bwMode="auto">
            <a:xfrm>
              <a:off x="119063" y="138112"/>
              <a:ext cx="84139" cy="103189"/>
            </a:xfrm>
            <a:custGeom>
              <a:avLst/>
              <a:gdLst>
                <a:gd name="T0" fmla="*/ 42070 w 21600"/>
                <a:gd name="T1" fmla="*/ 51595 h 21600"/>
                <a:gd name="T2" fmla="*/ 42070 w 21600"/>
                <a:gd name="T3" fmla="*/ 51595 h 21600"/>
                <a:gd name="T4" fmla="*/ 42070 w 21600"/>
                <a:gd name="T5" fmla="*/ 51595 h 21600"/>
                <a:gd name="T6" fmla="*/ 42070 w 21600"/>
                <a:gd name="T7" fmla="*/ 5159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5010"/>
                  </a:moveTo>
                  <a:cubicBezTo>
                    <a:pt x="21600" y="15010"/>
                    <a:pt x="7934" y="9518"/>
                    <a:pt x="2204" y="0"/>
                  </a:cubicBezTo>
                  <a:cubicBezTo>
                    <a:pt x="0" y="1830"/>
                    <a:pt x="0" y="1830"/>
                    <a:pt x="0" y="1830"/>
                  </a:cubicBezTo>
                  <a:cubicBezTo>
                    <a:pt x="0" y="1830"/>
                    <a:pt x="6171" y="15010"/>
                    <a:pt x="20277" y="21599"/>
                  </a:cubicBezTo>
                  <a:cubicBezTo>
                    <a:pt x="21600" y="15010"/>
                    <a:pt x="21600" y="15010"/>
                    <a:pt x="21600" y="150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AutoShape 17"/>
            <p:cNvSpPr/>
            <p:nvPr/>
          </p:nvSpPr>
          <p:spPr bwMode="auto">
            <a:xfrm>
              <a:off x="185800" y="19050"/>
              <a:ext cx="49088" cy="95251"/>
            </a:xfrm>
            <a:custGeom>
              <a:avLst/>
              <a:gdLst>
                <a:gd name="T0" fmla="*/ 24543 w 20239"/>
                <a:gd name="T1" fmla="*/ 47626 h 21600"/>
                <a:gd name="T2" fmla="*/ 24543 w 20239"/>
                <a:gd name="T3" fmla="*/ 47626 h 21600"/>
                <a:gd name="T4" fmla="*/ 24543 w 20239"/>
                <a:gd name="T5" fmla="*/ 47626 h 21600"/>
                <a:gd name="T6" fmla="*/ 24543 w 20239"/>
                <a:gd name="T7" fmla="*/ 4762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39" h="21600">
                  <a:moveTo>
                    <a:pt x="39" y="11389"/>
                  </a:moveTo>
                  <a:cubicBezTo>
                    <a:pt x="-680" y="5498"/>
                    <a:pt x="8680" y="0"/>
                    <a:pt x="8680" y="0"/>
                  </a:cubicBezTo>
                  <a:cubicBezTo>
                    <a:pt x="8680" y="0"/>
                    <a:pt x="19480" y="4712"/>
                    <a:pt x="20200" y="10603"/>
                  </a:cubicBezTo>
                  <a:cubicBezTo>
                    <a:pt x="20920" y="16494"/>
                    <a:pt x="11560" y="21599"/>
                    <a:pt x="11560" y="21599"/>
                  </a:cubicBezTo>
                  <a:cubicBezTo>
                    <a:pt x="11560" y="21599"/>
                    <a:pt x="759" y="17280"/>
                    <a:pt x="39" y="113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AutoShape 18"/>
            <p:cNvSpPr/>
            <p:nvPr/>
          </p:nvSpPr>
          <p:spPr bwMode="auto">
            <a:xfrm>
              <a:off x="246063" y="228511"/>
              <a:ext cx="57151" cy="49391"/>
            </a:xfrm>
            <a:custGeom>
              <a:avLst/>
              <a:gdLst>
                <a:gd name="T0" fmla="*/ 28576 w 21600"/>
                <a:gd name="T1" fmla="*/ 27782 h 19200"/>
                <a:gd name="T2" fmla="*/ 28576 w 21600"/>
                <a:gd name="T3" fmla="*/ 27782 h 19200"/>
                <a:gd name="T4" fmla="*/ 28576 w 21600"/>
                <a:gd name="T5" fmla="*/ 27782 h 19200"/>
                <a:gd name="T6" fmla="*/ 28576 w 21600"/>
                <a:gd name="T7" fmla="*/ 27782 h 19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200">
                  <a:moveTo>
                    <a:pt x="5890" y="15000"/>
                  </a:moveTo>
                  <a:cubicBezTo>
                    <a:pt x="654" y="10274"/>
                    <a:pt x="0" y="150"/>
                    <a:pt x="0" y="150"/>
                  </a:cubicBezTo>
                  <a:cubicBezTo>
                    <a:pt x="0" y="150"/>
                    <a:pt x="9818" y="-1200"/>
                    <a:pt x="15709" y="4200"/>
                  </a:cubicBezTo>
                  <a:cubicBezTo>
                    <a:pt x="20945" y="9600"/>
                    <a:pt x="21600" y="19050"/>
                    <a:pt x="21600" y="19050"/>
                  </a:cubicBezTo>
                  <a:cubicBezTo>
                    <a:pt x="21600" y="19050"/>
                    <a:pt x="11781" y="20399"/>
                    <a:pt x="5890" y="150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AutoShape 19"/>
            <p:cNvSpPr/>
            <p:nvPr/>
          </p:nvSpPr>
          <p:spPr bwMode="auto">
            <a:xfrm>
              <a:off x="30163" y="71284"/>
              <a:ext cx="55564" cy="47933"/>
            </a:xfrm>
            <a:custGeom>
              <a:avLst/>
              <a:gdLst>
                <a:gd name="T0" fmla="*/ 27782 w 21600"/>
                <a:gd name="T1" fmla="*/ 26987 h 19181"/>
                <a:gd name="T2" fmla="*/ 27782 w 21600"/>
                <a:gd name="T3" fmla="*/ 26987 h 19181"/>
                <a:gd name="T4" fmla="*/ 27782 w 21600"/>
                <a:gd name="T5" fmla="*/ 26987 h 19181"/>
                <a:gd name="T6" fmla="*/ 27782 w 21600"/>
                <a:gd name="T7" fmla="*/ 26987 h 191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181">
                  <a:moveTo>
                    <a:pt x="6075" y="15513"/>
                  </a:moveTo>
                  <a:cubicBezTo>
                    <a:pt x="0" y="9939"/>
                    <a:pt x="0" y="184"/>
                    <a:pt x="0" y="184"/>
                  </a:cubicBezTo>
                  <a:cubicBezTo>
                    <a:pt x="0" y="184"/>
                    <a:pt x="9450" y="-1209"/>
                    <a:pt x="15525" y="3668"/>
                  </a:cubicBezTo>
                  <a:cubicBezTo>
                    <a:pt x="21599" y="9242"/>
                    <a:pt x="21599" y="18997"/>
                    <a:pt x="21599" y="18997"/>
                  </a:cubicBezTo>
                  <a:cubicBezTo>
                    <a:pt x="21599" y="18997"/>
                    <a:pt x="12150" y="20391"/>
                    <a:pt x="6075" y="155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AutoShape 20"/>
            <p:cNvSpPr/>
            <p:nvPr/>
          </p:nvSpPr>
          <p:spPr bwMode="auto">
            <a:xfrm>
              <a:off x="244969" y="28574"/>
              <a:ext cx="42282" cy="66676"/>
            </a:xfrm>
            <a:custGeom>
              <a:avLst/>
              <a:gdLst>
                <a:gd name="T0" fmla="*/ 21140 w 17433"/>
                <a:gd name="T1" fmla="*/ 33338 h 21600"/>
                <a:gd name="T2" fmla="*/ 21140 w 17433"/>
                <a:gd name="T3" fmla="*/ 33338 h 21600"/>
                <a:gd name="T4" fmla="*/ 21140 w 17433"/>
                <a:gd name="T5" fmla="*/ 33338 h 21600"/>
                <a:gd name="T6" fmla="*/ 21140 w 17433"/>
                <a:gd name="T7" fmla="*/ 333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33" h="21600">
                  <a:moveTo>
                    <a:pt x="15833" y="13642"/>
                  </a:moveTo>
                  <a:cubicBezTo>
                    <a:pt x="12233" y="19326"/>
                    <a:pt x="2153" y="21599"/>
                    <a:pt x="2153" y="21599"/>
                  </a:cubicBezTo>
                  <a:cubicBezTo>
                    <a:pt x="2153" y="21599"/>
                    <a:pt x="-2167" y="13642"/>
                    <a:pt x="1432" y="7957"/>
                  </a:cubicBezTo>
                  <a:cubicBezTo>
                    <a:pt x="5753" y="1705"/>
                    <a:pt x="15833" y="0"/>
                    <a:pt x="15833" y="0"/>
                  </a:cubicBezTo>
                  <a:cubicBezTo>
                    <a:pt x="15833" y="0"/>
                    <a:pt x="19433" y="7389"/>
                    <a:pt x="15833" y="136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AutoShape 21"/>
            <p:cNvSpPr/>
            <p:nvPr/>
          </p:nvSpPr>
          <p:spPr bwMode="auto">
            <a:xfrm>
              <a:off x="246063" y="149269"/>
              <a:ext cx="166689" cy="87226"/>
            </a:xfrm>
            <a:custGeom>
              <a:avLst/>
              <a:gdLst>
                <a:gd name="T0" fmla="*/ 83345 w 21600"/>
                <a:gd name="T1" fmla="*/ 48419 h 19456"/>
                <a:gd name="T2" fmla="*/ 83345 w 21600"/>
                <a:gd name="T3" fmla="*/ 48419 h 19456"/>
                <a:gd name="T4" fmla="*/ 83345 w 21600"/>
                <a:gd name="T5" fmla="*/ 48419 h 19456"/>
                <a:gd name="T6" fmla="*/ 83345 w 21600"/>
                <a:gd name="T7" fmla="*/ 48419 h 19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456">
                  <a:moveTo>
                    <a:pt x="10349" y="106"/>
                  </a:moveTo>
                  <a:cubicBezTo>
                    <a:pt x="4274" y="1284"/>
                    <a:pt x="0" y="11495"/>
                    <a:pt x="0" y="11495"/>
                  </a:cubicBezTo>
                  <a:cubicBezTo>
                    <a:pt x="0" y="11495"/>
                    <a:pt x="5400" y="20528"/>
                    <a:pt x="11474" y="19349"/>
                  </a:cubicBezTo>
                  <a:cubicBezTo>
                    <a:pt x="17325" y="18171"/>
                    <a:pt x="21599" y="7960"/>
                    <a:pt x="21599" y="7960"/>
                  </a:cubicBezTo>
                  <a:cubicBezTo>
                    <a:pt x="21599" y="7960"/>
                    <a:pt x="16200" y="-1072"/>
                    <a:pt x="10349" y="106"/>
                  </a:cubicBezTo>
                  <a:moveTo>
                    <a:pt x="9899" y="11495"/>
                  </a:moveTo>
                  <a:cubicBezTo>
                    <a:pt x="10124" y="13458"/>
                    <a:pt x="10124" y="13458"/>
                    <a:pt x="10124" y="13458"/>
                  </a:cubicBezTo>
                  <a:cubicBezTo>
                    <a:pt x="9225" y="13851"/>
                    <a:pt x="9225" y="13851"/>
                    <a:pt x="9225" y="13851"/>
                  </a:cubicBezTo>
                  <a:cubicBezTo>
                    <a:pt x="8999" y="11495"/>
                    <a:pt x="8999" y="11495"/>
                    <a:pt x="8999" y="11495"/>
                  </a:cubicBezTo>
                  <a:cubicBezTo>
                    <a:pt x="8549" y="11495"/>
                    <a:pt x="8549" y="11495"/>
                    <a:pt x="8549" y="11495"/>
                  </a:cubicBezTo>
                  <a:cubicBezTo>
                    <a:pt x="8774" y="13851"/>
                    <a:pt x="8774" y="13851"/>
                    <a:pt x="8774" y="13851"/>
                  </a:cubicBezTo>
                  <a:cubicBezTo>
                    <a:pt x="7875" y="14244"/>
                    <a:pt x="7875" y="14244"/>
                    <a:pt x="7875" y="14244"/>
                  </a:cubicBezTo>
                  <a:cubicBezTo>
                    <a:pt x="7650" y="11887"/>
                    <a:pt x="7650" y="11887"/>
                    <a:pt x="7650" y="11887"/>
                  </a:cubicBezTo>
                  <a:cubicBezTo>
                    <a:pt x="6974" y="11887"/>
                    <a:pt x="6974" y="11887"/>
                    <a:pt x="6974" y="11887"/>
                  </a:cubicBezTo>
                  <a:cubicBezTo>
                    <a:pt x="6750" y="9138"/>
                    <a:pt x="6750" y="9138"/>
                    <a:pt x="6750" y="9138"/>
                  </a:cubicBezTo>
                  <a:cubicBezTo>
                    <a:pt x="7424" y="9138"/>
                    <a:pt x="7424" y="9138"/>
                    <a:pt x="7424" y="9138"/>
                  </a:cubicBezTo>
                  <a:cubicBezTo>
                    <a:pt x="7199" y="6782"/>
                    <a:pt x="7199" y="6782"/>
                    <a:pt x="7199" y="6782"/>
                  </a:cubicBezTo>
                  <a:cubicBezTo>
                    <a:pt x="8324" y="6782"/>
                    <a:pt x="8324" y="6782"/>
                    <a:pt x="8324" y="6782"/>
                  </a:cubicBezTo>
                  <a:cubicBezTo>
                    <a:pt x="8324" y="8746"/>
                    <a:pt x="8324" y="8746"/>
                    <a:pt x="8324" y="8746"/>
                  </a:cubicBezTo>
                  <a:cubicBezTo>
                    <a:pt x="8774" y="8746"/>
                    <a:pt x="8774" y="8746"/>
                    <a:pt x="8774" y="8746"/>
                  </a:cubicBezTo>
                  <a:cubicBezTo>
                    <a:pt x="8549" y="6782"/>
                    <a:pt x="8549" y="6782"/>
                    <a:pt x="8549" y="6782"/>
                  </a:cubicBezTo>
                  <a:cubicBezTo>
                    <a:pt x="9675" y="6389"/>
                    <a:pt x="9675" y="6389"/>
                    <a:pt x="9675" y="6389"/>
                  </a:cubicBezTo>
                  <a:cubicBezTo>
                    <a:pt x="9675" y="8353"/>
                    <a:pt x="9675" y="8353"/>
                    <a:pt x="9675" y="8353"/>
                  </a:cubicBezTo>
                  <a:cubicBezTo>
                    <a:pt x="13500" y="3640"/>
                    <a:pt x="13500" y="3640"/>
                    <a:pt x="13500" y="3640"/>
                  </a:cubicBezTo>
                  <a:cubicBezTo>
                    <a:pt x="13724" y="6782"/>
                    <a:pt x="13724" y="6782"/>
                    <a:pt x="13724" y="6782"/>
                  </a:cubicBezTo>
                  <a:cubicBezTo>
                    <a:pt x="12149" y="8353"/>
                    <a:pt x="12149" y="8353"/>
                    <a:pt x="12149" y="8353"/>
                  </a:cubicBezTo>
                  <a:cubicBezTo>
                    <a:pt x="11699" y="9138"/>
                    <a:pt x="11474" y="9531"/>
                    <a:pt x="11025" y="9924"/>
                  </a:cubicBezTo>
                  <a:cubicBezTo>
                    <a:pt x="11025" y="9924"/>
                    <a:pt x="11025" y="9924"/>
                    <a:pt x="11025" y="9924"/>
                  </a:cubicBezTo>
                  <a:cubicBezTo>
                    <a:pt x="11474" y="9924"/>
                    <a:pt x="11924" y="10317"/>
                    <a:pt x="12374" y="10317"/>
                  </a:cubicBezTo>
                  <a:cubicBezTo>
                    <a:pt x="14175" y="11495"/>
                    <a:pt x="14175" y="11495"/>
                    <a:pt x="14175" y="11495"/>
                  </a:cubicBezTo>
                  <a:cubicBezTo>
                    <a:pt x="14399" y="14637"/>
                    <a:pt x="14399" y="14637"/>
                    <a:pt x="14399" y="14637"/>
                  </a:cubicBezTo>
                  <a:cubicBezTo>
                    <a:pt x="9899" y="11495"/>
                    <a:pt x="9899" y="11495"/>
                    <a:pt x="9899" y="114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AutoShape 22"/>
            <p:cNvSpPr/>
            <p:nvPr/>
          </p:nvSpPr>
          <p:spPr bwMode="auto">
            <a:xfrm>
              <a:off x="0" y="128927"/>
              <a:ext cx="114301" cy="62310"/>
            </a:xfrm>
            <a:custGeom>
              <a:avLst/>
              <a:gdLst>
                <a:gd name="T0" fmla="*/ 57151 w 21600"/>
                <a:gd name="T1" fmla="*/ 37846 h 18038"/>
                <a:gd name="T2" fmla="*/ 57151 w 21600"/>
                <a:gd name="T3" fmla="*/ 37846 h 18038"/>
                <a:gd name="T4" fmla="*/ 57151 w 21600"/>
                <a:gd name="T5" fmla="*/ 37846 h 18038"/>
                <a:gd name="T6" fmla="*/ 57151 w 21600"/>
                <a:gd name="T7" fmla="*/ 37846 h 180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038">
                  <a:moveTo>
                    <a:pt x="12109" y="574"/>
                  </a:moveTo>
                  <a:cubicBezTo>
                    <a:pt x="6218" y="-1937"/>
                    <a:pt x="0" y="4593"/>
                    <a:pt x="0" y="4593"/>
                  </a:cubicBezTo>
                  <a:cubicBezTo>
                    <a:pt x="0" y="4593"/>
                    <a:pt x="3600" y="15142"/>
                    <a:pt x="9490" y="17653"/>
                  </a:cubicBezTo>
                  <a:cubicBezTo>
                    <a:pt x="15381" y="19662"/>
                    <a:pt x="21600" y="13132"/>
                    <a:pt x="21600" y="13132"/>
                  </a:cubicBezTo>
                  <a:cubicBezTo>
                    <a:pt x="21600" y="13132"/>
                    <a:pt x="18327" y="2583"/>
                    <a:pt x="12109" y="574"/>
                  </a:cubicBezTo>
                  <a:moveTo>
                    <a:pt x="15054" y="8109"/>
                  </a:moveTo>
                  <a:cubicBezTo>
                    <a:pt x="14727" y="10621"/>
                    <a:pt x="13418" y="11625"/>
                    <a:pt x="11781" y="11625"/>
                  </a:cubicBezTo>
                  <a:cubicBezTo>
                    <a:pt x="11781" y="13132"/>
                    <a:pt x="11781" y="13132"/>
                    <a:pt x="11781" y="13132"/>
                  </a:cubicBezTo>
                  <a:cubicBezTo>
                    <a:pt x="10800" y="13132"/>
                    <a:pt x="10800" y="13132"/>
                    <a:pt x="10800" y="13132"/>
                  </a:cubicBezTo>
                  <a:cubicBezTo>
                    <a:pt x="11127" y="11625"/>
                    <a:pt x="11127" y="11625"/>
                    <a:pt x="11127" y="11625"/>
                  </a:cubicBezTo>
                  <a:cubicBezTo>
                    <a:pt x="10800" y="11625"/>
                    <a:pt x="10800" y="11625"/>
                    <a:pt x="10800" y="11625"/>
                  </a:cubicBezTo>
                  <a:cubicBezTo>
                    <a:pt x="10800" y="11625"/>
                    <a:pt x="10472" y="11625"/>
                    <a:pt x="10472" y="11625"/>
                  </a:cubicBezTo>
                  <a:cubicBezTo>
                    <a:pt x="10145" y="12630"/>
                    <a:pt x="10145" y="12630"/>
                    <a:pt x="10145" y="12630"/>
                  </a:cubicBezTo>
                  <a:cubicBezTo>
                    <a:pt x="9490" y="12630"/>
                    <a:pt x="9490" y="12630"/>
                    <a:pt x="9490" y="12630"/>
                  </a:cubicBezTo>
                  <a:cubicBezTo>
                    <a:pt x="9490" y="11123"/>
                    <a:pt x="9490" y="11123"/>
                    <a:pt x="9490" y="11123"/>
                  </a:cubicBezTo>
                  <a:cubicBezTo>
                    <a:pt x="7854" y="9616"/>
                    <a:pt x="7200" y="7607"/>
                    <a:pt x="7527" y="5597"/>
                  </a:cubicBezTo>
                  <a:cubicBezTo>
                    <a:pt x="7527" y="4593"/>
                    <a:pt x="7527" y="4593"/>
                    <a:pt x="7854" y="4090"/>
                  </a:cubicBezTo>
                  <a:cubicBezTo>
                    <a:pt x="9163" y="4593"/>
                    <a:pt x="9163" y="4593"/>
                    <a:pt x="9163" y="4593"/>
                  </a:cubicBezTo>
                  <a:cubicBezTo>
                    <a:pt x="9163" y="4593"/>
                    <a:pt x="8836" y="5095"/>
                    <a:pt x="8836" y="5597"/>
                  </a:cubicBezTo>
                  <a:cubicBezTo>
                    <a:pt x="8836" y="7104"/>
                    <a:pt x="9163" y="8109"/>
                    <a:pt x="9818" y="8611"/>
                  </a:cubicBezTo>
                  <a:cubicBezTo>
                    <a:pt x="10472" y="4593"/>
                    <a:pt x="10472" y="4593"/>
                    <a:pt x="10472" y="4593"/>
                  </a:cubicBezTo>
                  <a:cubicBezTo>
                    <a:pt x="11127" y="5095"/>
                    <a:pt x="11127" y="5095"/>
                    <a:pt x="11127" y="5095"/>
                  </a:cubicBezTo>
                  <a:cubicBezTo>
                    <a:pt x="10800" y="9114"/>
                    <a:pt x="10800" y="9114"/>
                    <a:pt x="10800" y="9114"/>
                  </a:cubicBezTo>
                  <a:cubicBezTo>
                    <a:pt x="11127" y="9616"/>
                    <a:pt x="11127" y="9616"/>
                    <a:pt x="11127" y="9616"/>
                  </a:cubicBezTo>
                  <a:cubicBezTo>
                    <a:pt x="11127" y="9616"/>
                    <a:pt x="11127" y="9616"/>
                    <a:pt x="11127" y="9616"/>
                  </a:cubicBezTo>
                  <a:cubicBezTo>
                    <a:pt x="11781" y="5095"/>
                    <a:pt x="11781" y="5095"/>
                    <a:pt x="11781" y="5095"/>
                  </a:cubicBezTo>
                  <a:cubicBezTo>
                    <a:pt x="12763" y="5597"/>
                    <a:pt x="12763" y="5597"/>
                    <a:pt x="12763" y="5597"/>
                  </a:cubicBezTo>
                  <a:cubicBezTo>
                    <a:pt x="12109" y="9616"/>
                    <a:pt x="12109" y="9616"/>
                    <a:pt x="12109" y="9616"/>
                  </a:cubicBezTo>
                  <a:cubicBezTo>
                    <a:pt x="13090" y="9114"/>
                    <a:pt x="13745" y="8611"/>
                    <a:pt x="13745" y="7104"/>
                  </a:cubicBezTo>
                  <a:cubicBezTo>
                    <a:pt x="13745" y="6602"/>
                    <a:pt x="13745" y="6100"/>
                    <a:pt x="13745" y="6100"/>
                  </a:cubicBezTo>
                  <a:cubicBezTo>
                    <a:pt x="15381" y="6100"/>
                    <a:pt x="15381" y="6100"/>
                    <a:pt x="15381" y="6100"/>
                  </a:cubicBezTo>
                  <a:cubicBezTo>
                    <a:pt x="15381" y="6602"/>
                    <a:pt x="15381" y="7104"/>
                    <a:pt x="15054" y="81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AutoShape 23"/>
            <p:cNvSpPr/>
            <p:nvPr/>
          </p:nvSpPr>
          <p:spPr bwMode="auto">
            <a:xfrm>
              <a:off x="80085" y="-1"/>
              <a:ext cx="102564" cy="136526"/>
            </a:xfrm>
            <a:custGeom>
              <a:avLst/>
              <a:gdLst>
                <a:gd name="T0" fmla="*/ 51279 w 17891"/>
                <a:gd name="T1" fmla="*/ 68263 h 21600"/>
                <a:gd name="T2" fmla="*/ 51279 w 17891"/>
                <a:gd name="T3" fmla="*/ 68263 h 21600"/>
                <a:gd name="T4" fmla="*/ 51279 w 17891"/>
                <a:gd name="T5" fmla="*/ 68263 h 21600"/>
                <a:gd name="T6" fmla="*/ 51279 w 17891"/>
                <a:gd name="T7" fmla="*/ 682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891" h="21600">
                  <a:moveTo>
                    <a:pt x="15251" y="7108"/>
                  </a:moveTo>
                  <a:cubicBezTo>
                    <a:pt x="10688" y="1093"/>
                    <a:pt x="648" y="0"/>
                    <a:pt x="648" y="0"/>
                  </a:cubicBezTo>
                  <a:cubicBezTo>
                    <a:pt x="648" y="0"/>
                    <a:pt x="-1785" y="8749"/>
                    <a:pt x="2778" y="14764"/>
                  </a:cubicBezTo>
                  <a:cubicBezTo>
                    <a:pt x="7341" y="20779"/>
                    <a:pt x="17076" y="21600"/>
                    <a:pt x="17076" y="21600"/>
                  </a:cubicBezTo>
                  <a:cubicBezTo>
                    <a:pt x="17076" y="21600"/>
                    <a:pt x="19814" y="13124"/>
                    <a:pt x="15251" y="7108"/>
                  </a:cubicBezTo>
                  <a:moveTo>
                    <a:pt x="13426" y="14764"/>
                  </a:moveTo>
                  <a:cubicBezTo>
                    <a:pt x="12209" y="15584"/>
                    <a:pt x="12209" y="15584"/>
                    <a:pt x="12209" y="15584"/>
                  </a:cubicBezTo>
                  <a:cubicBezTo>
                    <a:pt x="11296" y="14491"/>
                    <a:pt x="11296" y="14491"/>
                    <a:pt x="11296" y="14491"/>
                  </a:cubicBezTo>
                  <a:cubicBezTo>
                    <a:pt x="10384" y="14764"/>
                    <a:pt x="9471" y="15311"/>
                    <a:pt x="8862" y="15311"/>
                  </a:cubicBezTo>
                  <a:cubicBezTo>
                    <a:pt x="8254" y="13670"/>
                    <a:pt x="8254" y="13670"/>
                    <a:pt x="8254" y="13670"/>
                  </a:cubicBezTo>
                  <a:cubicBezTo>
                    <a:pt x="8862" y="13670"/>
                    <a:pt x="9775" y="13397"/>
                    <a:pt x="10688" y="12850"/>
                  </a:cubicBezTo>
                  <a:cubicBezTo>
                    <a:pt x="11296" y="12303"/>
                    <a:pt x="11600" y="11756"/>
                    <a:pt x="11296" y="11483"/>
                  </a:cubicBezTo>
                  <a:cubicBezTo>
                    <a:pt x="10992" y="10936"/>
                    <a:pt x="10384" y="10936"/>
                    <a:pt x="9167" y="11210"/>
                  </a:cubicBezTo>
                  <a:cubicBezTo>
                    <a:pt x="7645" y="11756"/>
                    <a:pt x="6124" y="11756"/>
                    <a:pt x="5212" y="10663"/>
                  </a:cubicBezTo>
                  <a:cubicBezTo>
                    <a:pt x="4603" y="9569"/>
                    <a:pt x="4603" y="8202"/>
                    <a:pt x="5820" y="7108"/>
                  </a:cubicBezTo>
                  <a:cubicBezTo>
                    <a:pt x="4907" y="6015"/>
                    <a:pt x="4907" y="6015"/>
                    <a:pt x="4907" y="6015"/>
                  </a:cubicBezTo>
                  <a:cubicBezTo>
                    <a:pt x="6124" y="5468"/>
                    <a:pt x="6124" y="5468"/>
                    <a:pt x="6124" y="5468"/>
                  </a:cubicBezTo>
                  <a:cubicBezTo>
                    <a:pt x="7037" y="6288"/>
                    <a:pt x="7037" y="6288"/>
                    <a:pt x="7037" y="6288"/>
                  </a:cubicBezTo>
                  <a:cubicBezTo>
                    <a:pt x="7950" y="5741"/>
                    <a:pt x="8558" y="5741"/>
                    <a:pt x="9167" y="5468"/>
                  </a:cubicBezTo>
                  <a:cubicBezTo>
                    <a:pt x="9775" y="7108"/>
                    <a:pt x="9775" y="7108"/>
                    <a:pt x="9775" y="7108"/>
                  </a:cubicBezTo>
                  <a:cubicBezTo>
                    <a:pt x="9471" y="7108"/>
                    <a:pt x="8558" y="7382"/>
                    <a:pt x="7645" y="7929"/>
                  </a:cubicBezTo>
                  <a:cubicBezTo>
                    <a:pt x="6733" y="8475"/>
                    <a:pt x="6733" y="8749"/>
                    <a:pt x="7037" y="9296"/>
                  </a:cubicBezTo>
                  <a:cubicBezTo>
                    <a:pt x="7341" y="9569"/>
                    <a:pt x="7950" y="9569"/>
                    <a:pt x="9471" y="9296"/>
                  </a:cubicBezTo>
                  <a:cubicBezTo>
                    <a:pt x="11296" y="8749"/>
                    <a:pt x="12209" y="9022"/>
                    <a:pt x="13122" y="10116"/>
                  </a:cubicBezTo>
                  <a:cubicBezTo>
                    <a:pt x="14034" y="10936"/>
                    <a:pt x="13730" y="12303"/>
                    <a:pt x="12513" y="13670"/>
                  </a:cubicBezTo>
                  <a:cubicBezTo>
                    <a:pt x="13426" y="14764"/>
                    <a:pt x="13426" y="14764"/>
                    <a:pt x="13426" y="147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AutoShape 24"/>
            <p:cNvSpPr/>
            <p:nvPr/>
          </p:nvSpPr>
          <p:spPr bwMode="auto">
            <a:xfrm>
              <a:off x="258763" y="74990"/>
              <a:ext cx="95251" cy="76858"/>
            </a:xfrm>
            <a:custGeom>
              <a:avLst/>
              <a:gdLst>
                <a:gd name="T0" fmla="*/ 47626 w 21600"/>
                <a:gd name="T1" fmla="*/ 45157 h 18346"/>
                <a:gd name="T2" fmla="*/ 47626 w 21600"/>
                <a:gd name="T3" fmla="*/ 45157 h 18346"/>
                <a:gd name="T4" fmla="*/ 47626 w 21600"/>
                <a:gd name="T5" fmla="*/ 45157 h 18346"/>
                <a:gd name="T6" fmla="*/ 47626 w 21600"/>
                <a:gd name="T7" fmla="*/ 45157 h 183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346">
                  <a:moveTo>
                    <a:pt x="6676" y="2963"/>
                  </a:moveTo>
                  <a:cubicBezTo>
                    <a:pt x="785" y="7947"/>
                    <a:pt x="0" y="17917"/>
                    <a:pt x="0" y="17917"/>
                  </a:cubicBezTo>
                  <a:cubicBezTo>
                    <a:pt x="0" y="17917"/>
                    <a:pt x="9032" y="19993"/>
                    <a:pt x="14923" y="15009"/>
                  </a:cubicBezTo>
                  <a:cubicBezTo>
                    <a:pt x="21207" y="10024"/>
                    <a:pt x="21599" y="470"/>
                    <a:pt x="21599" y="470"/>
                  </a:cubicBezTo>
                  <a:cubicBezTo>
                    <a:pt x="21599" y="470"/>
                    <a:pt x="12567" y="-1606"/>
                    <a:pt x="6676" y="2963"/>
                  </a:cubicBezTo>
                  <a:moveTo>
                    <a:pt x="14138" y="9194"/>
                  </a:moveTo>
                  <a:cubicBezTo>
                    <a:pt x="14138" y="8778"/>
                    <a:pt x="13745" y="7947"/>
                    <a:pt x="12959" y="7117"/>
                  </a:cubicBezTo>
                  <a:cubicBezTo>
                    <a:pt x="12567" y="6701"/>
                    <a:pt x="11781" y="6701"/>
                    <a:pt x="11781" y="6701"/>
                  </a:cubicBezTo>
                  <a:cubicBezTo>
                    <a:pt x="11389" y="7117"/>
                    <a:pt x="11389" y="7947"/>
                    <a:pt x="12174" y="9194"/>
                  </a:cubicBezTo>
                  <a:cubicBezTo>
                    <a:pt x="12959" y="10855"/>
                    <a:pt x="12567" y="12101"/>
                    <a:pt x="11781" y="12932"/>
                  </a:cubicBezTo>
                  <a:cubicBezTo>
                    <a:pt x="10996" y="14178"/>
                    <a:pt x="9425" y="14178"/>
                    <a:pt x="8247" y="12932"/>
                  </a:cubicBezTo>
                  <a:cubicBezTo>
                    <a:pt x="7069" y="14178"/>
                    <a:pt x="7069" y="14178"/>
                    <a:pt x="7069" y="14178"/>
                  </a:cubicBezTo>
                  <a:cubicBezTo>
                    <a:pt x="5890" y="13347"/>
                    <a:pt x="5890" y="13347"/>
                    <a:pt x="5890" y="13347"/>
                  </a:cubicBezTo>
                  <a:cubicBezTo>
                    <a:pt x="7069" y="12101"/>
                    <a:pt x="7069" y="12101"/>
                    <a:pt x="7069" y="12101"/>
                  </a:cubicBezTo>
                  <a:cubicBezTo>
                    <a:pt x="6283" y="11270"/>
                    <a:pt x="5890" y="10440"/>
                    <a:pt x="5498" y="10024"/>
                  </a:cubicBezTo>
                  <a:cubicBezTo>
                    <a:pt x="7069" y="8778"/>
                    <a:pt x="7069" y="8778"/>
                    <a:pt x="7069" y="8778"/>
                  </a:cubicBezTo>
                  <a:cubicBezTo>
                    <a:pt x="7461" y="9609"/>
                    <a:pt x="7854" y="10440"/>
                    <a:pt x="8640" y="11270"/>
                  </a:cubicBezTo>
                  <a:cubicBezTo>
                    <a:pt x="9032" y="11686"/>
                    <a:pt x="9818" y="12101"/>
                    <a:pt x="10210" y="11686"/>
                  </a:cubicBezTo>
                  <a:cubicBezTo>
                    <a:pt x="10603" y="11270"/>
                    <a:pt x="10210" y="10440"/>
                    <a:pt x="9818" y="9194"/>
                  </a:cubicBezTo>
                  <a:cubicBezTo>
                    <a:pt x="9032" y="7947"/>
                    <a:pt x="9032" y="6701"/>
                    <a:pt x="9818" y="5455"/>
                  </a:cubicBezTo>
                  <a:cubicBezTo>
                    <a:pt x="10603" y="4624"/>
                    <a:pt x="12174" y="4209"/>
                    <a:pt x="13352" y="5455"/>
                  </a:cubicBezTo>
                  <a:cubicBezTo>
                    <a:pt x="14530" y="4209"/>
                    <a:pt x="14530" y="4209"/>
                    <a:pt x="14530" y="4209"/>
                  </a:cubicBezTo>
                  <a:cubicBezTo>
                    <a:pt x="15316" y="5455"/>
                    <a:pt x="15316" y="5455"/>
                    <a:pt x="15316" y="5455"/>
                  </a:cubicBezTo>
                  <a:cubicBezTo>
                    <a:pt x="14530" y="6286"/>
                    <a:pt x="14530" y="6286"/>
                    <a:pt x="14530" y="6286"/>
                  </a:cubicBezTo>
                  <a:cubicBezTo>
                    <a:pt x="15316" y="7117"/>
                    <a:pt x="15709" y="7532"/>
                    <a:pt x="15709" y="8363"/>
                  </a:cubicBezTo>
                  <a:cubicBezTo>
                    <a:pt x="14138" y="9194"/>
                    <a:pt x="14138" y="9194"/>
                    <a:pt x="14138" y="91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AutoShape 25"/>
            <p:cNvSpPr/>
            <p:nvPr/>
          </p:nvSpPr>
          <p:spPr bwMode="auto">
            <a:xfrm>
              <a:off x="19050" y="205492"/>
              <a:ext cx="133351" cy="71617"/>
            </a:xfrm>
            <a:custGeom>
              <a:avLst/>
              <a:gdLst>
                <a:gd name="T0" fmla="*/ 66676 w 21600"/>
                <a:gd name="T1" fmla="*/ 42859 h 18045"/>
                <a:gd name="T2" fmla="*/ 66676 w 21600"/>
                <a:gd name="T3" fmla="*/ 42859 h 18045"/>
                <a:gd name="T4" fmla="*/ 66676 w 21600"/>
                <a:gd name="T5" fmla="*/ 42859 h 18045"/>
                <a:gd name="T6" fmla="*/ 66676 w 21600"/>
                <a:gd name="T7" fmla="*/ 42859 h 180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045">
                  <a:moveTo>
                    <a:pt x="9537" y="427"/>
                  </a:moveTo>
                  <a:cubicBezTo>
                    <a:pt x="3646" y="2631"/>
                    <a:pt x="0" y="12769"/>
                    <a:pt x="0" y="12769"/>
                  </a:cubicBezTo>
                  <a:cubicBezTo>
                    <a:pt x="0" y="12769"/>
                    <a:pt x="6171" y="19822"/>
                    <a:pt x="12062" y="17618"/>
                  </a:cubicBezTo>
                  <a:cubicBezTo>
                    <a:pt x="17953" y="15414"/>
                    <a:pt x="21599" y="5276"/>
                    <a:pt x="21599" y="5276"/>
                  </a:cubicBezTo>
                  <a:cubicBezTo>
                    <a:pt x="21599" y="5276"/>
                    <a:pt x="15428" y="-1777"/>
                    <a:pt x="9537" y="427"/>
                  </a:cubicBezTo>
                  <a:moveTo>
                    <a:pt x="14587" y="11447"/>
                  </a:moveTo>
                  <a:cubicBezTo>
                    <a:pt x="13184" y="11888"/>
                    <a:pt x="13184" y="11888"/>
                    <a:pt x="13184" y="11888"/>
                  </a:cubicBezTo>
                  <a:cubicBezTo>
                    <a:pt x="13184" y="11006"/>
                    <a:pt x="13184" y="9684"/>
                    <a:pt x="12903" y="8361"/>
                  </a:cubicBezTo>
                  <a:cubicBezTo>
                    <a:pt x="12623" y="7480"/>
                    <a:pt x="12342" y="6598"/>
                    <a:pt x="11781" y="7039"/>
                  </a:cubicBezTo>
                  <a:cubicBezTo>
                    <a:pt x="11501" y="7480"/>
                    <a:pt x="11220" y="7920"/>
                    <a:pt x="11220" y="9684"/>
                  </a:cubicBezTo>
                  <a:cubicBezTo>
                    <a:pt x="11220" y="11888"/>
                    <a:pt x="10940" y="13651"/>
                    <a:pt x="9818" y="14092"/>
                  </a:cubicBezTo>
                  <a:cubicBezTo>
                    <a:pt x="8696" y="14974"/>
                    <a:pt x="7854" y="14092"/>
                    <a:pt x="7012" y="12329"/>
                  </a:cubicBezTo>
                  <a:cubicBezTo>
                    <a:pt x="5890" y="12769"/>
                    <a:pt x="5890" y="12769"/>
                    <a:pt x="5890" y="12769"/>
                  </a:cubicBezTo>
                  <a:cubicBezTo>
                    <a:pt x="5329" y="11006"/>
                    <a:pt x="5329" y="11006"/>
                    <a:pt x="5329" y="11006"/>
                  </a:cubicBezTo>
                  <a:cubicBezTo>
                    <a:pt x="6451" y="10565"/>
                    <a:pt x="6451" y="10565"/>
                    <a:pt x="6451" y="10565"/>
                  </a:cubicBezTo>
                  <a:cubicBezTo>
                    <a:pt x="6171" y="9243"/>
                    <a:pt x="6171" y="8361"/>
                    <a:pt x="6171" y="7480"/>
                  </a:cubicBezTo>
                  <a:cubicBezTo>
                    <a:pt x="7854" y="7480"/>
                    <a:pt x="7854" y="7480"/>
                    <a:pt x="7854" y="7480"/>
                  </a:cubicBezTo>
                  <a:cubicBezTo>
                    <a:pt x="7854" y="7920"/>
                    <a:pt x="7574" y="8802"/>
                    <a:pt x="7854" y="10125"/>
                  </a:cubicBezTo>
                  <a:cubicBezTo>
                    <a:pt x="8135" y="11447"/>
                    <a:pt x="8696" y="11447"/>
                    <a:pt x="8976" y="11447"/>
                  </a:cubicBezTo>
                  <a:cubicBezTo>
                    <a:pt x="9257" y="11006"/>
                    <a:pt x="9537" y="10565"/>
                    <a:pt x="9537" y="8802"/>
                  </a:cubicBezTo>
                  <a:cubicBezTo>
                    <a:pt x="9537" y="6157"/>
                    <a:pt x="9818" y="4835"/>
                    <a:pt x="10940" y="4394"/>
                  </a:cubicBezTo>
                  <a:cubicBezTo>
                    <a:pt x="12062" y="3512"/>
                    <a:pt x="13184" y="4394"/>
                    <a:pt x="14025" y="6157"/>
                  </a:cubicBezTo>
                  <a:cubicBezTo>
                    <a:pt x="15148" y="5716"/>
                    <a:pt x="15148" y="5716"/>
                    <a:pt x="15148" y="5716"/>
                  </a:cubicBezTo>
                  <a:cubicBezTo>
                    <a:pt x="15709" y="7480"/>
                    <a:pt x="15709" y="7480"/>
                    <a:pt x="15709" y="7480"/>
                  </a:cubicBezTo>
                  <a:cubicBezTo>
                    <a:pt x="14587" y="7920"/>
                    <a:pt x="14587" y="7920"/>
                    <a:pt x="14587" y="7920"/>
                  </a:cubicBezTo>
                  <a:cubicBezTo>
                    <a:pt x="14867" y="9243"/>
                    <a:pt x="14867" y="10565"/>
                    <a:pt x="14587" y="114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" name="Group 56"/>
          <p:cNvGrpSpPr/>
          <p:nvPr/>
        </p:nvGrpSpPr>
        <p:grpSpPr bwMode="auto">
          <a:xfrm>
            <a:off x="6436229" y="2840547"/>
            <a:ext cx="543323" cy="446018"/>
            <a:chOff x="-1" y="0"/>
            <a:chExt cx="388940" cy="319089"/>
          </a:xfrm>
          <a:solidFill>
            <a:srgbClr val="F2F2F2"/>
          </a:solidFill>
        </p:grpSpPr>
        <p:sp>
          <p:nvSpPr>
            <p:cNvPr id="38" name="AutoShape 57"/>
            <p:cNvSpPr/>
            <p:nvPr/>
          </p:nvSpPr>
          <p:spPr bwMode="auto">
            <a:xfrm>
              <a:off x="137564" y="115888"/>
              <a:ext cx="33886" cy="109539"/>
            </a:xfrm>
            <a:custGeom>
              <a:avLst/>
              <a:gdLst>
                <a:gd name="T0" fmla="*/ 16942 w 20957"/>
                <a:gd name="T1" fmla="*/ 54770 h 21600"/>
                <a:gd name="T2" fmla="*/ 16942 w 20957"/>
                <a:gd name="T3" fmla="*/ 54770 h 21600"/>
                <a:gd name="T4" fmla="*/ 16942 w 20957"/>
                <a:gd name="T5" fmla="*/ 54770 h 21600"/>
                <a:gd name="T6" fmla="*/ 16942 w 20957"/>
                <a:gd name="T7" fmla="*/ 5477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57" h="21600">
                  <a:moveTo>
                    <a:pt x="5528" y="21599"/>
                  </a:moveTo>
                  <a:cubicBezTo>
                    <a:pt x="5528" y="21599"/>
                    <a:pt x="4499" y="21599"/>
                    <a:pt x="3471" y="21257"/>
                  </a:cubicBezTo>
                  <a:cubicBezTo>
                    <a:pt x="385" y="20914"/>
                    <a:pt x="-643" y="19885"/>
                    <a:pt x="385" y="18857"/>
                  </a:cubicBezTo>
                  <a:cubicBezTo>
                    <a:pt x="9642" y="10971"/>
                    <a:pt x="9642" y="10971"/>
                    <a:pt x="9642" y="10971"/>
                  </a:cubicBezTo>
                  <a:cubicBezTo>
                    <a:pt x="7585" y="2057"/>
                    <a:pt x="7585" y="2057"/>
                    <a:pt x="7585" y="2057"/>
                  </a:cubicBezTo>
                  <a:cubicBezTo>
                    <a:pt x="6557" y="1028"/>
                    <a:pt x="9642" y="0"/>
                    <a:pt x="12728" y="0"/>
                  </a:cubicBezTo>
                  <a:cubicBezTo>
                    <a:pt x="15814" y="0"/>
                    <a:pt x="18899" y="685"/>
                    <a:pt x="18899" y="1714"/>
                  </a:cubicBezTo>
                  <a:cubicBezTo>
                    <a:pt x="20956" y="10971"/>
                    <a:pt x="20956" y="10971"/>
                    <a:pt x="20956" y="10971"/>
                  </a:cubicBezTo>
                  <a:cubicBezTo>
                    <a:pt x="20956" y="11314"/>
                    <a:pt x="20956" y="11657"/>
                    <a:pt x="20956" y="11657"/>
                  </a:cubicBezTo>
                  <a:cubicBezTo>
                    <a:pt x="11699" y="20228"/>
                    <a:pt x="11699" y="20228"/>
                    <a:pt x="11699" y="20228"/>
                  </a:cubicBezTo>
                  <a:cubicBezTo>
                    <a:pt x="10671" y="20914"/>
                    <a:pt x="8614" y="21599"/>
                    <a:pt x="5528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AutoShape 58"/>
            <p:cNvSpPr/>
            <p:nvPr/>
          </p:nvSpPr>
          <p:spPr bwMode="auto">
            <a:xfrm>
              <a:off x="101058" y="53975"/>
              <a:ext cx="156118" cy="69851"/>
            </a:xfrm>
            <a:custGeom>
              <a:avLst/>
              <a:gdLst>
                <a:gd name="T0" fmla="*/ 78059 w 21456"/>
                <a:gd name="T1" fmla="*/ 34926 h 21600"/>
                <a:gd name="T2" fmla="*/ 78059 w 21456"/>
                <a:gd name="T3" fmla="*/ 34926 h 21600"/>
                <a:gd name="T4" fmla="*/ 78059 w 21456"/>
                <a:gd name="T5" fmla="*/ 34926 h 21600"/>
                <a:gd name="T6" fmla="*/ 78059 w 21456"/>
                <a:gd name="T7" fmla="*/ 3492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56" h="21600">
                  <a:moveTo>
                    <a:pt x="20031" y="8100"/>
                  </a:moveTo>
                  <a:cubicBezTo>
                    <a:pt x="16234" y="8100"/>
                    <a:pt x="16234" y="8100"/>
                    <a:pt x="16234" y="8100"/>
                  </a:cubicBezTo>
                  <a:cubicBezTo>
                    <a:pt x="13623" y="1080"/>
                    <a:pt x="13623" y="1080"/>
                    <a:pt x="13623" y="1080"/>
                  </a:cubicBezTo>
                  <a:cubicBezTo>
                    <a:pt x="13385" y="540"/>
                    <a:pt x="13385" y="540"/>
                    <a:pt x="13385" y="540"/>
                  </a:cubicBezTo>
                  <a:cubicBezTo>
                    <a:pt x="10774" y="13499"/>
                    <a:pt x="10774" y="13499"/>
                    <a:pt x="10774" y="13499"/>
                  </a:cubicBezTo>
                  <a:cubicBezTo>
                    <a:pt x="10774" y="0"/>
                    <a:pt x="10774" y="0"/>
                    <a:pt x="10774" y="0"/>
                  </a:cubicBezTo>
                  <a:cubicBezTo>
                    <a:pt x="9113" y="0"/>
                    <a:pt x="9113" y="0"/>
                    <a:pt x="9113" y="0"/>
                  </a:cubicBezTo>
                  <a:cubicBezTo>
                    <a:pt x="8638" y="0"/>
                    <a:pt x="8638" y="0"/>
                    <a:pt x="8638" y="0"/>
                  </a:cubicBezTo>
                  <a:cubicBezTo>
                    <a:pt x="4128" y="0"/>
                    <a:pt x="4128" y="0"/>
                    <a:pt x="4128" y="0"/>
                  </a:cubicBezTo>
                  <a:cubicBezTo>
                    <a:pt x="3653" y="0"/>
                    <a:pt x="3416" y="0"/>
                    <a:pt x="3179" y="1080"/>
                  </a:cubicBezTo>
                  <a:cubicBezTo>
                    <a:pt x="330" y="8640"/>
                    <a:pt x="330" y="8640"/>
                    <a:pt x="330" y="8640"/>
                  </a:cubicBezTo>
                  <a:cubicBezTo>
                    <a:pt x="-144" y="9720"/>
                    <a:pt x="-144" y="11880"/>
                    <a:pt x="568" y="12959"/>
                  </a:cubicBezTo>
                  <a:cubicBezTo>
                    <a:pt x="805" y="13499"/>
                    <a:pt x="1042" y="13499"/>
                    <a:pt x="1280" y="13499"/>
                  </a:cubicBezTo>
                  <a:cubicBezTo>
                    <a:pt x="1754" y="13499"/>
                    <a:pt x="2229" y="13499"/>
                    <a:pt x="2466" y="12420"/>
                  </a:cubicBezTo>
                  <a:cubicBezTo>
                    <a:pt x="4840" y="5940"/>
                    <a:pt x="4840" y="5940"/>
                    <a:pt x="4840" y="5940"/>
                  </a:cubicBezTo>
                  <a:cubicBezTo>
                    <a:pt x="7688" y="5940"/>
                    <a:pt x="7688" y="5940"/>
                    <a:pt x="7688" y="5940"/>
                  </a:cubicBezTo>
                  <a:cubicBezTo>
                    <a:pt x="5552" y="21599"/>
                    <a:pt x="5552" y="21599"/>
                    <a:pt x="5552" y="21599"/>
                  </a:cubicBezTo>
                  <a:cubicBezTo>
                    <a:pt x="11961" y="21599"/>
                    <a:pt x="11961" y="21599"/>
                    <a:pt x="11961" y="21599"/>
                  </a:cubicBezTo>
                  <a:cubicBezTo>
                    <a:pt x="13623" y="10800"/>
                    <a:pt x="13623" y="10800"/>
                    <a:pt x="13623" y="10800"/>
                  </a:cubicBezTo>
                  <a:cubicBezTo>
                    <a:pt x="14572" y="13499"/>
                    <a:pt x="14572" y="13499"/>
                    <a:pt x="14572" y="13499"/>
                  </a:cubicBezTo>
                  <a:cubicBezTo>
                    <a:pt x="14809" y="14040"/>
                    <a:pt x="15284" y="14580"/>
                    <a:pt x="15759" y="14580"/>
                  </a:cubicBezTo>
                  <a:cubicBezTo>
                    <a:pt x="15759" y="14580"/>
                    <a:pt x="15759" y="14580"/>
                    <a:pt x="15759" y="14580"/>
                  </a:cubicBezTo>
                  <a:cubicBezTo>
                    <a:pt x="20031" y="14580"/>
                    <a:pt x="20031" y="14580"/>
                    <a:pt x="20031" y="14580"/>
                  </a:cubicBezTo>
                  <a:cubicBezTo>
                    <a:pt x="20743" y="14580"/>
                    <a:pt x="21455" y="12959"/>
                    <a:pt x="21455" y="11340"/>
                  </a:cubicBezTo>
                  <a:cubicBezTo>
                    <a:pt x="21455" y="9720"/>
                    <a:pt x="20743" y="8100"/>
                    <a:pt x="20031" y="81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AutoShape 59"/>
            <p:cNvSpPr/>
            <p:nvPr/>
          </p:nvSpPr>
          <p:spPr bwMode="auto">
            <a:xfrm>
              <a:off x="171450" y="61913"/>
              <a:ext cx="14288" cy="41276"/>
            </a:xfrm>
            <a:custGeom>
              <a:avLst/>
              <a:gdLst>
                <a:gd name="T0" fmla="*/ 7144 w 21600"/>
                <a:gd name="T1" fmla="*/ 20638 h 21600"/>
                <a:gd name="T2" fmla="*/ 7144 w 21600"/>
                <a:gd name="T3" fmla="*/ 20638 h 21600"/>
                <a:gd name="T4" fmla="*/ 7144 w 21600"/>
                <a:gd name="T5" fmla="*/ 20638 h 21600"/>
                <a:gd name="T6" fmla="*/ 7144 w 21600"/>
                <a:gd name="T7" fmla="*/ 206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0"/>
                  </a:moveTo>
                  <a:lnTo>
                    <a:pt x="0" y="16615"/>
                  </a:lnTo>
                  <a:lnTo>
                    <a:pt x="4800" y="21599"/>
                  </a:lnTo>
                  <a:lnTo>
                    <a:pt x="21599" y="19107"/>
                  </a:lnTo>
                  <a:lnTo>
                    <a:pt x="21599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AutoShape 60"/>
            <p:cNvSpPr/>
            <p:nvPr/>
          </p:nvSpPr>
          <p:spPr bwMode="auto">
            <a:xfrm>
              <a:off x="181982" y="58738"/>
              <a:ext cx="11240" cy="7542"/>
            </a:xfrm>
            <a:custGeom>
              <a:avLst/>
              <a:gdLst>
                <a:gd name="T0" fmla="*/ 5620 w 19114"/>
                <a:gd name="T1" fmla="*/ 3771 h 20520"/>
                <a:gd name="T2" fmla="*/ 5620 w 19114"/>
                <a:gd name="T3" fmla="*/ 3771 h 20520"/>
                <a:gd name="T4" fmla="*/ 5620 w 19114"/>
                <a:gd name="T5" fmla="*/ 3771 h 20520"/>
                <a:gd name="T6" fmla="*/ 5620 w 19114"/>
                <a:gd name="T7" fmla="*/ 3771 h 205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14" h="20520">
                  <a:moveTo>
                    <a:pt x="16800" y="4320"/>
                  </a:moveTo>
                  <a:cubicBezTo>
                    <a:pt x="19885" y="4320"/>
                    <a:pt x="19885" y="4320"/>
                    <a:pt x="16800" y="8640"/>
                  </a:cubicBezTo>
                  <a:cubicBezTo>
                    <a:pt x="7543" y="17280"/>
                    <a:pt x="7543" y="17280"/>
                    <a:pt x="7543" y="17280"/>
                  </a:cubicBezTo>
                  <a:cubicBezTo>
                    <a:pt x="7543" y="21599"/>
                    <a:pt x="4457" y="21599"/>
                    <a:pt x="4457" y="17280"/>
                  </a:cubicBezTo>
                  <a:cubicBezTo>
                    <a:pt x="1371" y="4320"/>
                    <a:pt x="1371" y="4320"/>
                    <a:pt x="1371" y="4320"/>
                  </a:cubicBezTo>
                  <a:cubicBezTo>
                    <a:pt x="-1714" y="0"/>
                    <a:pt x="1371" y="0"/>
                    <a:pt x="1371" y="0"/>
                  </a:cubicBezTo>
                  <a:cubicBezTo>
                    <a:pt x="16800" y="4320"/>
                    <a:pt x="16800" y="4320"/>
                    <a:pt x="16800" y="43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AutoShape 61"/>
            <p:cNvSpPr/>
            <p:nvPr/>
          </p:nvSpPr>
          <p:spPr bwMode="auto">
            <a:xfrm>
              <a:off x="173054" y="7864"/>
              <a:ext cx="36844" cy="44597"/>
            </a:xfrm>
            <a:custGeom>
              <a:avLst/>
              <a:gdLst>
                <a:gd name="T0" fmla="*/ 18422 w 20052"/>
                <a:gd name="T1" fmla="*/ 23813 h 20226"/>
                <a:gd name="T2" fmla="*/ 18422 w 20052"/>
                <a:gd name="T3" fmla="*/ 23813 h 20226"/>
                <a:gd name="T4" fmla="*/ 18422 w 20052"/>
                <a:gd name="T5" fmla="*/ 23813 h 20226"/>
                <a:gd name="T6" fmla="*/ 18422 w 20052"/>
                <a:gd name="T7" fmla="*/ 23813 h 20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52" h="20226">
                  <a:moveTo>
                    <a:pt x="19745" y="10884"/>
                  </a:moveTo>
                  <a:cubicBezTo>
                    <a:pt x="18763" y="16284"/>
                    <a:pt x="11890" y="20912"/>
                    <a:pt x="8945" y="20141"/>
                  </a:cubicBezTo>
                  <a:cubicBezTo>
                    <a:pt x="5017" y="20141"/>
                    <a:pt x="-873" y="14741"/>
                    <a:pt x="108" y="9341"/>
                  </a:cubicBezTo>
                  <a:cubicBezTo>
                    <a:pt x="1090" y="3941"/>
                    <a:pt x="3054" y="-687"/>
                    <a:pt x="10908" y="84"/>
                  </a:cubicBezTo>
                  <a:cubicBezTo>
                    <a:pt x="19745" y="855"/>
                    <a:pt x="20727" y="5484"/>
                    <a:pt x="19745" y="108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AutoShape 62"/>
            <p:cNvSpPr/>
            <p:nvPr/>
          </p:nvSpPr>
          <p:spPr bwMode="auto">
            <a:xfrm>
              <a:off x="74611" y="41275"/>
              <a:ext cx="280990" cy="231776"/>
            </a:xfrm>
            <a:custGeom>
              <a:avLst/>
              <a:gdLst>
                <a:gd name="T0" fmla="*/ 140495 w 21600"/>
                <a:gd name="T1" fmla="*/ 115888 h 21600"/>
                <a:gd name="T2" fmla="*/ 140495 w 21600"/>
                <a:gd name="T3" fmla="*/ 115888 h 21600"/>
                <a:gd name="T4" fmla="*/ 140495 w 21600"/>
                <a:gd name="T5" fmla="*/ 115888 h 21600"/>
                <a:gd name="T6" fmla="*/ 140495 w 21600"/>
                <a:gd name="T7" fmla="*/ 1158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342" y="21600"/>
                  </a:moveTo>
                  <a:lnTo>
                    <a:pt x="0" y="20712"/>
                  </a:lnTo>
                  <a:lnTo>
                    <a:pt x="1586" y="17457"/>
                  </a:lnTo>
                  <a:lnTo>
                    <a:pt x="6711" y="18345"/>
                  </a:lnTo>
                  <a:lnTo>
                    <a:pt x="8054" y="15090"/>
                  </a:lnTo>
                  <a:lnTo>
                    <a:pt x="11959" y="15978"/>
                  </a:lnTo>
                  <a:lnTo>
                    <a:pt x="14522" y="8580"/>
                  </a:lnTo>
                  <a:lnTo>
                    <a:pt x="16840" y="8876"/>
                  </a:lnTo>
                  <a:lnTo>
                    <a:pt x="20135" y="0"/>
                  </a:lnTo>
                  <a:lnTo>
                    <a:pt x="21600" y="739"/>
                  </a:lnTo>
                  <a:lnTo>
                    <a:pt x="17938" y="11095"/>
                  </a:lnTo>
                  <a:lnTo>
                    <a:pt x="15620" y="10652"/>
                  </a:lnTo>
                  <a:lnTo>
                    <a:pt x="12813" y="18049"/>
                  </a:lnTo>
                  <a:lnTo>
                    <a:pt x="9030" y="17457"/>
                  </a:lnTo>
                  <a:lnTo>
                    <a:pt x="7444" y="20712"/>
                  </a:lnTo>
                  <a:lnTo>
                    <a:pt x="2440" y="19676"/>
                  </a:lnTo>
                  <a:lnTo>
                    <a:pt x="1342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AutoShape 63"/>
            <p:cNvSpPr/>
            <p:nvPr/>
          </p:nvSpPr>
          <p:spPr bwMode="auto">
            <a:xfrm>
              <a:off x="-1" y="0"/>
              <a:ext cx="388940" cy="319089"/>
            </a:xfrm>
            <a:custGeom>
              <a:avLst/>
              <a:gdLst>
                <a:gd name="T0" fmla="*/ 194470 w 21600"/>
                <a:gd name="T1" fmla="*/ 159545 h 21600"/>
                <a:gd name="T2" fmla="*/ 194470 w 21600"/>
                <a:gd name="T3" fmla="*/ 159545 h 21600"/>
                <a:gd name="T4" fmla="*/ 194470 w 21600"/>
                <a:gd name="T5" fmla="*/ 159545 h 21600"/>
                <a:gd name="T6" fmla="*/ 194470 w 21600"/>
                <a:gd name="T7" fmla="*/ 1595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705" y="0"/>
                  </a:lnTo>
                  <a:lnTo>
                    <a:pt x="705" y="20740"/>
                  </a:lnTo>
                  <a:lnTo>
                    <a:pt x="21599" y="20740"/>
                  </a:lnTo>
                  <a:lnTo>
                    <a:pt x="21599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AutoShape 64"/>
            <p:cNvSpPr/>
            <p:nvPr/>
          </p:nvSpPr>
          <p:spPr bwMode="auto">
            <a:xfrm>
              <a:off x="57150" y="95250"/>
              <a:ext cx="70380" cy="56098"/>
            </a:xfrm>
            <a:custGeom>
              <a:avLst/>
              <a:gdLst>
                <a:gd name="T0" fmla="*/ 35190 w 21280"/>
                <a:gd name="T1" fmla="*/ 28049 h 21202"/>
                <a:gd name="T2" fmla="*/ 35190 w 21280"/>
                <a:gd name="T3" fmla="*/ 28049 h 21202"/>
                <a:gd name="T4" fmla="*/ 35190 w 21280"/>
                <a:gd name="T5" fmla="*/ 28049 h 21202"/>
                <a:gd name="T6" fmla="*/ 35190 w 21280"/>
                <a:gd name="T7" fmla="*/ 28049 h 212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80" h="21202">
                  <a:moveTo>
                    <a:pt x="18439" y="19636"/>
                  </a:moveTo>
                  <a:cubicBezTo>
                    <a:pt x="17912" y="20945"/>
                    <a:pt x="16331" y="21600"/>
                    <a:pt x="15278" y="20945"/>
                  </a:cubicBezTo>
                  <a:cubicBezTo>
                    <a:pt x="1580" y="14400"/>
                    <a:pt x="1580" y="14400"/>
                    <a:pt x="1580" y="14400"/>
                  </a:cubicBezTo>
                  <a:cubicBezTo>
                    <a:pt x="526" y="13745"/>
                    <a:pt x="0" y="12436"/>
                    <a:pt x="0" y="11127"/>
                  </a:cubicBezTo>
                  <a:cubicBezTo>
                    <a:pt x="3160" y="1963"/>
                    <a:pt x="3160" y="1963"/>
                    <a:pt x="3160" y="1963"/>
                  </a:cubicBezTo>
                  <a:cubicBezTo>
                    <a:pt x="3687" y="654"/>
                    <a:pt x="4741" y="0"/>
                    <a:pt x="5795" y="0"/>
                  </a:cubicBezTo>
                  <a:cubicBezTo>
                    <a:pt x="20019" y="7200"/>
                    <a:pt x="20019" y="7200"/>
                    <a:pt x="20019" y="7200"/>
                  </a:cubicBezTo>
                  <a:cubicBezTo>
                    <a:pt x="21073" y="7854"/>
                    <a:pt x="21599" y="9163"/>
                    <a:pt x="21073" y="10472"/>
                  </a:cubicBezTo>
                  <a:cubicBezTo>
                    <a:pt x="18439" y="19636"/>
                    <a:pt x="18439" y="19636"/>
                    <a:pt x="18439" y="196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AutoShape 65"/>
            <p:cNvSpPr/>
            <p:nvPr/>
          </p:nvSpPr>
          <p:spPr bwMode="auto">
            <a:xfrm>
              <a:off x="7937" y="25400"/>
              <a:ext cx="22226" cy="12701"/>
            </a:xfrm>
            <a:custGeom>
              <a:avLst/>
              <a:gdLst>
                <a:gd name="T0" fmla="*/ 11113 w 21600"/>
                <a:gd name="T1" fmla="*/ 6351 h 21600"/>
                <a:gd name="T2" fmla="*/ 11113 w 21600"/>
                <a:gd name="T3" fmla="*/ 6351 h 21600"/>
                <a:gd name="T4" fmla="*/ 11113 w 21600"/>
                <a:gd name="T5" fmla="*/ 6351 h 21600"/>
                <a:gd name="T6" fmla="*/ 11113 w 21600"/>
                <a:gd name="T7" fmla="*/ 63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AutoShape 66"/>
            <p:cNvSpPr/>
            <p:nvPr/>
          </p:nvSpPr>
          <p:spPr bwMode="auto">
            <a:xfrm>
              <a:off x="7937" y="82550"/>
              <a:ext cx="22226" cy="14289"/>
            </a:xfrm>
            <a:custGeom>
              <a:avLst/>
              <a:gdLst>
                <a:gd name="T0" fmla="*/ 11113 w 21600"/>
                <a:gd name="T1" fmla="*/ 7145 h 21600"/>
                <a:gd name="T2" fmla="*/ 11113 w 21600"/>
                <a:gd name="T3" fmla="*/ 7145 h 21600"/>
                <a:gd name="T4" fmla="*/ 11113 w 21600"/>
                <a:gd name="T5" fmla="*/ 7145 h 21600"/>
                <a:gd name="T6" fmla="*/ 11113 w 21600"/>
                <a:gd name="T7" fmla="*/ 71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AutoShape 67"/>
            <p:cNvSpPr/>
            <p:nvPr/>
          </p:nvSpPr>
          <p:spPr bwMode="auto">
            <a:xfrm>
              <a:off x="7937" y="141288"/>
              <a:ext cx="22226" cy="12701"/>
            </a:xfrm>
            <a:custGeom>
              <a:avLst/>
              <a:gdLst>
                <a:gd name="T0" fmla="*/ 11113 w 21600"/>
                <a:gd name="T1" fmla="*/ 6351 h 21600"/>
                <a:gd name="T2" fmla="*/ 11113 w 21600"/>
                <a:gd name="T3" fmla="*/ 6351 h 21600"/>
                <a:gd name="T4" fmla="*/ 11113 w 21600"/>
                <a:gd name="T5" fmla="*/ 6351 h 21600"/>
                <a:gd name="T6" fmla="*/ 11113 w 21600"/>
                <a:gd name="T7" fmla="*/ 63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AutoShape 68"/>
            <p:cNvSpPr/>
            <p:nvPr/>
          </p:nvSpPr>
          <p:spPr bwMode="auto">
            <a:xfrm>
              <a:off x="7937" y="200025"/>
              <a:ext cx="22226" cy="12700"/>
            </a:xfrm>
            <a:custGeom>
              <a:avLst/>
              <a:gdLst>
                <a:gd name="T0" fmla="*/ 11113 w 21600"/>
                <a:gd name="T1" fmla="*/ 6350 h 21600"/>
                <a:gd name="T2" fmla="*/ 11113 w 21600"/>
                <a:gd name="T3" fmla="*/ 6350 h 21600"/>
                <a:gd name="T4" fmla="*/ 11113 w 21600"/>
                <a:gd name="T5" fmla="*/ 6350 h 21600"/>
                <a:gd name="T6" fmla="*/ 11113 w 21600"/>
                <a:gd name="T7" fmla="*/ 63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AutoShape 69"/>
            <p:cNvSpPr/>
            <p:nvPr/>
          </p:nvSpPr>
          <p:spPr bwMode="auto">
            <a:xfrm>
              <a:off x="7937" y="258763"/>
              <a:ext cx="22226" cy="12701"/>
            </a:xfrm>
            <a:custGeom>
              <a:avLst/>
              <a:gdLst>
                <a:gd name="T0" fmla="*/ 11113 w 21600"/>
                <a:gd name="T1" fmla="*/ 6351 h 21600"/>
                <a:gd name="T2" fmla="*/ 11113 w 21600"/>
                <a:gd name="T3" fmla="*/ 6351 h 21600"/>
                <a:gd name="T4" fmla="*/ 11113 w 21600"/>
                <a:gd name="T5" fmla="*/ 6351 h 21600"/>
                <a:gd name="T6" fmla="*/ 11113 w 21600"/>
                <a:gd name="T7" fmla="*/ 63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AutoShape 70"/>
            <p:cNvSpPr/>
            <p:nvPr/>
          </p:nvSpPr>
          <p:spPr bwMode="auto">
            <a:xfrm>
              <a:off x="293687" y="288925"/>
              <a:ext cx="12701" cy="22225"/>
            </a:xfrm>
            <a:custGeom>
              <a:avLst/>
              <a:gdLst>
                <a:gd name="T0" fmla="*/ 6351 w 21600"/>
                <a:gd name="T1" fmla="*/ 11113 h 21600"/>
                <a:gd name="T2" fmla="*/ 6351 w 21600"/>
                <a:gd name="T3" fmla="*/ 11113 h 21600"/>
                <a:gd name="T4" fmla="*/ 6351 w 21600"/>
                <a:gd name="T5" fmla="*/ 11113 h 21600"/>
                <a:gd name="T6" fmla="*/ 6351 w 21600"/>
                <a:gd name="T7" fmla="*/ 111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AutoShape 71"/>
            <p:cNvSpPr/>
            <p:nvPr/>
          </p:nvSpPr>
          <p:spPr bwMode="auto">
            <a:xfrm>
              <a:off x="352425" y="288925"/>
              <a:ext cx="12700" cy="22225"/>
            </a:xfrm>
            <a:custGeom>
              <a:avLst/>
              <a:gdLst>
                <a:gd name="T0" fmla="*/ 6350 w 21600"/>
                <a:gd name="T1" fmla="*/ 11113 h 21600"/>
                <a:gd name="T2" fmla="*/ 6350 w 21600"/>
                <a:gd name="T3" fmla="*/ 11113 h 21600"/>
                <a:gd name="T4" fmla="*/ 6350 w 21600"/>
                <a:gd name="T5" fmla="*/ 11113 h 21600"/>
                <a:gd name="T6" fmla="*/ 6350 w 21600"/>
                <a:gd name="T7" fmla="*/ 111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AutoShape 72"/>
            <p:cNvSpPr/>
            <p:nvPr/>
          </p:nvSpPr>
          <p:spPr bwMode="auto">
            <a:xfrm>
              <a:off x="234950" y="288925"/>
              <a:ext cx="12700" cy="22225"/>
            </a:xfrm>
            <a:custGeom>
              <a:avLst/>
              <a:gdLst>
                <a:gd name="T0" fmla="*/ 6350 w 21600"/>
                <a:gd name="T1" fmla="*/ 11113 h 21600"/>
                <a:gd name="T2" fmla="*/ 6350 w 21600"/>
                <a:gd name="T3" fmla="*/ 11113 h 21600"/>
                <a:gd name="T4" fmla="*/ 6350 w 21600"/>
                <a:gd name="T5" fmla="*/ 11113 h 21600"/>
                <a:gd name="T6" fmla="*/ 6350 w 21600"/>
                <a:gd name="T7" fmla="*/ 111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AutoShape 73"/>
            <p:cNvSpPr/>
            <p:nvPr/>
          </p:nvSpPr>
          <p:spPr bwMode="auto">
            <a:xfrm>
              <a:off x="176212" y="288925"/>
              <a:ext cx="12701" cy="22225"/>
            </a:xfrm>
            <a:custGeom>
              <a:avLst/>
              <a:gdLst>
                <a:gd name="T0" fmla="*/ 6351 w 21600"/>
                <a:gd name="T1" fmla="*/ 11113 h 21600"/>
                <a:gd name="T2" fmla="*/ 6351 w 21600"/>
                <a:gd name="T3" fmla="*/ 11113 h 21600"/>
                <a:gd name="T4" fmla="*/ 6351 w 21600"/>
                <a:gd name="T5" fmla="*/ 11113 h 21600"/>
                <a:gd name="T6" fmla="*/ 6351 w 21600"/>
                <a:gd name="T7" fmla="*/ 111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AutoShape 74"/>
            <p:cNvSpPr/>
            <p:nvPr/>
          </p:nvSpPr>
          <p:spPr bwMode="auto">
            <a:xfrm>
              <a:off x="117475" y="288925"/>
              <a:ext cx="12700" cy="22225"/>
            </a:xfrm>
            <a:custGeom>
              <a:avLst/>
              <a:gdLst>
                <a:gd name="T0" fmla="*/ 6350 w 21600"/>
                <a:gd name="T1" fmla="*/ 11113 h 21600"/>
                <a:gd name="T2" fmla="*/ 6350 w 21600"/>
                <a:gd name="T3" fmla="*/ 11113 h 21600"/>
                <a:gd name="T4" fmla="*/ 6350 w 21600"/>
                <a:gd name="T5" fmla="*/ 11113 h 21600"/>
                <a:gd name="T6" fmla="*/ 6350 w 21600"/>
                <a:gd name="T7" fmla="*/ 111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AutoShape 75"/>
            <p:cNvSpPr/>
            <p:nvPr/>
          </p:nvSpPr>
          <p:spPr bwMode="auto">
            <a:xfrm>
              <a:off x="58737" y="288925"/>
              <a:ext cx="12701" cy="22225"/>
            </a:xfrm>
            <a:custGeom>
              <a:avLst/>
              <a:gdLst>
                <a:gd name="T0" fmla="*/ 6351 w 21600"/>
                <a:gd name="T1" fmla="*/ 11113 h 21600"/>
                <a:gd name="T2" fmla="*/ 6351 w 21600"/>
                <a:gd name="T3" fmla="*/ 11113 h 21600"/>
                <a:gd name="T4" fmla="*/ 6351 w 21600"/>
                <a:gd name="T5" fmla="*/ 11113 h 21600"/>
                <a:gd name="T6" fmla="*/ 6351 w 21600"/>
                <a:gd name="T7" fmla="*/ 111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AutoShape 76"/>
            <p:cNvSpPr/>
            <p:nvPr/>
          </p:nvSpPr>
          <p:spPr bwMode="auto">
            <a:xfrm>
              <a:off x="307975" y="6350"/>
              <a:ext cx="68264" cy="63501"/>
            </a:xfrm>
            <a:custGeom>
              <a:avLst/>
              <a:gdLst>
                <a:gd name="T0" fmla="*/ 34132 w 21600"/>
                <a:gd name="T1" fmla="*/ 31751 h 21600"/>
                <a:gd name="T2" fmla="*/ 34132 w 21600"/>
                <a:gd name="T3" fmla="*/ 31751 h 21600"/>
                <a:gd name="T4" fmla="*/ 34132 w 21600"/>
                <a:gd name="T5" fmla="*/ 31751 h 21600"/>
                <a:gd name="T6" fmla="*/ 34132 w 21600"/>
                <a:gd name="T7" fmla="*/ 317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2420"/>
                  </a:moveTo>
                  <a:lnTo>
                    <a:pt x="17581" y="0"/>
                  </a:lnTo>
                  <a:lnTo>
                    <a:pt x="21599" y="21600"/>
                  </a:lnTo>
                  <a:lnTo>
                    <a:pt x="0" y="124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8" name="AutoShape 77"/>
          <p:cNvSpPr/>
          <p:nvPr/>
        </p:nvSpPr>
        <p:spPr bwMode="auto">
          <a:xfrm>
            <a:off x="5158873" y="4302856"/>
            <a:ext cx="485663" cy="454894"/>
          </a:xfrm>
          <a:custGeom>
            <a:avLst/>
            <a:gdLst>
              <a:gd name="T0" fmla="*/ 173832 w 21600"/>
              <a:gd name="T1" fmla="*/ 162720 h 21600"/>
              <a:gd name="T2" fmla="*/ 173832 w 21600"/>
              <a:gd name="T3" fmla="*/ 162720 h 21600"/>
              <a:gd name="T4" fmla="*/ 173832 w 21600"/>
              <a:gd name="T5" fmla="*/ 162720 h 21600"/>
              <a:gd name="T6" fmla="*/ 173832 w 21600"/>
              <a:gd name="T7" fmla="*/ 16272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6615" y="11097"/>
                </a:moveTo>
                <a:cubicBezTo>
                  <a:pt x="16615" y="10899"/>
                  <a:pt x="16615" y="10899"/>
                  <a:pt x="16615" y="10700"/>
                </a:cubicBezTo>
                <a:cubicBezTo>
                  <a:pt x="16984" y="10502"/>
                  <a:pt x="17538" y="9710"/>
                  <a:pt x="17538" y="9511"/>
                </a:cubicBezTo>
                <a:cubicBezTo>
                  <a:pt x="17353" y="9313"/>
                  <a:pt x="16615" y="8917"/>
                  <a:pt x="16246" y="9115"/>
                </a:cubicBezTo>
                <a:cubicBezTo>
                  <a:pt x="16061" y="8917"/>
                  <a:pt x="16061" y="8719"/>
                  <a:pt x="16061" y="8521"/>
                </a:cubicBezTo>
                <a:cubicBezTo>
                  <a:pt x="16246" y="8322"/>
                  <a:pt x="16615" y="7332"/>
                  <a:pt x="16615" y="7133"/>
                </a:cubicBezTo>
                <a:cubicBezTo>
                  <a:pt x="16430" y="6935"/>
                  <a:pt x="15507" y="6935"/>
                  <a:pt x="15138" y="7133"/>
                </a:cubicBezTo>
                <a:cubicBezTo>
                  <a:pt x="15138" y="6935"/>
                  <a:pt x="14953" y="6737"/>
                  <a:pt x="14953" y="6737"/>
                </a:cubicBezTo>
                <a:cubicBezTo>
                  <a:pt x="15138" y="6341"/>
                  <a:pt x="15323" y="5350"/>
                  <a:pt x="15138" y="5152"/>
                </a:cubicBezTo>
                <a:cubicBezTo>
                  <a:pt x="14953" y="5152"/>
                  <a:pt x="14030" y="5152"/>
                  <a:pt x="13846" y="5548"/>
                </a:cubicBezTo>
                <a:cubicBezTo>
                  <a:pt x="13661" y="5350"/>
                  <a:pt x="13476" y="5350"/>
                  <a:pt x="13476" y="5152"/>
                </a:cubicBezTo>
                <a:cubicBezTo>
                  <a:pt x="13661" y="4755"/>
                  <a:pt x="13476" y="3765"/>
                  <a:pt x="13292" y="3765"/>
                </a:cubicBezTo>
                <a:cubicBezTo>
                  <a:pt x="13107" y="3566"/>
                  <a:pt x="12369" y="3963"/>
                  <a:pt x="12000" y="4359"/>
                </a:cubicBezTo>
                <a:cubicBezTo>
                  <a:pt x="12000" y="4359"/>
                  <a:pt x="11815" y="4161"/>
                  <a:pt x="11630" y="4161"/>
                </a:cubicBezTo>
                <a:cubicBezTo>
                  <a:pt x="11630" y="3765"/>
                  <a:pt x="11261" y="2774"/>
                  <a:pt x="11076" y="2774"/>
                </a:cubicBezTo>
                <a:cubicBezTo>
                  <a:pt x="10892" y="2774"/>
                  <a:pt x="10153" y="3368"/>
                  <a:pt x="10153" y="3765"/>
                </a:cubicBezTo>
                <a:cubicBezTo>
                  <a:pt x="9969" y="3765"/>
                  <a:pt x="9784" y="3566"/>
                  <a:pt x="9600" y="3566"/>
                </a:cubicBezTo>
                <a:cubicBezTo>
                  <a:pt x="9600" y="3170"/>
                  <a:pt x="9046" y="2377"/>
                  <a:pt x="8861" y="2377"/>
                </a:cubicBezTo>
                <a:cubicBezTo>
                  <a:pt x="8676" y="2377"/>
                  <a:pt x="8123" y="3170"/>
                  <a:pt x="8123" y="3566"/>
                </a:cubicBezTo>
                <a:cubicBezTo>
                  <a:pt x="7938" y="3566"/>
                  <a:pt x="7753" y="3765"/>
                  <a:pt x="7569" y="3765"/>
                </a:cubicBezTo>
                <a:cubicBezTo>
                  <a:pt x="7384" y="3368"/>
                  <a:pt x="6830" y="2774"/>
                  <a:pt x="6461" y="2774"/>
                </a:cubicBezTo>
                <a:cubicBezTo>
                  <a:pt x="6276" y="2774"/>
                  <a:pt x="5907" y="3765"/>
                  <a:pt x="6092" y="4161"/>
                </a:cubicBezTo>
                <a:cubicBezTo>
                  <a:pt x="5907" y="4161"/>
                  <a:pt x="5723" y="4359"/>
                  <a:pt x="5723" y="4359"/>
                </a:cubicBezTo>
                <a:cubicBezTo>
                  <a:pt x="5353" y="3963"/>
                  <a:pt x="4615" y="3566"/>
                  <a:pt x="4430" y="3765"/>
                </a:cubicBezTo>
                <a:cubicBezTo>
                  <a:pt x="4246" y="3765"/>
                  <a:pt x="4061" y="4755"/>
                  <a:pt x="4246" y="5152"/>
                </a:cubicBezTo>
                <a:cubicBezTo>
                  <a:pt x="4061" y="5350"/>
                  <a:pt x="4061" y="5350"/>
                  <a:pt x="3876" y="5548"/>
                </a:cubicBezTo>
                <a:cubicBezTo>
                  <a:pt x="3507" y="5152"/>
                  <a:pt x="2769" y="5152"/>
                  <a:pt x="2584" y="5152"/>
                </a:cubicBezTo>
                <a:cubicBezTo>
                  <a:pt x="2400" y="5350"/>
                  <a:pt x="2584" y="6341"/>
                  <a:pt x="2769" y="6737"/>
                </a:cubicBezTo>
                <a:cubicBezTo>
                  <a:pt x="2769" y="6737"/>
                  <a:pt x="2584" y="6935"/>
                  <a:pt x="2584" y="7133"/>
                </a:cubicBezTo>
                <a:cubicBezTo>
                  <a:pt x="2215" y="6935"/>
                  <a:pt x="1292" y="6935"/>
                  <a:pt x="1107" y="7133"/>
                </a:cubicBezTo>
                <a:cubicBezTo>
                  <a:pt x="1107" y="7332"/>
                  <a:pt x="1292" y="8322"/>
                  <a:pt x="1661" y="8521"/>
                </a:cubicBezTo>
                <a:cubicBezTo>
                  <a:pt x="1661" y="8719"/>
                  <a:pt x="1661" y="8917"/>
                  <a:pt x="1476" y="9115"/>
                </a:cubicBezTo>
                <a:cubicBezTo>
                  <a:pt x="1107" y="8917"/>
                  <a:pt x="369" y="9313"/>
                  <a:pt x="184" y="9511"/>
                </a:cubicBezTo>
                <a:cubicBezTo>
                  <a:pt x="184" y="9710"/>
                  <a:pt x="738" y="10502"/>
                  <a:pt x="1107" y="10700"/>
                </a:cubicBezTo>
                <a:cubicBezTo>
                  <a:pt x="1107" y="10899"/>
                  <a:pt x="1107" y="10899"/>
                  <a:pt x="1107" y="11097"/>
                </a:cubicBezTo>
                <a:cubicBezTo>
                  <a:pt x="738" y="11097"/>
                  <a:pt x="0" y="11691"/>
                  <a:pt x="0" y="12088"/>
                </a:cubicBezTo>
                <a:cubicBezTo>
                  <a:pt x="0" y="12286"/>
                  <a:pt x="738" y="12880"/>
                  <a:pt x="1107" y="12880"/>
                </a:cubicBezTo>
                <a:cubicBezTo>
                  <a:pt x="1107" y="13078"/>
                  <a:pt x="1107" y="13277"/>
                  <a:pt x="1107" y="13277"/>
                </a:cubicBezTo>
                <a:cubicBezTo>
                  <a:pt x="738" y="13475"/>
                  <a:pt x="184" y="14267"/>
                  <a:pt x="184" y="14466"/>
                </a:cubicBezTo>
                <a:cubicBezTo>
                  <a:pt x="369" y="14664"/>
                  <a:pt x="1107" y="15060"/>
                  <a:pt x="1476" y="15060"/>
                </a:cubicBezTo>
                <a:cubicBezTo>
                  <a:pt x="1661" y="15060"/>
                  <a:pt x="1661" y="15258"/>
                  <a:pt x="1661" y="15456"/>
                </a:cubicBezTo>
                <a:cubicBezTo>
                  <a:pt x="1292" y="15655"/>
                  <a:pt x="1107" y="16645"/>
                  <a:pt x="1107" y="16844"/>
                </a:cubicBezTo>
                <a:cubicBezTo>
                  <a:pt x="1292" y="17042"/>
                  <a:pt x="2215" y="17042"/>
                  <a:pt x="2584" y="16844"/>
                </a:cubicBezTo>
                <a:cubicBezTo>
                  <a:pt x="2584" y="17042"/>
                  <a:pt x="2769" y="17240"/>
                  <a:pt x="2769" y="17240"/>
                </a:cubicBezTo>
                <a:cubicBezTo>
                  <a:pt x="2584" y="17636"/>
                  <a:pt x="2400" y="18627"/>
                  <a:pt x="2584" y="18825"/>
                </a:cubicBezTo>
                <a:cubicBezTo>
                  <a:pt x="2769" y="19023"/>
                  <a:pt x="3692" y="18825"/>
                  <a:pt x="3876" y="18429"/>
                </a:cubicBezTo>
                <a:cubicBezTo>
                  <a:pt x="4061" y="18627"/>
                  <a:pt x="4061" y="18825"/>
                  <a:pt x="4246" y="18825"/>
                </a:cubicBezTo>
                <a:cubicBezTo>
                  <a:pt x="4061" y="19222"/>
                  <a:pt x="4246" y="20212"/>
                  <a:pt x="4430" y="20212"/>
                </a:cubicBezTo>
                <a:cubicBezTo>
                  <a:pt x="4615" y="20411"/>
                  <a:pt x="5353" y="20014"/>
                  <a:pt x="5723" y="19618"/>
                </a:cubicBezTo>
                <a:cubicBezTo>
                  <a:pt x="5723" y="19816"/>
                  <a:pt x="5907" y="19816"/>
                  <a:pt x="6092" y="19816"/>
                </a:cubicBezTo>
                <a:cubicBezTo>
                  <a:pt x="5907" y="20212"/>
                  <a:pt x="6276" y="21203"/>
                  <a:pt x="6461" y="21203"/>
                </a:cubicBezTo>
                <a:cubicBezTo>
                  <a:pt x="6830" y="21401"/>
                  <a:pt x="7384" y="20807"/>
                  <a:pt x="7569" y="20212"/>
                </a:cubicBezTo>
                <a:cubicBezTo>
                  <a:pt x="7753" y="20411"/>
                  <a:pt x="7938" y="20411"/>
                  <a:pt x="8123" y="20411"/>
                </a:cubicBezTo>
                <a:cubicBezTo>
                  <a:pt x="8123" y="20807"/>
                  <a:pt x="8676" y="21600"/>
                  <a:pt x="8861" y="21600"/>
                </a:cubicBezTo>
                <a:cubicBezTo>
                  <a:pt x="9046" y="21600"/>
                  <a:pt x="9600" y="20807"/>
                  <a:pt x="9600" y="20411"/>
                </a:cubicBezTo>
                <a:cubicBezTo>
                  <a:pt x="9784" y="20411"/>
                  <a:pt x="9969" y="20411"/>
                  <a:pt x="10153" y="20411"/>
                </a:cubicBezTo>
                <a:cubicBezTo>
                  <a:pt x="10153" y="20807"/>
                  <a:pt x="10892" y="21401"/>
                  <a:pt x="11076" y="21203"/>
                </a:cubicBezTo>
                <a:cubicBezTo>
                  <a:pt x="11261" y="21203"/>
                  <a:pt x="11630" y="20212"/>
                  <a:pt x="11630" y="19816"/>
                </a:cubicBezTo>
                <a:cubicBezTo>
                  <a:pt x="11815" y="19816"/>
                  <a:pt x="12000" y="19816"/>
                  <a:pt x="12000" y="19618"/>
                </a:cubicBezTo>
                <a:cubicBezTo>
                  <a:pt x="12369" y="20014"/>
                  <a:pt x="13107" y="20411"/>
                  <a:pt x="13292" y="20212"/>
                </a:cubicBezTo>
                <a:cubicBezTo>
                  <a:pt x="13476" y="20212"/>
                  <a:pt x="13661" y="19222"/>
                  <a:pt x="13476" y="18825"/>
                </a:cubicBezTo>
                <a:cubicBezTo>
                  <a:pt x="13476" y="18825"/>
                  <a:pt x="13661" y="18627"/>
                  <a:pt x="13846" y="18429"/>
                </a:cubicBezTo>
                <a:cubicBezTo>
                  <a:pt x="14030" y="18825"/>
                  <a:pt x="14953" y="19023"/>
                  <a:pt x="15138" y="18825"/>
                </a:cubicBezTo>
                <a:cubicBezTo>
                  <a:pt x="15323" y="18627"/>
                  <a:pt x="15138" y="17636"/>
                  <a:pt x="14953" y="17240"/>
                </a:cubicBezTo>
                <a:cubicBezTo>
                  <a:pt x="14953" y="17240"/>
                  <a:pt x="15138" y="17042"/>
                  <a:pt x="15138" y="16844"/>
                </a:cubicBezTo>
                <a:cubicBezTo>
                  <a:pt x="15507" y="17042"/>
                  <a:pt x="16430" y="17042"/>
                  <a:pt x="16615" y="16844"/>
                </a:cubicBezTo>
                <a:cubicBezTo>
                  <a:pt x="16615" y="16645"/>
                  <a:pt x="16246" y="15655"/>
                  <a:pt x="16061" y="15456"/>
                </a:cubicBezTo>
                <a:cubicBezTo>
                  <a:pt x="16061" y="15258"/>
                  <a:pt x="16061" y="15060"/>
                  <a:pt x="16246" y="15060"/>
                </a:cubicBezTo>
                <a:cubicBezTo>
                  <a:pt x="16615" y="15060"/>
                  <a:pt x="17353" y="14664"/>
                  <a:pt x="17538" y="14466"/>
                </a:cubicBezTo>
                <a:cubicBezTo>
                  <a:pt x="17538" y="14267"/>
                  <a:pt x="16984" y="13475"/>
                  <a:pt x="16615" y="13277"/>
                </a:cubicBezTo>
                <a:cubicBezTo>
                  <a:pt x="16615" y="13277"/>
                  <a:pt x="16615" y="13078"/>
                  <a:pt x="16615" y="12880"/>
                </a:cubicBezTo>
                <a:cubicBezTo>
                  <a:pt x="16984" y="12880"/>
                  <a:pt x="17723" y="12286"/>
                  <a:pt x="17723" y="12088"/>
                </a:cubicBezTo>
                <a:cubicBezTo>
                  <a:pt x="17723" y="11691"/>
                  <a:pt x="16984" y="11097"/>
                  <a:pt x="16615" y="11097"/>
                </a:cubicBezTo>
                <a:close/>
                <a:moveTo>
                  <a:pt x="10707" y="19420"/>
                </a:moveTo>
                <a:cubicBezTo>
                  <a:pt x="10338" y="19618"/>
                  <a:pt x="10153" y="19618"/>
                  <a:pt x="9784" y="19618"/>
                </a:cubicBezTo>
                <a:cubicBezTo>
                  <a:pt x="9969" y="18033"/>
                  <a:pt x="10892" y="15853"/>
                  <a:pt x="10338" y="14664"/>
                </a:cubicBezTo>
                <a:cubicBezTo>
                  <a:pt x="11076" y="15853"/>
                  <a:pt x="13107" y="16051"/>
                  <a:pt x="14584" y="16645"/>
                </a:cubicBezTo>
                <a:cubicBezTo>
                  <a:pt x="13661" y="18033"/>
                  <a:pt x="12369" y="19023"/>
                  <a:pt x="10707" y="19420"/>
                </a:cubicBezTo>
                <a:close/>
                <a:moveTo>
                  <a:pt x="3138" y="16645"/>
                </a:moveTo>
                <a:cubicBezTo>
                  <a:pt x="4430" y="16051"/>
                  <a:pt x="6646" y="15853"/>
                  <a:pt x="7384" y="14664"/>
                </a:cubicBezTo>
                <a:cubicBezTo>
                  <a:pt x="6830" y="15853"/>
                  <a:pt x="7753" y="18033"/>
                  <a:pt x="7938" y="19618"/>
                </a:cubicBezTo>
                <a:cubicBezTo>
                  <a:pt x="6092" y="19420"/>
                  <a:pt x="4246" y="18429"/>
                  <a:pt x="3138" y="16645"/>
                </a:cubicBezTo>
                <a:close/>
                <a:moveTo>
                  <a:pt x="2215" y="8917"/>
                </a:moveTo>
                <a:cubicBezTo>
                  <a:pt x="3507" y="9908"/>
                  <a:pt x="4800" y="11889"/>
                  <a:pt x="5907" y="12088"/>
                </a:cubicBezTo>
                <a:cubicBezTo>
                  <a:pt x="4800" y="12088"/>
                  <a:pt x="3507" y="14069"/>
                  <a:pt x="2215" y="15060"/>
                </a:cubicBezTo>
                <a:cubicBezTo>
                  <a:pt x="2030" y="14664"/>
                  <a:pt x="2030" y="14267"/>
                  <a:pt x="1846" y="14069"/>
                </a:cubicBezTo>
                <a:cubicBezTo>
                  <a:pt x="1476" y="12286"/>
                  <a:pt x="1661" y="10502"/>
                  <a:pt x="2215" y="8917"/>
                </a:cubicBezTo>
                <a:close/>
                <a:moveTo>
                  <a:pt x="7015" y="4557"/>
                </a:moveTo>
                <a:cubicBezTo>
                  <a:pt x="7384" y="4359"/>
                  <a:pt x="7569" y="4359"/>
                  <a:pt x="7938" y="4359"/>
                </a:cubicBezTo>
                <a:cubicBezTo>
                  <a:pt x="7753" y="5944"/>
                  <a:pt x="6830" y="8124"/>
                  <a:pt x="7384" y="9313"/>
                </a:cubicBezTo>
                <a:cubicBezTo>
                  <a:pt x="6646" y="8124"/>
                  <a:pt x="4430" y="7926"/>
                  <a:pt x="3138" y="7332"/>
                </a:cubicBezTo>
                <a:cubicBezTo>
                  <a:pt x="4061" y="5944"/>
                  <a:pt x="5353" y="4954"/>
                  <a:pt x="7015" y="4557"/>
                </a:cubicBezTo>
                <a:close/>
                <a:moveTo>
                  <a:pt x="14584" y="7332"/>
                </a:moveTo>
                <a:cubicBezTo>
                  <a:pt x="13107" y="7926"/>
                  <a:pt x="11076" y="8124"/>
                  <a:pt x="10338" y="9313"/>
                </a:cubicBezTo>
                <a:cubicBezTo>
                  <a:pt x="10892" y="8124"/>
                  <a:pt x="9969" y="5944"/>
                  <a:pt x="9784" y="4359"/>
                </a:cubicBezTo>
                <a:cubicBezTo>
                  <a:pt x="11630" y="4557"/>
                  <a:pt x="13476" y="5746"/>
                  <a:pt x="14584" y="7332"/>
                </a:cubicBezTo>
                <a:close/>
                <a:moveTo>
                  <a:pt x="9969" y="13871"/>
                </a:moveTo>
                <a:cubicBezTo>
                  <a:pt x="9969" y="14069"/>
                  <a:pt x="10153" y="14267"/>
                  <a:pt x="10153" y="14466"/>
                </a:cubicBezTo>
                <a:cubicBezTo>
                  <a:pt x="10153" y="14267"/>
                  <a:pt x="9969" y="14069"/>
                  <a:pt x="9784" y="14069"/>
                </a:cubicBezTo>
                <a:cubicBezTo>
                  <a:pt x="9415" y="14664"/>
                  <a:pt x="8307" y="14664"/>
                  <a:pt x="7938" y="14069"/>
                </a:cubicBezTo>
                <a:cubicBezTo>
                  <a:pt x="7753" y="14069"/>
                  <a:pt x="7569" y="14267"/>
                  <a:pt x="7569" y="14466"/>
                </a:cubicBezTo>
                <a:cubicBezTo>
                  <a:pt x="7569" y="14267"/>
                  <a:pt x="7569" y="14069"/>
                  <a:pt x="7753" y="13871"/>
                </a:cubicBezTo>
                <a:cubicBezTo>
                  <a:pt x="6830" y="13871"/>
                  <a:pt x="6461" y="12880"/>
                  <a:pt x="6830" y="12286"/>
                </a:cubicBezTo>
                <a:cubicBezTo>
                  <a:pt x="6646" y="12088"/>
                  <a:pt x="6461" y="12088"/>
                  <a:pt x="6276" y="12088"/>
                </a:cubicBezTo>
                <a:cubicBezTo>
                  <a:pt x="6461" y="12088"/>
                  <a:pt x="6646" y="11889"/>
                  <a:pt x="6830" y="11889"/>
                </a:cubicBezTo>
                <a:cubicBezTo>
                  <a:pt x="6461" y="11097"/>
                  <a:pt x="6830" y="10106"/>
                  <a:pt x="7753" y="10106"/>
                </a:cubicBezTo>
                <a:cubicBezTo>
                  <a:pt x="7569" y="9908"/>
                  <a:pt x="7569" y="9710"/>
                  <a:pt x="7569" y="9511"/>
                </a:cubicBezTo>
                <a:cubicBezTo>
                  <a:pt x="7569" y="9710"/>
                  <a:pt x="7753" y="9908"/>
                  <a:pt x="7938" y="9908"/>
                </a:cubicBezTo>
                <a:cubicBezTo>
                  <a:pt x="8307" y="9313"/>
                  <a:pt x="9415" y="9313"/>
                  <a:pt x="9784" y="9908"/>
                </a:cubicBezTo>
                <a:cubicBezTo>
                  <a:pt x="9969" y="9908"/>
                  <a:pt x="10153" y="9710"/>
                  <a:pt x="10153" y="9511"/>
                </a:cubicBezTo>
                <a:cubicBezTo>
                  <a:pt x="10153" y="9710"/>
                  <a:pt x="9969" y="9908"/>
                  <a:pt x="9969" y="10106"/>
                </a:cubicBezTo>
                <a:cubicBezTo>
                  <a:pt x="10892" y="10106"/>
                  <a:pt x="11261" y="11097"/>
                  <a:pt x="10892" y="11889"/>
                </a:cubicBezTo>
                <a:cubicBezTo>
                  <a:pt x="11076" y="11889"/>
                  <a:pt x="11261" y="12088"/>
                  <a:pt x="11446" y="12088"/>
                </a:cubicBezTo>
                <a:cubicBezTo>
                  <a:pt x="11261" y="12088"/>
                  <a:pt x="11076" y="12088"/>
                  <a:pt x="10892" y="12286"/>
                </a:cubicBezTo>
                <a:cubicBezTo>
                  <a:pt x="11261" y="12880"/>
                  <a:pt x="10892" y="13871"/>
                  <a:pt x="9969" y="13871"/>
                </a:cubicBezTo>
                <a:close/>
                <a:moveTo>
                  <a:pt x="15507" y="15060"/>
                </a:moveTo>
                <a:cubicBezTo>
                  <a:pt x="14215" y="14069"/>
                  <a:pt x="12923" y="12088"/>
                  <a:pt x="11630" y="12088"/>
                </a:cubicBezTo>
                <a:cubicBezTo>
                  <a:pt x="12923" y="11889"/>
                  <a:pt x="14215" y="9908"/>
                  <a:pt x="15507" y="8917"/>
                </a:cubicBezTo>
                <a:cubicBezTo>
                  <a:pt x="15692" y="9313"/>
                  <a:pt x="15692" y="9710"/>
                  <a:pt x="15876" y="9908"/>
                </a:cubicBezTo>
                <a:cubicBezTo>
                  <a:pt x="16246" y="11691"/>
                  <a:pt x="16061" y="13475"/>
                  <a:pt x="15507" y="15060"/>
                </a:cubicBezTo>
                <a:close/>
                <a:moveTo>
                  <a:pt x="8861" y="9710"/>
                </a:moveTo>
                <a:cubicBezTo>
                  <a:pt x="7753" y="9710"/>
                  <a:pt x="6830" y="10700"/>
                  <a:pt x="6830" y="12088"/>
                </a:cubicBezTo>
                <a:cubicBezTo>
                  <a:pt x="6830" y="13277"/>
                  <a:pt x="7753" y="14267"/>
                  <a:pt x="8861" y="14267"/>
                </a:cubicBezTo>
                <a:cubicBezTo>
                  <a:pt x="9969" y="14267"/>
                  <a:pt x="10892" y="13277"/>
                  <a:pt x="10892" y="12088"/>
                </a:cubicBezTo>
                <a:cubicBezTo>
                  <a:pt x="10892" y="10700"/>
                  <a:pt x="9969" y="9710"/>
                  <a:pt x="8861" y="9710"/>
                </a:cubicBezTo>
                <a:close/>
                <a:moveTo>
                  <a:pt x="8861" y="13277"/>
                </a:moveTo>
                <a:cubicBezTo>
                  <a:pt x="8123" y="13277"/>
                  <a:pt x="7753" y="12682"/>
                  <a:pt x="7753" y="12088"/>
                </a:cubicBezTo>
                <a:cubicBezTo>
                  <a:pt x="7753" y="11295"/>
                  <a:pt x="8123" y="10700"/>
                  <a:pt x="8861" y="10700"/>
                </a:cubicBezTo>
                <a:cubicBezTo>
                  <a:pt x="9415" y="10700"/>
                  <a:pt x="9969" y="11295"/>
                  <a:pt x="9969" y="12088"/>
                </a:cubicBezTo>
                <a:cubicBezTo>
                  <a:pt x="9969" y="12682"/>
                  <a:pt x="9415" y="13277"/>
                  <a:pt x="8861" y="13277"/>
                </a:cubicBezTo>
                <a:close/>
                <a:moveTo>
                  <a:pt x="21599" y="3566"/>
                </a:moveTo>
                <a:cubicBezTo>
                  <a:pt x="21599" y="3368"/>
                  <a:pt x="21230" y="3170"/>
                  <a:pt x="21046" y="3170"/>
                </a:cubicBezTo>
                <a:cubicBezTo>
                  <a:pt x="21046" y="3170"/>
                  <a:pt x="21046" y="2972"/>
                  <a:pt x="21046" y="2972"/>
                </a:cubicBezTo>
                <a:cubicBezTo>
                  <a:pt x="21230" y="2972"/>
                  <a:pt x="21415" y="2576"/>
                  <a:pt x="21415" y="2576"/>
                </a:cubicBezTo>
                <a:cubicBezTo>
                  <a:pt x="21415" y="2576"/>
                  <a:pt x="21046" y="2377"/>
                  <a:pt x="20861" y="2377"/>
                </a:cubicBezTo>
                <a:cubicBezTo>
                  <a:pt x="20861" y="2377"/>
                  <a:pt x="20861" y="2179"/>
                  <a:pt x="20861" y="2179"/>
                </a:cubicBezTo>
                <a:cubicBezTo>
                  <a:pt x="21046" y="2179"/>
                  <a:pt x="21046" y="1783"/>
                  <a:pt x="21046" y="1783"/>
                </a:cubicBezTo>
                <a:cubicBezTo>
                  <a:pt x="21046" y="1585"/>
                  <a:pt x="20676" y="1585"/>
                  <a:pt x="20676" y="1585"/>
                </a:cubicBezTo>
                <a:cubicBezTo>
                  <a:pt x="20492" y="1585"/>
                  <a:pt x="20492" y="1585"/>
                  <a:pt x="20492" y="1585"/>
                </a:cubicBezTo>
                <a:cubicBezTo>
                  <a:pt x="20492" y="1387"/>
                  <a:pt x="20676" y="990"/>
                  <a:pt x="20492" y="990"/>
                </a:cubicBezTo>
                <a:cubicBezTo>
                  <a:pt x="20492" y="990"/>
                  <a:pt x="20123" y="990"/>
                  <a:pt x="20123" y="1188"/>
                </a:cubicBezTo>
                <a:cubicBezTo>
                  <a:pt x="19938" y="990"/>
                  <a:pt x="19938" y="990"/>
                  <a:pt x="19938" y="990"/>
                </a:cubicBezTo>
                <a:cubicBezTo>
                  <a:pt x="19938" y="792"/>
                  <a:pt x="19938" y="396"/>
                  <a:pt x="19938" y="396"/>
                </a:cubicBezTo>
                <a:cubicBezTo>
                  <a:pt x="19753" y="396"/>
                  <a:pt x="19569" y="594"/>
                  <a:pt x="19384" y="594"/>
                </a:cubicBezTo>
                <a:cubicBezTo>
                  <a:pt x="19384" y="594"/>
                  <a:pt x="19384" y="594"/>
                  <a:pt x="19200" y="594"/>
                </a:cubicBezTo>
                <a:cubicBezTo>
                  <a:pt x="19384" y="396"/>
                  <a:pt x="19200" y="198"/>
                  <a:pt x="19015" y="0"/>
                </a:cubicBezTo>
                <a:cubicBezTo>
                  <a:pt x="19015" y="0"/>
                  <a:pt x="18830" y="198"/>
                  <a:pt x="18646" y="396"/>
                </a:cubicBezTo>
                <a:cubicBezTo>
                  <a:pt x="18646" y="396"/>
                  <a:pt x="18646" y="396"/>
                  <a:pt x="18461" y="396"/>
                </a:cubicBezTo>
                <a:cubicBezTo>
                  <a:pt x="18461" y="198"/>
                  <a:pt x="18276" y="0"/>
                  <a:pt x="18276" y="0"/>
                </a:cubicBezTo>
                <a:cubicBezTo>
                  <a:pt x="18092" y="0"/>
                  <a:pt x="17907" y="198"/>
                  <a:pt x="17907" y="396"/>
                </a:cubicBezTo>
                <a:cubicBezTo>
                  <a:pt x="17907" y="396"/>
                  <a:pt x="17907" y="396"/>
                  <a:pt x="17723" y="396"/>
                </a:cubicBezTo>
                <a:cubicBezTo>
                  <a:pt x="17723" y="198"/>
                  <a:pt x="17538" y="0"/>
                  <a:pt x="17353" y="0"/>
                </a:cubicBezTo>
                <a:cubicBezTo>
                  <a:pt x="17353" y="198"/>
                  <a:pt x="17169" y="396"/>
                  <a:pt x="17169" y="594"/>
                </a:cubicBezTo>
                <a:cubicBezTo>
                  <a:pt x="17169" y="594"/>
                  <a:pt x="17169" y="594"/>
                  <a:pt x="17169" y="594"/>
                </a:cubicBezTo>
                <a:cubicBezTo>
                  <a:pt x="16984" y="594"/>
                  <a:pt x="16615" y="396"/>
                  <a:pt x="16615" y="396"/>
                </a:cubicBezTo>
                <a:cubicBezTo>
                  <a:pt x="16615" y="396"/>
                  <a:pt x="16430" y="792"/>
                  <a:pt x="16615" y="990"/>
                </a:cubicBezTo>
                <a:cubicBezTo>
                  <a:pt x="16615" y="990"/>
                  <a:pt x="16430" y="990"/>
                  <a:pt x="16430" y="1188"/>
                </a:cubicBezTo>
                <a:cubicBezTo>
                  <a:pt x="16246" y="990"/>
                  <a:pt x="16061" y="990"/>
                  <a:pt x="15876" y="990"/>
                </a:cubicBezTo>
                <a:cubicBezTo>
                  <a:pt x="15876" y="990"/>
                  <a:pt x="15876" y="1387"/>
                  <a:pt x="16061" y="1585"/>
                </a:cubicBezTo>
                <a:cubicBezTo>
                  <a:pt x="16061" y="1585"/>
                  <a:pt x="15876" y="1585"/>
                  <a:pt x="15876" y="1585"/>
                </a:cubicBezTo>
                <a:cubicBezTo>
                  <a:pt x="15876" y="1585"/>
                  <a:pt x="15507" y="1585"/>
                  <a:pt x="15507" y="1783"/>
                </a:cubicBezTo>
                <a:cubicBezTo>
                  <a:pt x="15323" y="1783"/>
                  <a:pt x="15507" y="2179"/>
                  <a:pt x="15692" y="2179"/>
                </a:cubicBezTo>
                <a:cubicBezTo>
                  <a:pt x="15692" y="2179"/>
                  <a:pt x="15507" y="2377"/>
                  <a:pt x="15507" y="2377"/>
                </a:cubicBezTo>
                <a:cubicBezTo>
                  <a:pt x="15507" y="2377"/>
                  <a:pt x="15138" y="2576"/>
                  <a:pt x="15138" y="2576"/>
                </a:cubicBezTo>
                <a:cubicBezTo>
                  <a:pt x="15138" y="2576"/>
                  <a:pt x="15323" y="2972"/>
                  <a:pt x="15507" y="2972"/>
                </a:cubicBezTo>
                <a:cubicBezTo>
                  <a:pt x="15323" y="2972"/>
                  <a:pt x="15323" y="3170"/>
                  <a:pt x="15323" y="3170"/>
                </a:cubicBezTo>
                <a:cubicBezTo>
                  <a:pt x="15323" y="3170"/>
                  <a:pt x="14953" y="3368"/>
                  <a:pt x="14953" y="3566"/>
                </a:cubicBezTo>
                <a:cubicBezTo>
                  <a:pt x="14953" y="3566"/>
                  <a:pt x="15323" y="3765"/>
                  <a:pt x="15323" y="3765"/>
                </a:cubicBezTo>
                <a:cubicBezTo>
                  <a:pt x="15323" y="3765"/>
                  <a:pt x="15323" y="3963"/>
                  <a:pt x="15507" y="3963"/>
                </a:cubicBezTo>
                <a:cubicBezTo>
                  <a:pt x="15323" y="3963"/>
                  <a:pt x="15138" y="4359"/>
                  <a:pt x="15138" y="4359"/>
                </a:cubicBezTo>
                <a:cubicBezTo>
                  <a:pt x="15138" y="4557"/>
                  <a:pt x="15507" y="4557"/>
                  <a:pt x="15507" y="4557"/>
                </a:cubicBezTo>
                <a:cubicBezTo>
                  <a:pt x="15507" y="4557"/>
                  <a:pt x="15692" y="4755"/>
                  <a:pt x="15692" y="4755"/>
                </a:cubicBezTo>
                <a:cubicBezTo>
                  <a:pt x="15507" y="4755"/>
                  <a:pt x="15323" y="5152"/>
                  <a:pt x="15507" y="5152"/>
                </a:cubicBezTo>
                <a:cubicBezTo>
                  <a:pt x="15507" y="5350"/>
                  <a:pt x="15876" y="5350"/>
                  <a:pt x="15876" y="5350"/>
                </a:cubicBezTo>
                <a:cubicBezTo>
                  <a:pt x="15876" y="5350"/>
                  <a:pt x="16061" y="5350"/>
                  <a:pt x="16061" y="5350"/>
                </a:cubicBezTo>
                <a:cubicBezTo>
                  <a:pt x="15876" y="5548"/>
                  <a:pt x="15876" y="5944"/>
                  <a:pt x="15876" y="5944"/>
                </a:cubicBezTo>
                <a:cubicBezTo>
                  <a:pt x="16061" y="5944"/>
                  <a:pt x="16246" y="5944"/>
                  <a:pt x="16430" y="5944"/>
                </a:cubicBezTo>
                <a:cubicBezTo>
                  <a:pt x="16430" y="5944"/>
                  <a:pt x="16615" y="5944"/>
                  <a:pt x="16615" y="5944"/>
                </a:cubicBezTo>
                <a:cubicBezTo>
                  <a:pt x="16430" y="6143"/>
                  <a:pt x="16615" y="6539"/>
                  <a:pt x="16615" y="6539"/>
                </a:cubicBezTo>
                <a:cubicBezTo>
                  <a:pt x="16615" y="6539"/>
                  <a:pt x="16984" y="6341"/>
                  <a:pt x="17169" y="6341"/>
                </a:cubicBezTo>
                <a:cubicBezTo>
                  <a:pt x="17169" y="6341"/>
                  <a:pt x="17169" y="6341"/>
                  <a:pt x="17169" y="6341"/>
                </a:cubicBezTo>
                <a:cubicBezTo>
                  <a:pt x="17169" y="6539"/>
                  <a:pt x="17353" y="6935"/>
                  <a:pt x="17353" y="6935"/>
                </a:cubicBezTo>
                <a:cubicBezTo>
                  <a:pt x="17538" y="6935"/>
                  <a:pt x="17723" y="6737"/>
                  <a:pt x="17723" y="6539"/>
                </a:cubicBezTo>
                <a:cubicBezTo>
                  <a:pt x="17907" y="6539"/>
                  <a:pt x="17907" y="6539"/>
                  <a:pt x="17907" y="6539"/>
                </a:cubicBezTo>
                <a:cubicBezTo>
                  <a:pt x="17907" y="6737"/>
                  <a:pt x="18092" y="6935"/>
                  <a:pt x="18276" y="6935"/>
                </a:cubicBezTo>
                <a:cubicBezTo>
                  <a:pt x="18276" y="6935"/>
                  <a:pt x="18461" y="6737"/>
                  <a:pt x="18461" y="6539"/>
                </a:cubicBezTo>
                <a:cubicBezTo>
                  <a:pt x="18646" y="6539"/>
                  <a:pt x="18646" y="6539"/>
                  <a:pt x="18646" y="6539"/>
                </a:cubicBezTo>
                <a:cubicBezTo>
                  <a:pt x="18830" y="6737"/>
                  <a:pt x="19015" y="6935"/>
                  <a:pt x="19015" y="6935"/>
                </a:cubicBezTo>
                <a:cubicBezTo>
                  <a:pt x="19200" y="6935"/>
                  <a:pt x="19384" y="6539"/>
                  <a:pt x="19200" y="6341"/>
                </a:cubicBezTo>
                <a:cubicBezTo>
                  <a:pt x="19384" y="6341"/>
                  <a:pt x="19384" y="6341"/>
                  <a:pt x="19384" y="6341"/>
                </a:cubicBezTo>
                <a:cubicBezTo>
                  <a:pt x="19569" y="6341"/>
                  <a:pt x="19753" y="6539"/>
                  <a:pt x="19938" y="6539"/>
                </a:cubicBezTo>
                <a:cubicBezTo>
                  <a:pt x="19938" y="6539"/>
                  <a:pt x="19938" y="6143"/>
                  <a:pt x="19938" y="5944"/>
                </a:cubicBezTo>
                <a:cubicBezTo>
                  <a:pt x="19938" y="5944"/>
                  <a:pt x="19938" y="5944"/>
                  <a:pt x="20123" y="5944"/>
                </a:cubicBezTo>
                <a:cubicBezTo>
                  <a:pt x="20123" y="5944"/>
                  <a:pt x="20492" y="5944"/>
                  <a:pt x="20492" y="5944"/>
                </a:cubicBezTo>
                <a:cubicBezTo>
                  <a:pt x="20676" y="5944"/>
                  <a:pt x="20492" y="5548"/>
                  <a:pt x="20492" y="5350"/>
                </a:cubicBezTo>
                <a:cubicBezTo>
                  <a:pt x="20492" y="5350"/>
                  <a:pt x="20492" y="5350"/>
                  <a:pt x="20676" y="5350"/>
                </a:cubicBezTo>
                <a:cubicBezTo>
                  <a:pt x="20676" y="5350"/>
                  <a:pt x="21046" y="5350"/>
                  <a:pt x="21046" y="5152"/>
                </a:cubicBezTo>
                <a:cubicBezTo>
                  <a:pt x="21046" y="5152"/>
                  <a:pt x="21046" y="4755"/>
                  <a:pt x="20861" y="4755"/>
                </a:cubicBezTo>
                <a:cubicBezTo>
                  <a:pt x="20861" y="4755"/>
                  <a:pt x="20861" y="4557"/>
                  <a:pt x="20861" y="4557"/>
                </a:cubicBezTo>
                <a:cubicBezTo>
                  <a:pt x="21046" y="4557"/>
                  <a:pt x="21415" y="4557"/>
                  <a:pt x="21415" y="4359"/>
                </a:cubicBezTo>
                <a:cubicBezTo>
                  <a:pt x="21415" y="4359"/>
                  <a:pt x="21230" y="3963"/>
                  <a:pt x="21046" y="3963"/>
                </a:cubicBezTo>
                <a:cubicBezTo>
                  <a:pt x="21046" y="3963"/>
                  <a:pt x="21046" y="3765"/>
                  <a:pt x="21046" y="3765"/>
                </a:cubicBezTo>
                <a:cubicBezTo>
                  <a:pt x="21230" y="3765"/>
                  <a:pt x="21599" y="3566"/>
                  <a:pt x="21599" y="3566"/>
                </a:cubicBezTo>
                <a:close/>
                <a:moveTo>
                  <a:pt x="19015" y="6143"/>
                </a:moveTo>
                <a:cubicBezTo>
                  <a:pt x="18830" y="6341"/>
                  <a:pt x="18646" y="6341"/>
                  <a:pt x="18646" y="6341"/>
                </a:cubicBezTo>
                <a:cubicBezTo>
                  <a:pt x="18646" y="5746"/>
                  <a:pt x="19015" y="4954"/>
                  <a:pt x="18830" y="4359"/>
                </a:cubicBezTo>
                <a:cubicBezTo>
                  <a:pt x="19015" y="4954"/>
                  <a:pt x="19753" y="4954"/>
                  <a:pt x="20307" y="5152"/>
                </a:cubicBezTo>
                <a:cubicBezTo>
                  <a:pt x="19938" y="5746"/>
                  <a:pt x="19569" y="6143"/>
                  <a:pt x="19015" y="6143"/>
                </a:cubicBezTo>
                <a:close/>
                <a:moveTo>
                  <a:pt x="16061" y="5152"/>
                </a:moveTo>
                <a:cubicBezTo>
                  <a:pt x="16615" y="4954"/>
                  <a:pt x="17538" y="4954"/>
                  <a:pt x="17723" y="4359"/>
                </a:cubicBezTo>
                <a:cubicBezTo>
                  <a:pt x="17538" y="4954"/>
                  <a:pt x="17907" y="5746"/>
                  <a:pt x="17907" y="6341"/>
                </a:cubicBezTo>
                <a:cubicBezTo>
                  <a:pt x="17169" y="6143"/>
                  <a:pt x="16615" y="5746"/>
                  <a:pt x="16061" y="5152"/>
                </a:cubicBezTo>
                <a:close/>
                <a:moveTo>
                  <a:pt x="15692" y="4161"/>
                </a:moveTo>
                <a:cubicBezTo>
                  <a:pt x="15507" y="3566"/>
                  <a:pt x="15507" y="2972"/>
                  <a:pt x="15876" y="2377"/>
                </a:cubicBezTo>
                <a:cubicBezTo>
                  <a:pt x="16246" y="2774"/>
                  <a:pt x="16800" y="3566"/>
                  <a:pt x="17169" y="3566"/>
                </a:cubicBezTo>
                <a:cubicBezTo>
                  <a:pt x="16800" y="3566"/>
                  <a:pt x="16246" y="4161"/>
                  <a:pt x="15876" y="4557"/>
                </a:cubicBezTo>
                <a:cubicBezTo>
                  <a:pt x="15692" y="4557"/>
                  <a:pt x="15692" y="4359"/>
                  <a:pt x="15692" y="4161"/>
                </a:cubicBezTo>
                <a:close/>
                <a:moveTo>
                  <a:pt x="17538" y="792"/>
                </a:moveTo>
                <a:cubicBezTo>
                  <a:pt x="17723" y="792"/>
                  <a:pt x="17723" y="594"/>
                  <a:pt x="17907" y="594"/>
                </a:cubicBezTo>
                <a:cubicBezTo>
                  <a:pt x="17907" y="1387"/>
                  <a:pt x="17538" y="2179"/>
                  <a:pt x="17723" y="2576"/>
                </a:cubicBezTo>
                <a:cubicBezTo>
                  <a:pt x="17538" y="2179"/>
                  <a:pt x="16615" y="1981"/>
                  <a:pt x="16061" y="1783"/>
                </a:cubicBezTo>
                <a:cubicBezTo>
                  <a:pt x="16430" y="1188"/>
                  <a:pt x="16984" y="990"/>
                  <a:pt x="17538" y="792"/>
                </a:cubicBezTo>
                <a:close/>
                <a:moveTo>
                  <a:pt x="20307" y="1783"/>
                </a:moveTo>
                <a:cubicBezTo>
                  <a:pt x="19753" y="1981"/>
                  <a:pt x="19015" y="2179"/>
                  <a:pt x="18830" y="2576"/>
                </a:cubicBezTo>
                <a:cubicBezTo>
                  <a:pt x="19015" y="2179"/>
                  <a:pt x="18646" y="1387"/>
                  <a:pt x="18646" y="594"/>
                </a:cubicBezTo>
                <a:cubicBezTo>
                  <a:pt x="19200" y="792"/>
                  <a:pt x="19938" y="1188"/>
                  <a:pt x="20307" y="1783"/>
                </a:cubicBezTo>
                <a:close/>
                <a:moveTo>
                  <a:pt x="18646" y="4161"/>
                </a:moveTo>
                <a:cubicBezTo>
                  <a:pt x="18646" y="4161"/>
                  <a:pt x="18646" y="4359"/>
                  <a:pt x="18830" y="4359"/>
                </a:cubicBezTo>
                <a:cubicBezTo>
                  <a:pt x="18646" y="4359"/>
                  <a:pt x="18646" y="4359"/>
                  <a:pt x="18646" y="4161"/>
                </a:cubicBezTo>
                <a:cubicBezTo>
                  <a:pt x="18461" y="4557"/>
                  <a:pt x="18092" y="4557"/>
                  <a:pt x="17907" y="4161"/>
                </a:cubicBezTo>
                <a:cubicBezTo>
                  <a:pt x="17907" y="4359"/>
                  <a:pt x="17723" y="4359"/>
                  <a:pt x="17723" y="4359"/>
                </a:cubicBezTo>
                <a:cubicBezTo>
                  <a:pt x="17723" y="4359"/>
                  <a:pt x="17907" y="4161"/>
                  <a:pt x="17907" y="4161"/>
                </a:cubicBezTo>
                <a:cubicBezTo>
                  <a:pt x="17538" y="4161"/>
                  <a:pt x="17353" y="3765"/>
                  <a:pt x="17538" y="3566"/>
                </a:cubicBezTo>
                <a:cubicBezTo>
                  <a:pt x="17353" y="3566"/>
                  <a:pt x="17353" y="3566"/>
                  <a:pt x="17353" y="3566"/>
                </a:cubicBezTo>
                <a:cubicBezTo>
                  <a:pt x="17353" y="3566"/>
                  <a:pt x="17353" y="3368"/>
                  <a:pt x="17538" y="3368"/>
                </a:cubicBezTo>
                <a:cubicBezTo>
                  <a:pt x="17353" y="3170"/>
                  <a:pt x="17538" y="2774"/>
                  <a:pt x="17907" y="2774"/>
                </a:cubicBezTo>
                <a:cubicBezTo>
                  <a:pt x="17907" y="2774"/>
                  <a:pt x="17723" y="2576"/>
                  <a:pt x="17723" y="2576"/>
                </a:cubicBezTo>
                <a:cubicBezTo>
                  <a:pt x="17723" y="2576"/>
                  <a:pt x="17907" y="2774"/>
                  <a:pt x="17907" y="2774"/>
                </a:cubicBezTo>
                <a:cubicBezTo>
                  <a:pt x="18092" y="2576"/>
                  <a:pt x="18461" y="2576"/>
                  <a:pt x="18646" y="2774"/>
                </a:cubicBezTo>
                <a:cubicBezTo>
                  <a:pt x="18646" y="2774"/>
                  <a:pt x="18646" y="2576"/>
                  <a:pt x="18830" y="2576"/>
                </a:cubicBezTo>
                <a:cubicBezTo>
                  <a:pt x="18646" y="2576"/>
                  <a:pt x="18646" y="2774"/>
                  <a:pt x="18646" y="2774"/>
                </a:cubicBezTo>
                <a:cubicBezTo>
                  <a:pt x="19015" y="2774"/>
                  <a:pt x="19200" y="3170"/>
                  <a:pt x="19015" y="3368"/>
                </a:cubicBezTo>
                <a:cubicBezTo>
                  <a:pt x="19015" y="3368"/>
                  <a:pt x="19200" y="3566"/>
                  <a:pt x="19200" y="3566"/>
                </a:cubicBezTo>
                <a:cubicBezTo>
                  <a:pt x="19200" y="3566"/>
                  <a:pt x="19015" y="3566"/>
                  <a:pt x="19015" y="3566"/>
                </a:cubicBezTo>
                <a:cubicBezTo>
                  <a:pt x="19200" y="3765"/>
                  <a:pt x="19015" y="4161"/>
                  <a:pt x="18646" y="4161"/>
                </a:cubicBezTo>
                <a:close/>
                <a:moveTo>
                  <a:pt x="20676" y="4557"/>
                </a:moveTo>
                <a:cubicBezTo>
                  <a:pt x="20307" y="4161"/>
                  <a:pt x="19753" y="3566"/>
                  <a:pt x="19200" y="3566"/>
                </a:cubicBezTo>
                <a:cubicBezTo>
                  <a:pt x="19753" y="3566"/>
                  <a:pt x="20307" y="2774"/>
                  <a:pt x="20676" y="2377"/>
                </a:cubicBezTo>
                <a:cubicBezTo>
                  <a:pt x="20676" y="2576"/>
                  <a:pt x="20861" y="2576"/>
                  <a:pt x="20861" y="2774"/>
                </a:cubicBezTo>
                <a:cubicBezTo>
                  <a:pt x="21046" y="3368"/>
                  <a:pt x="20861" y="3963"/>
                  <a:pt x="20676" y="4557"/>
                </a:cubicBezTo>
                <a:close/>
                <a:moveTo>
                  <a:pt x="18276" y="2576"/>
                </a:moveTo>
                <a:cubicBezTo>
                  <a:pt x="17907" y="2576"/>
                  <a:pt x="17538" y="2972"/>
                  <a:pt x="17538" y="3566"/>
                </a:cubicBezTo>
                <a:cubicBezTo>
                  <a:pt x="17538" y="3963"/>
                  <a:pt x="17907" y="4359"/>
                  <a:pt x="18276" y="4359"/>
                </a:cubicBezTo>
                <a:cubicBezTo>
                  <a:pt x="18646" y="4359"/>
                  <a:pt x="19015" y="3963"/>
                  <a:pt x="19015" y="3566"/>
                </a:cubicBezTo>
                <a:cubicBezTo>
                  <a:pt x="19015" y="2972"/>
                  <a:pt x="18646" y="2576"/>
                  <a:pt x="18276" y="2576"/>
                </a:cubicBezTo>
                <a:close/>
                <a:moveTo>
                  <a:pt x="18276" y="3963"/>
                </a:moveTo>
                <a:cubicBezTo>
                  <a:pt x="18092" y="3963"/>
                  <a:pt x="17907" y="3765"/>
                  <a:pt x="17907" y="3566"/>
                </a:cubicBezTo>
                <a:cubicBezTo>
                  <a:pt x="17907" y="3170"/>
                  <a:pt x="18092" y="2972"/>
                  <a:pt x="18276" y="2972"/>
                </a:cubicBezTo>
                <a:cubicBezTo>
                  <a:pt x="18461" y="2972"/>
                  <a:pt x="18646" y="3170"/>
                  <a:pt x="18646" y="3566"/>
                </a:cubicBezTo>
                <a:cubicBezTo>
                  <a:pt x="18646" y="3765"/>
                  <a:pt x="18461" y="3963"/>
                  <a:pt x="18276" y="39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defRPr>
            </a:lvl9pPr>
          </a:lstStyle>
          <a:p>
            <a:endParaRPr lang="zh-CN" altLang="en-US"/>
          </a:p>
        </p:txBody>
      </p:sp>
      <p:grpSp>
        <p:nvGrpSpPr>
          <p:cNvPr id="59" name="Group 79"/>
          <p:cNvGrpSpPr/>
          <p:nvPr/>
        </p:nvGrpSpPr>
        <p:grpSpPr bwMode="auto">
          <a:xfrm>
            <a:off x="7392027" y="2655964"/>
            <a:ext cx="1290660" cy="321556"/>
            <a:chOff x="0" y="-1"/>
            <a:chExt cx="924786" cy="228585"/>
          </a:xfrm>
        </p:grpSpPr>
        <p:sp>
          <p:nvSpPr>
            <p:cNvPr id="60" name="Line 80"/>
            <p:cNvSpPr>
              <a:spLocks noChangeShapeType="1"/>
            </p:cNvSpPr>
            <p:nvPr/>
          </p:nvSpPr>
          <p:spPr bwMode="auto">
            <a:xfrm flipV="1">
              <a:off x="0" y="-1"/>
              <a:ext cx="305084" cy="228585"/>
            </a:xfrm>
            <a:prstGeom prst="line">
              <a:avLst/>
            </a:prstGeom>
            <a:noFill/>
            <a:ln w="9525" cap="flat" cmpd="sng">
              <a:solidFill>
                <a:srgbClr val="298B67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pPr defTabSz="457200">
                <a:defRPr/>
              </a:pPr>
              <a:endParaRPr lang="es-ES" sz="1200">
                <a:latin typeface="Helvetica" charset="0"/>
                <a:ea typeface="MS PGothic" panose="020B0600070205080204" pitchFamily="34" charset="-128"/>
                <a:sym typeface="Helvetica" charset="0"/>
              </a:endParaRPr>
            </a:p>
          </p:txBody>
        </p:sp>
        <p:sp>
          <p:nvSpPr>
            <p:cNvPr id="61" name="Line 81"/>
            <p:cNvSpPr>
              <a:spLocks noChangeShapeType="1"/>
            </p:cNvSpPr>
            <p:nvPr/>
          </p:nvSpPr>
          <p:spPr bwMode="auto">
            <a:xfrm>
              <a:off x="316207" y="-1"/>
              <a:ext cx="608579" cy="1576"/>
            </a:xfrm>
            <a:prstGeom prst="line">
              <a:avLst/>
            </a:prstGeom>
            <a:noFill/>
            <a:ln w="9525" cap="flat" cmpd="sng">
              <a:solidFill>
                <a:srgbClr val="298B67"/>
              </a:solidFill>
              <a:prstDash val="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pPr defTabSz="457200">
                <a:defRPr/>
              </a:pPr>
              <a:endParaRPr lang="es-ES" sz="1200">
                <a:latin typeface="Helvetica" charset="0"/>
                <a:ea typeface="MS PGothic" panose="020B0600070205080204" pitchFamily="34" charset="-128"/>
                <a:sym typeface="Helvetica" charset="0"/>
              </a:endParaRPr>
            </a:p>
          </p:txBody>
        </p:sp>
      </p:grpSp>
      <p:grpSp>
        <p:nvGrpSpPr>
          <p:cNvPr id="62" name="Group 82"/>
          <p:cNvGrpSpPr/>
          <p:nvPr/>
        </p:nvGrpSpPr>
        <p:grpSpPr bwMode="auto">
          <a:xfrm>
            <a:off x="7392027" y="4467767"/>
            <a:ext cx="1275140" cy="319353"/>
            <a:chOff x="0" y="0"/>
            <a:chExt cx="914180" cy="230188"/>
          </a:xfrm>
        </p:grpSpPr>
        <p:sp>
          <p:nvSpPr>
            <p:cNvPr id="63" name="Line 83"/>
            <p:cNvSpPr>
              <a:spLocks noChangeShapeType="1"/>
            </p:cNvSpPr>
            <p:nvPr/>
          </p:nvSpPr>
          <p:spPr bwMode="auto">
            <a:xfrm>
              <a:off x="0" y="0"/>
              <a:ext cx="228942" cy="228580"/>
            </a:xfrm>
            <a:prstGeom prst="line">
              <a:avLst/>
            </a:prstGeom>
            <a:noFill/>
            <a:ln w="9525" cap="flat" cmpd="sng">
              <a:solidFill>
                <a:srgbClr val="298B67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pPr defTabSz="457200">
                <a:defRPr/>
              </a:pPr>
              <a:endParaRPr lang="es-ES" sz="1200">
                <a:latin typeface="Helvetica" charset="0"/>
                <a:ea typeface="MS PGothic" panose="020B0600070205080204" pitchFamily="34" charset="-128"/>
                <a:sym typeface="Helvetica" charset="0"/>
              </a:endParaRPr>
            </a:p>
          </p:txBody>
        </p: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228942" y="228590"/>
              <a:ext cx="685238" cy="1598"/>
            </a:xfrm>
            <a:prstGeom prst="line">
              <a:avLst/>
            </a:prstGeom>
            <a:noFill/>
            <a:ln w="9525" cap="flat" cmpd="sng">
              <a:solidFill>
                <a:srgbClr val="298B67"/>
              </a:solidFill>
              <a:prstDash val="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pPr defTabSz="457200">
                <a:defRPr/>
              </a:pPr>
              <a:endParaRPr lang="es-ES" sz="1200">
                <a:latin typeface="Helvetica" charset="0"/>
                <a:ea typeface="MS PGothic" panose="020B0600070205080204" pitchFamily="34" charset="-128"/>
                <a:sym typeface="Helvetica" charset="0"/>
              </a:endParaRPr>
            </a:p>
          </p:txBody>
        </p:sp>
      </p:grpSp>
      <p:grpSp>
        <p:nvGrpSpPr>
          <p:cNvPr id="65" name="Group 86"/>
          <p:cNvGrpSpPr/>
          <p:nvPr/>
        </p:nvGrpSpPr>
        <p:grpSpPr bwMode="auto">
          <a:xfrm>
            <a:off x="3347068" y="2671487"/>
            <a:ext cx="1277357" cy="321557"/>
            <a:chOff x="12507" y="28"/>
            <a:chExt cx="914181" cy="230222"/>
          </a:xfrm>
        </p:grpSpPr>
        <p:sp>
          <p:nvSpPr>
            <p:cNvPr id="66" name="Line 87"/>
            <p:cNvSpPr>
              <a:spLocks noChangeShapeType="1"/>
            </p:cNvSpPr>
            <p:nvPr/>
          </p:nvSpPr>
          <p:spPr bwMode="auto">
            <a:xfrm flipH="1" flipV="1">
              <a:off x="698143" y="1616"/>
              <a:ext cx="228545" cy="228634"/>
            </a:xfrm>
            <a:prstGeom prst="line">
              <a:avLst/>
            </a:prstGeom>
            <a:noFill/>
            <a:ln w="9525" cap="flat" cmpd="sng">
              <a:solidFill>
                <a:srgbClr val="298B67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pPr defTabSz="457200">
                <a:defRPr/>
              </a:pPr>
              <a:endParaRPr lang="es-ES" sz="1200">
                <a:latin typeface="Helvetica" charset="0"/>
                <a:ea typeface="MS PGothic" panose="020B0600070205080204" pitchFamily="34" charset="-128"/>
                <a:sym typeface="Helvetica" charset="0"/>
              </a:endParaRPr>
            </a:p>
          </p:txBody>
        </p:sp>
        <p:sp>
          <p:nvSpPr>
            <p:cNvPr id="67" name="Line 88"/>
            <p:cNvSpPr>
              <a:spLocks noChangeShapeType="1"/>
            </p:cNvSpPr>
            <p:nvPr/>
          </p:nvSpPr>
          <p:spPr bwMode="auto">
            <a:xfrm flipH="1" flipV="1">
              <a:off x="12507" y="28"/>
              <a:ext cx="685636" cy="1588"/>
            </a:xfrm>
            <a:prstGeom prst="line">
              <a:avLst/>
            </a:prstGeom>
            <a:noFill/>
            <a:ln w="9525" cap="flat" cmpd="sng">
              <a:solidFill>
                <a:srgbClr val="298B67"/>
              </a:solidFill>
              <a:prstDash val="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pPr defTabSz="457200">
                <a:defRPr/>
              </a:pPr>
              <a:endParaRPr lang="es-ES" sz="1200">
                <a:latin typeface="Helvetica" charset="0"/>
                <a:ea typeface="MS PGothic" panose="020B0600070205080204" pitchFamily="34" charset="-128"/>
                <a:sym typeface="Helvetica" charset="0"/>
              </a:endParaRPr>
            </a:p>
          </p:txBody>
        </p:sp>
      </p:grpSp>
      <p:grpSp>
        <p:nvGrpSpPr>
          <p:cNvPr id="68" name="Group 90"/>
          <p:cNvGrpSpPr/>
          <p:nvPr/>
        </p:nvGrpSpPr>
        <p:grpSpPr bwMode="auto">
          <a:xfrm>
            <a:off x="3347068" y="4472203"/>
            <a:ext cx="1290663" cy="319351"/>
            <a:chOff x="12534" y="-1"/>
            <a:chExt cx="924787" cy="228602"/>
          </a:xfrm>
        </p:grpSpPr>
        <p:sp>
          <p:nvSpPr>
            <p:cNvPr id="69" name="Line 91"/>
            <p:cNvSpPr>
              <a:spLocks noChangeShapeType="1"/>
            </p:cNvSpPr>
            <p:nvPr/>
          </p:nvSpPr>
          <p:spPr bwMode="auto">
            <a:xfrm flipH="1">
              <a:off x="632237" y="-1"/>
              <a:ext cx="305084" cy="228593"/>
            </a:xfrm>
            <a:prstGeom prst="line">
              <a:avLst/>
            </a:prstGeom>
            <a:noFill/>
            <a:ln w="9525" cap="flat" cmpd="sng">
              <a:solidFill>
                <a:srgbClr val="298B67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pPr defTabSz="457200">
                <a:defRPr/>
              </a:pPr>
              <a:endParaRPr lang="es-ES" sz="1200">
                <a:latin typeface="Helvetica" charset="0"/>
                <a:ea typeface="MS PGothic" panose="020B0600070205080204" pitchFamily="34" charset="-128"/>
                <a:sym typeface="Helvetica" charset="0"/>
              </a:endParaRPr>
            </a:p>
          </p:txBody>
        </p:sp>
        <p:sp>
          <p:nvSpPr>
            <p:cNvPr id="70" name="Line 92"/>
            <p:cNvSpPr>
              <a:spLocks noChangeShapeType="1"/>
            </p:cNvSpPr>
            <p:nvPr/>
          </p:nvSpPr>
          <p:spPr bwMode="auto">
            <a:xfrm flipH="1" flipV="1">
              <a:off x="12534" y="227014"/>
              <a:ext cx="608580" cy="1587"/>
            </a:xfrm>
            <a:prstGeom prst="line">
              <a:avLst/>
            </a:prstGeom>
            <a:noFill/>
            <a:ln w="9525" cap="flat" cmpd="sng">
              <a:solidFill>
                <a:srgbClr val="298B67"/>
              </a:solidFill>
              <a:prstDash val="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pPr defTabSz="457200">
                <a:defRPr/>
              </a:pPr>
              <a:endParaRPr lang="es-ES" sz="1200">
                <a:latin typeface="Helvetica" charset="0"/>
                <a:ea typeface="MS PGothic" panose="020B0600070205080204" pitchFamily="34" charset="-128"/>
                <a:sym typeface="Helvetica" charset="0"/>
              </a:endParaRPr>
            </a:p>
          </p:txBody>
        </p:sp>
      </p:grpSp>
      <p:grpSp>
        <p:nvGrpSpPr>
          <p:cNvPr id="71" name="Group 14"/>
          <p:cNvGrpSpPr/>
          <p:nvPr/>
        </p:nvGrpSpPr>
        <p:grpSpPr bwMode="auto">
          <a:xfrm>
            <a:off x="6483894" y="4225704"/>
            <a:ext cx="576586" cy="559185"/>
            <a:chOff x="0" y="-1"/>
            <a:chExt cx="412752" cy="400052"/>
          </a:xfrm>
          <a:solidFill>
            <a:srgbClr val="F2F2F2"/>
          </a:solidFill>
        </p:grpSpPr>
        <p:sp>
          <p:nvSpPr>
            <p:cNvPr id="72" name="AutoShape 15"/>
            <p:cNvSpPr/>
            <p:nvPr/>
          </p:nvSpPr>
          <p:spPr bwMode="auto">
            <a:xfrm>
              <a:off x="150813" y="114300"/>
              <a:ext cx="93664" cy="285751"/>
            </a:xfrm>
            <a:custGeom>
              <a:avLst/>
              <a:gdLst>
                <a:gd name="T0" fmla="*/ 46832 w 21600"/>
                <a:gd name="T1" fmla="*/ 142876 h 21600"/>
                <a:gd name="T2" fmla="*/ 46832 w 21600"/>
                <a:gd name="T3" fmla="*/ 142876 h 21600"/>
                <a:gd name="T4" fmla="*/ 46832 w 21600"/>
                <a:gd name="T5" fmla="*/ 142876 h 21600"/>
                <a:gd name="T6" fmla="*/ 46832 w 21600"/>
                <a:gd name="T7" fmla="*/ 14287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10400" y="11912"/>
                    <a:pt x="21600" y="392"/>
                  </a:cubicBezTo>
                  <a:cubicBezTo>
                    <a:pt x="18400" y="0"/>
                    <a:pt x="18400" y="0"/>
                    <a:pt x="18400" y="0"/>
                  </a:cubicBezTo>
                  <a:cubicBezTo>
                    <a:pt x="18400" y="0"/>
                    <a:pt x="3199" y="8901"/>
                    <a:pt x="0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AutoShape 16"/>
            <p:cNvSpPr/>
            <p:nvPr/>
          </p:nvSpPr>
          <p:spPr bwMode="auto">
            <a:xfrm>
              <a:off x="119063" y="138112"/>
              <a:ext cx="84139" cy="103189"/>
            </a:xfrm>
            <a:custGeom>
              <a:avLst/>
              <a:gdLst>
                <a:gd name="T0" fmla="*/ 42070 w 21600"/>
                <a:gd name="T1" fmla="*/ 51595 h 21600"/>
                <a:gd name="T2" fmla="*/ 42070 w 21600"/>
                <a:gd name="T3" fmla="*/ 51595 h 21600"/>
                <a:gd name="T4" fmla="*/ 42070 w 21600"/>
                <a:gd name="T5" fmla="*/ 51595 h 21600"/>
                <a:gd name="T6" fmla="*/ 42070 w 21600"/>
                <a:gd name="T7" fmla="*/ 5159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5010"/>
                  </a:moveTo>
                  <a:cubicBezTo>
                    <a:pt x="21600" y="15010"/>
                    <a:pt x="7934" y="9518"/>
                    <a:pt x="2204" y="0"/>
                  </a:cubicBezTo>
                  <a:cubicBezTo>
                    <a:pt x="0" y="1830"/>
                    <a:pt x="0" y="1830"/>
                    <a:pt x="0" y="1830"/>
                  </a:cubicBezTo>
                  <a:cubicBezTo>
                    <a:pt x="0" y="1830"/>
                    <a:pt x="6171" y="15010"/>
                    <a:pt x="20277" y="21599"/>
                  </a:cubicBezTo>
                  <a:cubicBezTo>
                    <a:pt x="21600" y="15010"/>
                    <a:pt x="21600" y="15010"/>
                    <a:pt x="21600" y="150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AutoShape 17"/>
            <p:cNvSpPr/>
            <p:nvPr/>
          </p:nvSpPr>
          <p:spPr bwMode="auto">
            <a:xfrm>
              <a:off x="185800" y="19050"/>
              <a:ext cx="49088" cy="95251"/>
            </a:xfrm>
            <a:custGeom>
              <a:avLst/>
              <a:gdLst>
                <a:gd name="T0" fmla="*/ 24543 w 20239"/>
                <a:gd name="T1" fmla="*/ 47626 h 21600"/>
                <a:gd name="T2" fmla="*/ 24543 w 20239"/>
                <a:gd name="T3" fmla="*/ 47626 h 21600"/>
                <a:gd name="T4" fmla="*/ 24543 w 20239"/>
                <a:gd name="T5" fmla="*/ 47626 h 21600"/>
                <a:gd name="T6" fmla="*/ 24543 w 20239"/>
                <a:gd name="T7" fmla="*/ 4762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39" h="21600">
                  <a:moveTo>
                    <a:pt x="39" y="11389"/>
                  </a:moveTo>
                  <a:cubicBezTo>
                    <a:pt x="-680" y="5498"/>
                    <a:pt x="8680" y="0"/>
                    <a:pt x="8680" y="0"/>
                  </a:cubicBezTo>
                  <a:cubicBezTo>
                    <a:pt x="8680" y="0"/>
                    <a:pt x="19480" y="4712"/>
                    <a:pt x="20200" y="10603"/>
                  </a:cubicBezTo>
                  <a:cubicBezTo>
                    <a:pt x="20920" y="16494"/>
                    <a:pt x="11560" y="21599"/>
                    <a:pt x="11560" y="21599"/>
                  </a:cubicBezTo>
                  <a:cubicBezTo>
                    <a:pt x="11560" y="21599"/>
                    <a:pt x="759" y="17280"/>
                    <a:pt x="39" y="113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AutoShape 18"/>
            <p:cNvSpPr/>
            <p:nvPr/>
          </p:nvSpPr>
          <p:spPr bwMode="auto">
            <a:xfrm>
              <a:off x="246063" y="228511"/>
              <a:ext cx="57151" cy="49391"/>
            </a:xfrm>
            <a:custGeom>
              <a:avLst/>
              <a:gdLst>
                <a:gd name="T0" fmla="*/ 28576 w 21600"/>
                <a:gd name="T1" fmla="*/ 27782 h 19200"/>
                <a:gd name="T2" fmla="*/ 28576 w 21600"/>
                <a:gd name="T3" fmla="*/ 27782 h 19200"/>
                <a:gd name="T4" fmla="*/ 28576 w 21600"/>
                <a:gd name="T5" fmla="*/ 27782 h 19200"/>
                <a:gd name="T6" fmla="*/ 28576 w 21600"/>
                <a:gd name="T7" fmla="*/ 27782 h 19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200">
                  <a:moveTo>
                    <a:pt x="5890" y="15000"/>
                  </a:moveTo>
                  <a:cubicBezTo>
                    <a:pt x="654" y="10274"/>
                    <a:pt x="0" y="150"/>
                    <a:pt x="0" y="150"/>
                  </a:cubicBezTo>
                  <a:cubicBezTo>
                    <a:pt x="0" y="150"/>
                    <a:pt x="9818" y="-1200"/>
                    <a:pt x="15709" y="4200"/>
                  </a:cubicBezTo>
                  <a:cubicBezTo>
                    <a:pt x="20945" y="9600"/>
                    <a:pt x="21600" y="19050"/>
                    <a:pt x="21600" y="19050"/>
                  </a:cubicBezTo>
                  <a:cubicBezTo>
                    <a:pt x="21600" y="19050"/>
                    <a:pt x="11781" y="20399"/>
                    <a:pt x="5890" y="150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AutoShape 19"/>
            <p:cNvSpPr/>
            <p:nvPr/>
          </p:nvSpPr>
          <p:spPr bwMode="auto">
            <a:xfrm>
              <a:off x="30163" y="71284"/>
              <a:ext cx="55564" cy="47933"/>
            </a:xfrm>
            <a:custGeom>
              <a:avLst/>
              <a:gdLst>
                <a:gd name="T0" fmla="*/ 27782 w 21600"/>
                <a:gd name="T1" fmla="*/ 26987 h 19181"/>
                <a:gd name="T2" fmla="*/ 27782 w 21600"/>
                <a:gd name="T3" fmla="*/ 26987 h 19181"/>
                <a:gd name="T4" fmla="*/ 27782 w 21600"/>
                <a:gd name="T5" fmla="*/ 26987 h 19181"/>
                <a:gd name="T6" fmla="*/ 27782 w 21600"/>
                <a:gd name="T7" fmla="*/ 26987 h 191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181">
                  <a:moveTo>
                    <a:pt x="6075" y="15513"/>
                  </a:moveTo>
                  <a:cubicBezTo>
                    <a:pt x="0" y="9939"/>
                    <a:pt x="0" y="184"/>
                    <a:pt x="0" y="184"/>
                  </a:cubicBezTo>
                  <a:cubicBezTo>
                    <a:pt x="0" y="184"/>
                    <a:pt x="9450" y="-1209"/>
                    <a:pt x="15525" y="3668"/>
                  </a:cubicBezTo>
                  <a:cubicBezTo>
                    <a:pt x="21599" y="9242"/>
                    <a:pt x="21599" y="18997"/>
                    <a:pt x="21599" y="18997"/>
                  </a:cubicBezTo>
                  <a:cubicBezTo>
                    <a:pt x="21599" y="18997"/>
                    <a:pt x="12150" y="20391"/>
                    <a:pt x="6075" y="155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AutoShape 20"/>
            <p:cNvSpPr/>
            <p:nvPr/>
          </p:nvSpPr>
          <p:spPr bwMode="auto">
            <a:xfrm>
              <a:off x="244969" y="28574"/>
              <a:ext cx="42282" cy="66676"/>
            </a:xfrm>
            <a:custGeom>
              <a:avLst/>
              <a:gdLst>
                <a:gd name="T0" fmla="*/ 21140 w 17433"/>
                <a:gd name="T1" fmla="*/ 33338 h 21600"/>
                <a:gd name="T2" fmla="*/ 21140 w 17433"/>
                <a:gd name="T3" fmla="*/ 33338 h 21600"/>
                <a:gd name="T4" fmla="*/ 21140 w 17433"/>
                <a:gd name="T5" fmla="*/ 33338 h 21600"/>
                <a:gd name="T6" fmla="*/ 21140 w 17433"/>
                <a:gd name="T7" fmla="*/ 333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33" h="21600">
                  <a:moveTo>
                    <a:pt x="15833" y="13642"/>
                  </a:moveTo>
                  <a:cubicBezTo>
                    <a:pt x="12233" y="19326"/>
                    <a:pt x="2153" y="21599"/>
                    <a:pt x="2153" y="21599"/>
                  </a:cubicBezTo>
                  <a:cubicBezTo>
                    <a:pt x="2153" y="21599"/>
                    <a:pt x="-2167" y="13642"/>
                    <a:pt x="1432" y="7957"/>
                  </a:cubicBezTo>
                  <a:cubicBezTo>
                    <a:pt x="5753" y="1705"/>
                    <a:pt x="15833" y="0"/>
                    <a:pt x="15833" y="0"/>
                  </a:cubicBezTo>
                  <a:cubicBezTo>
                    <a:pt x="15833" y="0"/>
                    <a:pt x="19433" y="7389"/>
                    <a:pt x="15833" y="136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AutoShape 21"/>
            <p:cNvSpPr/>
            <p:nvPr/>
          </p:nvSpPr>
          <p:spPr bwMode="auto">
            <a:xfrm>
              <a:off x="246063" y="149269"/>
              <a:ext cx="166689" cy="87226"/>
            </a:xfrm>
            <a:custGeom>
              <a:avLst/>
              <a:gdLst>
                <a:gd name="T0" fmla="*/ 83345 w 21600"/>
                <a:gd name="T1" fmla="*/ 48419 h 19456"/>
                <a:gd name="T2" fmla="*/ 83345 w 21600"/>
                <a:gd name="T3" fmla="*/ 48419 h 19456"/>
                <a:gd name="T4" fmla="*/ 83345 w 21600"/>
                <a:gd name="T5" fmla="*/ 48419 h 19456"/>
                <a:gd name="T6" fmla="*/ 83345 w 21600"/>
                <a:gd name="T7" fmla="*/ 48419 h 19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456">
                  <a:moveTo>
                    <a:pt x="10349" y="106"/>
                  </a:moveTo>
                  <a:cubicBezTo>
                    <a:pt x="4274" y="1284"/>
                    <a:pt x="0" y="11495"/>
                    <a:pt x="0" y="11495"/>
                  </a:cubicBezTo>
                  <a:cubicBezTo>
                    <a:pt x="0" y="11495"/>
                    <a:pt x="5400" y="20528"/>
                    <a:pt x="11474" y="19349"/>
                  </a:cubicBezTo>
                  <a:cubicBezTo>
                    <a:pt x="17325" y="18171"/>
                    <a:pt x="21599" y="7960"/>
                    <a:pt x="21599" y="7960"/>
                  </a:cubicBezTo>
                  <a:cubicBezTo>
                    <a:pt x="21599" y="7960"/>
                    <a:pt x="16200" y="-1072"/>
                    <a:pt x="10349" y="106"/>
                  </a:cubicBezTo>
                  <a:moveTo>
                    <a:pt x="9899" y="11495"/>
                  </a:moveTo>
                  <a:cubicBezTo>
                    <a:pt x="10124" y="13458"/>
                    <a:pt x="10124" y="13458"/>
                    <a:pt x="10124" y="13458"/>
                  </a:cubicBezTo>
                  <a:cubicBezTo>
                    <a:pt x="9225" y="13851"/>
                    <a:pt x="9225" y="13851"/>
                    <a:pt x="9225" y="13851"/>
                  </a:cubicBezTo>
                  <a:cubicBezTo>
                    <a:pt x="8999" y="11495"/>
                    <a:pt x="8999" y="11495"/>
                    <a:pt x="8999" y="11495"/>
                  </a:cubicBezTo>
                  <a:cubicBezTo>
                    <a:pt x="8549" y="11495"/>
                    <a:pt x="8549" y="11495"/>
                    <a:pt x="8549" y="11495"/>
                  </a:cubicBezTo>
                  <a:cubicBezTo>
                    <a:pt x="8774" y="13851"/>
                    <a:pt x="8774" y="13851"/>
                    <a:pt x="8774" y="13851"/>
                  </a:cubicBezTo>
                  <a:cubicBezTo>
                    <a:pt x="7875" y="14244"/>
                    <a:pt x="7875" y="14244"/>
                    <a:pt x="7875" y="14244"/>
                  </a:cubicBezTo>
                  <a:cubicBezTo>
                    <a:pt x="7650" y="11887"/>
                    <a:pt x="7650" y="11887"/>
                    <a:pt x="7650" y="11887"/>
                  </a:cubicBezTo>
                  <a:cubicBezTo>
                    <a:pt x="6974" y="11887"/>
                    <a:pt x="6974" y="11887"/>
                    <a:pt x="6974" y="11887"/>
                  </a:cubicBezTo>
                  <a:cubicBezTo>
                    <a:pt x="6750" y="9138"/>
                    <a:pt x="6750" y="9138"/>
                    <a:pt x="6750" y="9138"/>
                  </a:cubicBezTo>
                  <a:cubicBezTo>
                    <a:pt x="7424" y="9138"/>
                    <a:pt x="7424" y="9138"/>
                    <a:pt x="7424" y="9138"/>
                  </a:cubicBezTo>
                  <a:cubicBezTo>
                    <a:pt x="7199" y="6782"/>
                    <a:pt x="7199" y="6782"/>
                    <a:pt x="7199" y="6782"/>
                  </a:cubicBezTo>
                  <a:cubicBezTo>
                    <a:pt x="8324" y="6782"/>
                    <a:pt x="8324" y="6782"/>
                    <a:pt x="8324" y="6782"/>
                  </a:cubicBezTo>
                  <a:cubicBezTo>
                    <a:pt x="8324" y="8746"/>
                    <a:pt x="8324" y="8746"/>
                    <a:pt x="8324" y="8746"/>
                  </a:cubicBezTo>
                  <a:cubicBezTo>
                    <a:pt x="8774" y="8746"/>
                    <a:pt x="8774" y="8746"/>
                    <a:pt x="8774" y="8746"/>
                  </a:cubicBezTo>
                  <a:cubicBezTo>
                    <a:pt x="8549" y="6782"/>
                    <a:pt x="8549" y="6782"/>
                    <a:pt x="8549" y="6782"/>
                  </a:cubicBezTo>
                  <a:cubicBezTo>
                    <a:pt x="9675" y="6389"/>
                    <a:pt x="9675" y="6389"/>
                    <a:pt x="9675" y="6389"/>
                  </a:cubicBezTo>
                  <a:cubicBezTo>
                    <a:pt x="9675" y="8353"/>
                    <a:pt x="9675" y="8353"/>
                    <a:pt x="9675" y="8353"/>
                  </a:cubicBezTo>
                  <a:cubicBezTo>
                    <a:pt x="13500" y="3640"/>
                    <a:pt x="13500" y="3640"/>
                    <a:pt x="13500" y="3640"/>
                  </a:cubicBezTo>
                  <a:cubicBezTo>
                    <a:pt x="13724" y="6782"/>
                    <a:pt x="13724" y="6782"/>
                    <a:pt x="13724" y="6782"/>
                  </a:cubicBezTo>
                  <a:cubicBezTo>
                    <a:pt x="12149" y="8353"/>
                    <a:pt x="12149" y="8353"/>
                    <a:pt x="12149" y="8353"/>
                  </a:cubicBezTo>
                  <a:cubicBezTo>
                    <a:pt x="11699" y="9138"/>
                    <a:pt x="11474" y="9531"/>
                    <a:pt x="11025" y="9924"/>
                  </a:cubicBezTo>
                  <a:cubicBezTo>
                    <a:pt x="11025" y="9924"/>
                    <a:pt x="11025" y="9924"/>
                    <a:pt x="11025" y="9924"/>
                  </a:cubicBezTo>
                  <a:cubicBezTo>
                    <a:pt x="11474" y="9924"/>
                    <a:pt x="11924" y="10317"/>
                    <a:pt x="12374" y="10317"/>
                  </a:cubicBezTo>
                  <a:cubicBezTo>
                    <a:pt x="14175" y="11495"/>
                    <a:pt x="14175" y="11495"/>
                    <a:pt x="14175" y="11495"/>
                  </a:cubicBezTo>
                  <a:cubicBezTo>
                    <a:pt x="14399" y="14637"/>
                    <a:pt x="14399" y="14637"/>
                    <a:pt x="14399" y="14637"/>
                  </a:cubicBezTo>
                  <a:cubicBezTo>
                    <a:pt x="9899" y="11495"/>
                    <a:pt x="9899" y="11495"/>
                    <a:pt x="9899" y="114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AutoShape 22"/>
            <p:cNvSpPr/>
            <p:nvPr/>
          </p:nvSpPr>
          <p:spPr bwMode="auto">
            <a:xfrm>
              <a:off x="0" y="128927"/>
              <a:ext cx="114301" cy="62310"/>
            </a:xfrm>
            <a:custGeom>
              <a:avLst/>
              <a:gdLst>
                <a:gd name="T0" fmla="*/ 57151 w 21600"/>
                <a:gd name="T1" fmla="*/ 37846 h 18038"/>
                <a:gd name="T2" fmla="*/ 57151 w 21600"/>
                <a:gd name="T3" fmla="*/ 37846 h 18038"/>
                <a:gd name="T4" fmla="*/ 57151 w 21600"/>
                <a:gd name="T5" fmla="*/ 37846 h 18038"/>
                <a:gd name="T6" fmla="*/ 57151 w 21600"/>
                <a:gd name="T7" fmla="*/ 37846 h 180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038">
                  <a:moveTo>
                    <a:pt x="12109" y="574"/>
                  </a:moveTo>
                  <a:cubicBezTo>
                    <a:pt x="6218" y="-1937"/>
                    <a:pt x="0" y="4593"/>
                    <a:pt x="0" y="4593"/>
                  </a:cubicBezTo>
                  <a:cubicBezTo>
                    <a:pt x="0" y="4593"/>
                    <a:pt x="3600" y="15142"/>
                    <a:pt x="9490" y="17653"/>
                  </a:cubicBezTo>
                  <a:cubicBezTo>
                    <a:pt x="15381" y="19662"/>
                    <a:pt x="21600" y="13132"/>
                    <a:pt x="21600" y="13132"/>
                  </a:cubicBezTo>
                  <a:cubicBezTo>
                    <a:pt x="21600" y="13132"/>
                    <a:pt x="18327" y="2583"/>
                    <a:pt x="12109" y="574"/>
                  </a:cubicBezTo>
                  <a:moveTo>
                    <a:pt x="15054" y="8109"/>
                  </a:moveTo>
                  <a:cubicBezTo>
                    <a:pt x="14727" y="10621"/>
                    <a:pt x="13418" y="11625"/>
                    <a:pt x="11781" y="11625"/>
                  </a:cubicBezTo>
                  <a:cubicBezTo>
                    <a:pt x="11781" y="13132"/>
                    <a:pt x="11781" y="13132"/>
                    <a:pt x="11781" y="13132"/>
                  </a:cubicBezTo>
                  <a:cubicBezTo>
                    <a:pt x="10800" y="13132"/>
                    <a:pt x="10800" y="13132"/>
                    <a:pt x="10800" y="13132"/>
                  </a:cubicBezTo>
                  <a:cubicBezTo>
                    <a:pt x="11127" y="11625"/>
                    <a:pt x="11127" y="11625"/>
                    <a:pt x="11127" y="11625"/>
                  </a:cubicBezTo>
                  <a:cubicBezTo>
                    <a:pt x="10800" y="11625"/>
                    <a:pt x="10800" y="11625"/>
                    <a:pt x="10800" y="11625"/>
                  </a:cubicBezTo>
                  <a:cubicBezTo>
                    <a:pt x="10800" y="11625"/>
                    <a:pt x="10472" y="11625"/>
                    <a:pt x="10472" y="11625"/>
                  </a:cubicBezTo>
                  <a:cubicBezTo>
                    <a:pt x="10145" y="12630"/>
                    <a:pt x="10145" y="12630"/>
                    <a:pt x="10145" y="12630"/>
                  </a:cubicBezTo>
                  <a:cubicBezTo>
                    <a:pt x="9490" y="12630"/>
                    <a:pt x="9490" y="12630"/>
                    <a:pt x="9490" y="12630"/>
                  </a:cubicBezTo>
                  <a:cubicBezTo>
                    <a:pt x="9490" y="11123"/>
                    <a:pt x="9490" y="11123"/>
                    <a:pt x="9490" y="11123"/>
                  </a:cubicBezTo>
                  <a:cubicBezTo>
                    <a:pt x="7854" y="9616"/>
                    <a:pt x="7200" y="7607"/>
                    <a:pt x="7527" y="5597"/>
                  </a:cubicBezTo>
                  <a:cubicBezTo>
                    <a:pt x="7527" y="4593"/>
                    <a:pt x="7527" y="4593"/>
                    <a:pt x="7854" y="4090"/>
                  </a:cubicBezTo>
                  <a:cubicBezTo>
                    <a:pt x="9163" y="4593"/>
                    <a:pt x="9163" y="4593"/>
                    <a:pt x="9163" y="4593"/>
                  </a:cubicBezTo>
                  <a:cubicBezTo>
                    <a:pt x="9163" y="4593"/>
                    <a:pt x="8836" y="5095"/>
                    <a:pt x="8836" y="5597"/>
                  </a:cubicBezTo>
                  <a:cubicBezTo>
                    <a:pt x="8836" y="7104"/>
                    <a:pt x="9163" y="8109"/>
                    <a:pt x="9818" y="8611"/>
                  </a:cubicBezTo>
                  <a:cubicBezTo>
                    <a:pt x="10472" y="4593"/>
                    <a:pt x="10472" y="4593"/>
                    <a:pt x="10472" y="4593"/>
                  </a:cubicBezTo>
                  <a:cubicBezTo>
                    <a:pt x="11127" y="5095"/>
                    <a:pt x="11127" y="5095"/>
                    <a:pt x="11127" y="5095"/>
                  </a:cubicBezTo>
                  <a:cubicBezTo>
                    <a:pt x="10800" y="9114"/>
                    <a:pt x="10800" y="9114"/>
                    <a:pt x="10800" y="9114"/>
                  </a:cubicBezTo>
                  <a:cubicBezTo>
                    <a:pt x="11127" y="9616"/>
                    <a:pt x="11127" y="9616"/>
                    <a:pt x="11127" y="9616"/>
                  </a:cubicBezTo>
                  <a:cubicBezTo>
                    <a:pt x="11127" y="9616"/>
                    <a:pt x="11127" y="9616"/>
                    <a:pt x="11127" y="9616"/>
                  </a:cubicBezTo>
                  <a:cubicBezTo>
                    <a:pt x="11781" y="5095"/>
                    <a:pt x="11781" y="5095"/>
                    <a:pt x="11781" y="5095"/>
                  </a:cubicBezTo>
                  <a:cubicBezTo>
                    <a:pt x="12763" y="5597"/>
                    <a:pt x="12763" y="5597"/>
                    <a:pt x="12763" y="5597"/>
                  </a:cubicBezTo>
                  <a:cubicBezTo>
                    <a:pt x="12109" y="9616"/>
                    <a:pt x="12109" y="9616"/>
                    <a:pt x="12109" y="9616"/>
                  </a:cubicBezTo>
                  <a:cubicBezTo>
                    <a:pt x="13090" y="9114"/>
                    <a:pt x="13745" y="8611"/>
                    <a:pt x="13745" y="7104"/>
                  </a:cubicBezTo>
                  <a:cubicBezTo>
                    <a:pt x="13745" y="6602"/>
                    <a:pt x="13745" y="6100"/>
                    <a:pt x="13745" y="6100"/>
                  </a:cubicBezTo>
                  <a:cubicBezTo>
                    <a:pt x="15381" y="6100"/>
                    <a:pt x="15381" y="6100"/>
                    <a:pt x="15381" y="6100"/>
                  </a:cubicBezTo>
                  <a:cubicBezTo>
                    <a:pt x="15381" y="6602"/>
                    <a:pt x="15381" y="7104"/>
                    <a:pt x="15054" y="81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AutoShape 23"/>
            <p:cNvSpPr/>
            <p:nvPr/>
          </p:nvSpPr>
          <p:spPr bwMode="auto">
            <a:xfrm>
              <a:off x="80085" y="-1"/>
              <a:ext cx="102564" cy="136526"/>
            </a:xfrm>
            <a:custGeom>
              <a:avLst/>
              <a:gdLst>
                <a:gd name="T0" fmla="*/ 51279 w 17891"/>
                <a:gd name="T1" fmla="*/ 68263 h 21600"/>
                <a:gd name="T2" fmla="*/ 51279 w 17891"/>
                <a:gd name="T3" fmla="*/ 68263 h 21600"/>
                <a:gd name="T4" fmla="*/ 51279 w 17891"/>
                <a:gd name="T5" fmla="*/ 68263 h 21600"/>
                <a:gd name="T6" fmla="*/ 51279 w 17891"/>
                <a:gd name="T7" fmla="*/ 682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891" h="21600">
                  <a:moveTo>
                    <a:pt x="15251" y="7108"/>
                  </a:moveTo>
                  <a:cubicBezTo>
                    <a:pt x="10688" y="1093"/>
                    <a:pt x="648" y="0"/>
                    <a:pt x="648" y="0"/>
                  </a:cubicBezTo>
                  <a:cubicBezTo>
                    <a:pt x="648" y="0"/>
                    <a:pt x="-1785" y="8749"/>
                    <a:pt x="2778" y="14764"/>
                  </a:cubicBezTo>
                  <a:cubicBezTo>
                    <a:pt x="7341" y="20779"/>
                    <a:pt x="17076" y="21600"/>
                    <a:pt x="17076" y="21600"/>
                  </a:cubicBezTo>
                  <a:cubicBezTo>
                    <a:pt x="17076" y="21600"/>
                    <a:pt x="19814" y="13124"/>
                    <a:pt x="15251" y="7108"/>
                  </a:cubicBezTo>
                  <a:moveTo>
                    <a:pt x="13426" y="14764"/>
                  </a:moveTo>
                  <a:cubicBezTo>
                    <a:pt x="12209" y="15584"/>
                    <a:pt x="12209" y="15584"/>
                    <a:pt x="12209" y="15584"/>
                  </a:cubicBezTo>
                  <a:cubicBezTo>
                    <a:pt x="11296" y="14491"/>
                    <a:pt x="11296" y="14491"/>
                    <a:pt x="11296" y="14491"/>
                  </a:cubicBezTo>
                  <a:cubicBezTo>
                    <a:pt x="10384" y="14764"/>
                    <a:pt x="9471" y="15311"/>
                    <a:pt x="8862" y="15311"/>
                  </a:cubicBezTo>
                  <a:cubicBezTo>
                    <a:pt x="8254" y="13670"/>
                    <a:pt x="8254" y="13670"/>
                    <a:pt x="8254" y="13670"/>
                  </a:cubicBezTo>
                  <a:cubicBezTo>
                    <a:pt x="8862" y="13670"/>
                    <a:pt x="9775" y="13397"/>
                    <a:pt x="10688" y="12850"/>
                  </a:cubicBezTo>
                  <a:cubicBezTo>
                    <a:pt x="11296" y="12303"/>
                    <a:pt x="11600" y="11756"/>
                    <a:pt x="11296" y="11483"/>
                  </a:cubicBezTo>
                  <a:cubicBezTo>
                    <a:pt x="10992" y="10936"/>
                    <a:pt x="10384" y="10936"/>
                    <a:pt x="9167" y="11210"/>
                  </a:cubicBezTo>
                  <a:cubicBezTo>
                    <a:pt x="7645" y="11756"/>
                    <a:pt x="6124" y="11756"/>
                    <a:pt x="5212" y="10663"/>
                  </a:cubicBezTo>
                  <a:cubicBezTo>
                    <a:pt x="4603" y="9569"/>
                    <a:pt x="4603" y="8202"/>
                    <a:pt x="5820" y="7108"/>
                  </a:cubicBezTo>
                  <a:cubicBezTo>
                    <a:pt x="4907" y="6015"/>
                    <a:pt x="4907" y="6015"/>
                    <a:pt x="4907" y="6015"/>
                  </a:cubicBezTo>
                  <a:cubicBezTo>
                    <a:pt x="6124" y="5468"/>
                    <a:pt x="6124" y="5468"/>
                    <a:pt x="6124" y="5468"/>
                  </a:cubicBezTo>
                  <a:cubicBezTo>
                    <a:pt x="7037" y="6288"/>
                    <a:pt x="7037" y="6288"/>
                    <a:pt x="7037" y="6288"/>
                  </a:cubicBezTo>
                  <a:cubicBezTo>
                    <a:pt x="7950" y="5741"/>
                    <a:pt x="8558" y="5741"/>
                    <a:pt x="9167" y="5468"/>
                  </a:cubicBezTo>
                  <a:cubicBezTo>
                    <a:pt x="9775" y="7108"/>
                    <a:pt x="9775" y="7108"/>
                    <a:pt x="9775" y="7108"/>
                  </a:cubicBezTo>
                  <a:cubicBezTo>
                    <a:pt x="9471" y="7108"/>
                    <a:pt x="8558" y="7382"/>
                    <a:pt x="7645" y="7929"/>
                  </a:cubicBezTo>
                  <a:cubicBezTo>
                    <a:pt x="6733" y="8475"/>
                    <a:pt x="6733" y="8749"/>
                    <a:pt x="7037" y="9296"/>
                  </a:cubicBezTo>
                  <a:cubicBezTo>
                    <a:pt x="7341" y="9569"/>
                    <a:pt x="7950" y="9569"/>
                    <a:pt x="9471" y="9296"/>
                  </a:cubicBezTo>
                  <a:cubicBezTo>
                    <a:pt x="11296" y="8749"/>
                    <a:pt x="12209" y="9022"/>
                    <a:pt x="13122" y="10116"/>
                  </a:cubicBezTo>
                  <a:cubicBezTo>
                    <a:pt x="14034" y="10936"/>
                    <a:pt x="13730" y="12303"/>
                    <a:pt x="12513" y="13670"/>
                  </a:cubicBezTo>
                  <a:cubicBezTo>
                    <a:pt x="13426" y="14764"/>
                    <a:pt x="13426" y="14764"/>
                    <a:pt x="13426" y="147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AutoShape 24"/>
            <p:cNvSpPr/>
            <p:nvPr/>
          </p:nvSpPr>
          <p:spPr bwMode="auto">
            <a:xfrm>
              <a:off x="258763" y="74990"/>
              <a:ext cx="95251" cy="76858"/>
            </a:xfrm>
            <a:custGeom>
              <a:avLst/>
              <a:gdLst>
                <a:gd name="T0" fmla="*/ 47626 w 21600"/>
                <a:gd name="T1" fmla="*/ 45157 h 18346"/>
                <a:gd name="T2" fmla="*/ 47626 w 21600"/>
                <a:gd name="T3" fmla="*/ 45157 h 18346"/>
                <a:gd name="T4" fmla="*/ 47626 w 21600"/>
                <a:gd name="T5" fmla="*/ 45157 h 18346"/>
                <a:gd name="T6" fmla="*/ 47626 w 21600"/>
                <a:gd name="T7" fmla="*/ 45157 h 183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346">
                  <a:moveTo>
                    <a:pt x="6676" y="2963"/>
                  </a:moveTo>
                  <a:cubicBezTo>
                    <a:pt x="785" y="7947"/>
                    <a:pt x="0" y="17917"/>
                    <a:pt x="0" y="17917"/>
                  </a:cubicBezTo>
                  <a:cubicBezTo>
                    <a:pt x="0" y="17917"/>
                    <a:pt x="9032" y="19993"/>
                    <a:pt x="14923" y="15009"/>
                  </a:cubicBezTo>
                  <a:cubicBezTo>
                    <a:pt x="21207" y="10024"/>
                    <a:pt x="21599" y="470"/>
                    <a:pt x="21599" y="470"/>
                  </a:cubicBezTo>
                  <a:cubicBezTo>
                    <a:pt x="21599" y="470"/>
                    <a:pt x="12567" y="-1606"/>
                    <a:pt x="6676" y="2963"/>
                  </a:cubicBezTo>
                  <a:moveTo>
                    <a:pt x="14138" y="9194"/>
                  </a:moveTo>
                  <a:cubicBezTo>
                    <a:pt x="14138" y="8778"/>
                    <a:pt x="13745" y="7947"/>
                    <a:pt x="12959" y="7117"/>
                  </a:cubicBezTo>
                  <a:cubicBezTo>
                    <a:pt x="12567" y="6701"/>
                    <a:pt x="11781" y="6701"/>
                    <a:pt x="11781" y="6701"/>
                  </a:cubicBezTo>
                  <a:cubicBezTo>
                    <a:pt x="11389" y="7117"/>
                    <a:pt x="11389" y="7947"/>
                    <a:pt x="12174" y="9194"/>
                  </a:cubicBezTo>
                  <a:cubicBezTo>
                    <a:pt x="12959" y="10855"/>
                    <a:pt x="12567" y="12101"/>
                    <a:pt x="11781" y="12932"/>
                  </a:cubicBezTo>
                  <a:cubicBezTo>
                    <a:pt x="10996" y="14178"/>
                    <a:pt x="9425" y="14178"/>
                    <a:pt x="8247" y="12932"/>
                  </a:cubicBezTo>
                  <a:cubicBezTo>
                    <a:pt x="7069" y="14178"/>
                    <a:pt x="7069" y="14178"/>
                    <a:pt x="7069" y="14178"/>
                  </a:cubicBezTo>
                  <a:cubicBezTo>
                    <a:pt x="5890" y="13347"/>
                    <a:pt x="5890" y="13347"/>
                    <a:pt x="5890" y="13347"/>
                  </a:cubicBezTo>
                  <a:cubicBezTo>
                    <a:pt x="7069" y="12101"/>
                    <a:pt x="7069" y="12101"/>
                    <a:pt x="7069" y="12101"/>
                  </a:cubicBezTo>
                  <a:cubicBezTo>
                    <a:pt x="6283" y="11270"/>
                    <a:pt x="5890" y="10440"/>
                    <a:pt x="5498" y="10024"/>
                  </a:cubicBezTo>
                  <a:cubicBezTo>
                    <a:pt x="7069" y="8778"/>
                    <a:pt x="7069" y="8778"/>
                    <a:pt x="7069" y="8778"/>
                  </a:cubicBezTo>
                  <a:cubicBezTo>
                    <a:pt x="7461" y="9609"/>
                    <a:pt x="7854" y="10440"/>
                    <a:pt x="8640" y="11270"/>
                  </a:cubicBezTo>
                  <a:cubicBezTo>
                    <a:pt x="9032" y="11686"/>
                    <a:pt x="9818" y="12101"/>
                    <a:pt x="10210" y="11686"/>
                  </a:cubicBezTo>
                  <a:cubicBezTo>
                    <a:pt x="10603" y="11270"/>
                    <a:pt x="10210" y="10440"/>
                    <a:pt x="9818" y="9194"/>
                  </a:cubicBezTo>
                  <a:cubicBezTo>
                    <a:pt x="9032" y="7947"/>
                    <a:pt x="9032" y="6701"/>
                    <a:pt x="9818" y="5455"/>
                  </a:cubicBezTo>
                  <a:cubicBezTo>
                    <a:pt x="10603" y="4624"/>
                    <a:pt x="12174" y="4209"/>
                    <a:pt x="13352" y="5455"/>
                  </a:cubicBezTo>
                  <a:cubicBezTo>
                    <a:pt x="14530" y="4209"/>
                    <a:pt x="14530" y="4209"/>
                    <a:pt x="14530" y="4209"/>
                  </a:cubicBezTo>
                  <a:cubicBezTo>
                    <a:pt x="15316" y="5455"/>
                    <a:pt x="15316" y="5455"/>
                    <a:pt x="15316" y="5455"/>
                  </a:cubicBezTo>
                  <a:cubicBezTo>
                    <a:pt x="14530" y="6286"/>
                    <a:pt x="14530" y="6286"/>
                    <a:pt x="14530" y="6286"/>
                  </a:cubicBezTo>
                  <a:cubicBezTo>
                    <a:pt x="15316" y="7117"/>
                    <a:pt x="15709" y="7532"/>
                    <a:pt x="15709" y="8363"/>
                  </a:cubicBezTo>
                  <a:cubicBezTo>
                    <a:pt x="14138" y="9194"/>
                    <a:pt x="14138" y="9194"/>
                    <a:pt x="14138" y="91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AutoShape 25"/>
            <p:cNvSpPr/>
            <p:nvPr/>
          </p:nvSpPr>
          <p:spPr bwMode="auto">
            <a:xfrm>
              <a:off x="19050" y="205492"/>
              <a:ext cx="133351" cy="71617"/>
            </a:xfrm>
            <a:custGeom>
              <a:avLst/>
              <a:gdLst>
                <a:gd name="T0" fmla="*/ 66676 w 21600"/>
                <a:gd name="T1" fmla="*/ 42859 h 18045"/>
                <a:gd name="T2" fmla="*/ 66676 w 21600"/>
                <a:gd name="T3" fmla="*/ 42859 h 18045"/>
                <a:gd name="T4" fmla="*/ 66676 w 21600"/>
                <a:gd name="T5" fmla="*/ 42859 h 18045"/>
                <a:gd name="T6" fmla="*/ 66676 w 21600"/>
                <a:gd name="T7" fmla="*/ 42859 h 180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045">
                  <a:moveTo>
                    <a:pt x="9537" y="427"/>
                  </a:moveTo>
                  <a:cubicBezTo>
                    <a:pt x="3646" y="2631"/>
                    <a:pt x="0" y="12769"/>
                    <a:pt x="0" y="12769"/>
                  </a:cubicBezTo>
                  <a:cubicBezTo>
                    <a:pt x="0" y="12769"/>
                    <a:pt x="6171" y="19822"/>
                    <a:pt x="12062" y="17618"/>
                  </a:cubicBezTo>
                  <a:cubicBezTo>
                    <a:pt x="17953" y="15414"/>
                    <a:pt x="21599" y="5276"/>
                    <a:pt x="21599" y="5276"/>
                  </a:cubicBezTo>
                  <a:cubicBezTo>
                    <a:pt x="21599" y="5276"/>
                    <a:pt x="15428" y="-1777"/>
                    <a:pt x="9537" y="427"/>
                  </a:cubicBezTo>
                  <a:moveTo>
                    <a:pt x="14587" y="11447"/>
                  </a:moveTo>
                  <a:cubicBezTo>
                    <a:pt x="13184" y="11888"/>
                    <a:pt x="13184" y="11888"/>
                    <a:pt x="13184" y="11888"/>
                  </a:cubicBezTo>
                  <a:cubicBezTo>
                    <a:pt x="13184" y="11006"/>
                    <a:pt x="13184" y="9684"/>
                    <a:pt x="12903" y="8361"/>
                  </a:cubicBezTo>
                  <a:cubicBezTo>
                    <a:pt x="12623" y="7480"/>
                    <a:pt x="12342" y="6598"/>
                    <a:pt x="11781" y="7039"/>
                  </a:cubicBezTo>
                  <a:cubicBezTo>
                    <a:pt x="11501" y="7480"/>
                    <a:pt x="11220" y="7920"/>
                    <a:pt x="11220" y="9684"/>
                  </a:cubicBezTo>
                  <a:cubicBezTo>
                    <a:pt x="11220" y="11888"/>
                    <a:pt x="10940" y="13651"/>
                    <a:pt x="9818" y="14092"/>
                  </a:cubicBezTo>
                  <a:cubicBezTo>
                    <a:pt x="8696" y="14974"/>
                    <a:pt x="7854" y="14092"/>
                    <a:pt x="7012" y="12329"/>
                  </a:cubicBezTo>
                  <a:cubicBezTo>
                    <a:pt x="5890" y="12769"/>
                    <a:pt x="5890" y="12769"/>
                    <a:pt x="5890" y="12769"/>
                  </a:cubicBezTo>
                  <a:cubicBezTo>
                    <a:pt x="5329" y="11006"/>
                    <a:pt x="5329" y="11006"/>
                    <a:pt x="5329" y="11006"/>
                  </a:cubicBezTo>
                  <a:cubicBezTo>
                    <a:pt x="6451" y="10565"/>
                    <a:pt x="6451" y="10565"/>
                    <a:pt x="6451" y="10565"/>
                  </a:cubicBezTo>
                  <a:cubicBezTo>
                    <a:pt x="6171" y="9243"/>
                    <a:pt x="6171" y="8361"/>
                    <a:pt x="6171" y="7480"/>
                  </a:cubicBezTo>
                  <a:cubicBezTo>
                    <a:pt x="7854" y="7480"/>
                    <a:pt x="7854" y="7480"/>
                    <a:pt x="7854" y="7480"/>
                  </a:cubicBezTo>
                  <a:cubicBezTo>
                    <a:pt x="7854" y="7920"/>
                    <a:pt x="7574" y="8802"/>
                    <a:pt x="7854" y="10125"/>
                  </a:cubicBezTo>
                  <a:cubicBezTo>
                    <a:pt x="8135" y="11447"/>
                    <a:pt x="8696" y="11447"/>
                    <a:pt x="8976" y="11447"/>
                  </a:cubicBezTo>
                  <a:cubicBezTo>
                    <a:pt x="9257" y="11006"/>
                    <a:pt x="9537" y="10565"/>
                    <a:pt x="9537" y="8802"/>
                  </a:cubicBezTo>
                  <a:cubicBezTo>
                    <a:pt x="9537" y="6157"/>
                    <a:pt x="9818" y="4835"/>
                    <a:pt x="10940" y="4394"/>
                  </a:cubicBezTo>
                  <a:cubicBezTo>
                    <a:pt x="12062" y="3512"/>
                    <a:pt x="13184" y="4394"/>
                    <a:pt x="14025" y="6157"/>
                  </a:cubicBezTo>
                  <a:cubicBezTo>
                    <a:pt x="15148" y="5716"/>
                    <a:pt x="15148" y="5716"/>
                    <a:pt x="15148" y="5716"/>
                  </a:cubicBezTo>
                  <a:cubicBezTo>
                    <a:pt x="15709" y="7480"/>
                    <a:pt x="15709" y="7480"/>
                    <a:pt x="15709" y="7480"/>
                  </a:cubicBezTo>
                  <a:cubicBezTo>
                    <a:pt x="14587" y="7920"/>
                    <a:pt x="14587" y="7920"/>
                    <a:pt x="14587" y="7920"/>
                  </a:cubicBezTo>
                  <a:cubicBezTo>
                    <a:pt x="14867" y="9243"/>
                    <a:pt x="14867" y="10565"/>
                    <a:pt x="14587" y="114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charset="0"/>
                  <a:ea typeface="MS PGothic" panose="020B0600070205080204" pitchFamily="34" charset="-128"/>
                  <a:cs typeface="+mn-cs"/>
                  <a:sym typeface="Calibri" panose="020F0502020204030204" charset="0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1752645" y="2736600"/>
            <a:ext cx="240720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与实际符合度高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801649" y="2325518"/>
            <a:ext cx="13597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52645" y="4827619"/>
            <a:ext cx="240720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功能齐全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801649" y="4416537"/>
            <a:ext cx="13597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833335" y="2697101"/>
            <a:ext cx="240720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基本上全部封装，便于维护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33335" y="2336272"/>
            <a:ext cx="13597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833335" y="4804595"/>
            <a:ext cx="240720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界面友好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833335" y="4443766"/>
            <a:ext cx="13597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9490" y="622935"/>
            <a:ext cx="7849870" cy="41001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091420" y="22161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主系统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264160"/>
            <a:ext cx="6972300" cy="3590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0955" y="1714500"/>
            <a:ext cx="4479290" cy="3429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816186" y="1042154"/>
            <a:ext cx="2846465" cy="1195749"/>
            <a:chOff x="3428133" y="1946685"/>
            <a:chExt cx="2864331" cy="1203255"/>
          </a:xfrm>
        </p:grpSpPr>
        <p:sp>
          <p:nvSpPr>
            <p:cNvPr id="20" name="文本框 19"/>
            <p:cNvSpPr txBox="1"/>
            <p:nvPr/>
          </p:nvSpPr>
          <p:spPr>
            <a:xfrm>
              <a:off x="3428133" y="1946685"/>
              <a:ext cx="1930924" cy="927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>
                  <a:solidFill>
                    <a:srgbClr val="298B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5400" b="1" dirty="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749944" y="2749830"/>
              <a:ext cx="15425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298B6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dirty="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5488190" y="2425049"/>
            <a:ext cx="508307" cy="508307"/>
          </a:xfrm>
          <a:prstGeom prst="ellipse">
            <a:avLst/>
          </a:prstGeom>
          <a:solidFill>
            <a:srgbClr val="298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87963" y="2356951"/>
            <a:ext cx="900000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88190" y="3104135"/>
            <a:ext cx="508307" cy="508307"/>
          </a:xfrm>
          <a:prstGeom prst="ellipse">
            <a:avLst/>
          </a:prstGeom>
          <a:solidFill>
            <a:srgbClr val="298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87963" y="3036037"/>
            <a:ext cx="900000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88190" y="4398615"/>
            <a:ext cx="508307" cy="508307"/>
          </a:xfrm>
          <a:prstGeom prst="ellipse">
            <a:avLst/>
          </a:prstGeom>
          <a:solidFill>
            <a:srgbClr val="298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963" y="4330517"/>
            <a:ext cx="900000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488190" y="5050640"/>
            <a:ext cx="508307" cy="508307"/>
          </a:xfrm>
          <a:prstGeom prst="ellipse">
            <a:avLst/>
          </a:prstGeom>
          <a:solidFill>
            <a:srgbClr val="298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87963" y="4982542"/>
            <a:ext cx="900000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488190" y="3716932"/>
            <a:ext cx="508307" cy="508307"/>
          </a:xfrm>
          <a:prstGeom prst="ellipse">
            <a:avLst/>
          </a:prstGeom>
          <a:solidFill>
            <a:srgbClr val="298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93812" y="3657110"/>
            <a:ext cx="900000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96000" y="2235306"/>
            <a:ext cx="2919384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题目概述  </a:t>
            </a:r>
            <a:endParaRPr lang="zh-CN" altLang="en-US" sz="2400">
              <a:solidFill>
                <a:srgbClr val="298B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完成情况与分工</a:t>
            </a:r>
            <a:endParaRPr lang="zh-CN" altLang="en-US" sz="2400">
              <a:solidFill>
                <a:srgbClr val="298B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面向对象方法应用</a:t>
            </a:r>
            <a:endParaRPr lang="zh-CN" altLang="en-US" sz="2400">
              <a:solidFill>
                <a:srgbClr val="298B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技术</a:t>
            </a:r>
            <a:endParaRPr lang="zh-CN" altLang="en-US" sz="2400">
              <a:solidFill>
                <a:srgbClr val="298B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dirty="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系统质量</a:t>
            </a:r>
            <a:endParaRPr lang="zh-CN" altLang="en-US" sz="2400" dirty="0">
              <a:solidFill>
                <a:srgbClr val="298B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383742" y="3643832"/>
            <a:ext cx="7424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汇报完毕</a:t>
            </a:r>
            <a:endParaRPr lang="zh-CN" altLang="en-US" sz="7200" dirty="0">
              <a:solidFill>
                <a:srgbClr val="298B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57829" y="2183118"/>
            <a:ext cx="8476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>
                <a:solidFill>
                  <a:srgbClr val="298B67"/>
                </a:solidFill>
                <a:latin typeface="Impact" panose="020B0806030902050204" pitchFamily="34" charset="0"/>
                <a:ea typeface="造字工房力黑（非商用）常规体" pitchFamily="50" charset="-122"/>
                <a:cs typeface="Arial" panose="020B0604020202020204" pitchFamily="34" charset="0"/>
              </a:rPr>
              <a:t>THANK YOU </a:t>
            </a:r>
            <a:endParaRPr lang="zh-CN" altLang="en-US" sz="9600" dirty="0">
              <a:solidFill>
                <a:srgbClr val="298B67"/>
              </a:solidFill>
              <a:latin typeface="Impact" panose="020B0806030902050204" pitchFamily="34" charset="0"/>
              <a:ea typeface="造字工房力黑（非商用）常规体" pitchFamily="5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293360" y="3650469"/>
            <a:ext cx="1605280" cy="845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800">
                <a:solidFill>
                  <a:srgbClr val="298B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题目概述</a:t>
            </a:r>
            <a:endParaRPr lang="en-US" altLang="zh-CN" sz="1400" dirty="0">
              <a:solidFill>
                <a:srgbClr val="298B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74307" y="4393814"/>
            <a:ext cx="42433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4"/>
                  <a:srcRect/>
                  <a:stretch>
                    <a:fillRect/>
                  </a:stretch>
                </a:blipFill>
              </a:defRPr>
            </a:lvl1pPr>
          </a:lstStyle>
          <a:p>
            <a:endParaRPr lang="zh-CN" altLang="en-US" sz="1800" b="0" dirty="0">
              <a:solidFill>
                <a:srgbClr val="298B67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74307" y="1806151"/>
            <a:ext cx="42433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4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13800" b="0">
                <a:solidFill>
                  <a:srgbClr val="298B67"/>
                </a:solidFill>
                <a:latin typeface="Impact" panose="020B0806030902050204" pitchFamily="34" charset="0"/>
                <a:ea typeface="造字工房力黑（非商用）常规体" pitchFamily="50" charset="-122"/>
                <a:cs typeface="Arial" panose="020B0604020202020204" pitchFamily="34" charset="0"/>
              </a:rPr>
              <a:t>01</a:t>
            </a:r>
            <a:endParaRPr lang="zh-CN" altLang="en-US" sz="13800" b="0" dirty="0">
              <a:solidFill>
                <a:srgbClr val="298B67"/>
              </a:solidFill>
              <a:latin typeface="Impact" panose="020B0806030902050204" pitchFamily="34" charset="0"/>
              <a:ea typeface="造字工房力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2" name="弧形 1"/>
          <p:cNvSpPr/>
          <p:nvPr/>
        </p:nvSpPr>
        <p:spPr>
          <a:xfrm flipV="1">
            <a:off x="4279900" y="1498600"/>
            <a:ext cx="3632200" cy="3632200"/>
          </a:xfrm>
          <a:prstGeom prst="arc">
            <a:avLst>
              <a:gd name="adj1" fmla="val 19363936"/>
              <a:gd name="adj2" fmla="val 12947050"/>
            </a:avLst>
          </a:prstGeom>
          <a:ln w="28575" cap="rnd">
            <a:solidFill>
              <a:srgbClr val="298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/>
          <p:cNvSpPr/>
          <p:nvPr/>
        </p:nvSpPr>
        <p:spPr>
          <a:xfrm>
            <a:off x="4279900" y="1498600"/>
            <a:ext cx="3632200" cy="3632200"/>
          </a:xfrm>
          <a:prstGeom prst="arc">
            <a:avLst>
              <a:gd name="adj1" fmla="val 3165705"/>
              <a:gd name="adj2" fmla="val 7567670"/>
            </a:avLst>
          </a:prstGeom>
          <a:ln w="28575" cap="rnd">
            <a:solidFill>
              <a:srgbClr val="298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000" y="196850"/>
            <a:ext cx="11684000" cy="6464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94961" y="314200"/>
            <a:ext cx="1402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400">
                <a:solidFill>
                  <a:srgbClr val="298B67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题目概述</a:t>
            </a:r>
            <a:endParaRPr lang="en-US" altLang="zh-CN" sz="1200" dirty="0">
              <a:solidFill>
                <a:srgbClr val="298B67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84947" y="896530"/>
            <a:ext cx="5022106" cy="30670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298B67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</a:t>
            </a:r>
            <a:endParaRPr lang="zh-CN" altLang="en-US" sz="1400" dirty="0">
              <a:solidFill>
                <a:srgbClr val="298B67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512476" y="314200"/>
            <a:ext cx="1167048" cy="157605"/>
            <a:chOff x="5613401" y="149100"/>
            <a:chExt cx="1167048" cy="157605"/>
          </a:xfrm>
          <a:solidFill>
            <a:srgbClr val="298B67"/>
          </a:solidFill>
        </p:grpSpPr>
        <p:sp>
          <p:nvSpPr>
            <p:cNvPr id="17" name="椭圆 16"/>
            <p:cNvSpPr/>
            <p:nvPr/>
          </p:nvSpPr>
          <p:spPr>
            <a:xfrm>
              <a:off x="5613401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869900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126399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382898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639397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557585" y="2935957"/>
            <a:ext cx="3453219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1200" dirty="0">
                <a:solidFill>
                  <a:srgbClr val="00B050"/>
                </a:solidFill>
                <a:sym typeface="+mn-ea"/>
              </a:rPr>
              <a:t>具有新进图书基本信息的录入、已有信息的修改、撤销图书信息的删除功能。</a:t>
            </a:r>
            <a:endParaRPr lang="zh-CN" altLang="en-US" sz="1200" dirty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1200" dirty="0">
                <a:solidFill>
                  <a:srgbClr val="00B050"/>
                </a:solidFill>
                <a:sym typeface="+mn-ea"/>
              </a:rPr>
              <a:t>图书信息的查询（按作者名、专业领域检索，找出某读者的借阅信息、某本书的流通情况等）</a:t>
            </a:r>
            <a:endParaRPr lang="zh-CN" altLang="en-US" sz="1200" dirty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1200" dirty="0">
                <a:solidFill>
                  <a:srgbClr val="00B050"/>
                </a:solidFill>
                <a:sym typeface="+mn-ea"/>
              </a:rPr>
              <a:t>为借书人办理注册。</a:t>
            </a:r>
            <a:endParaRPr lang="zh-CN" altLang="en-US" sz="1200" dirty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1200" dirty="0">
                <a:solidFill>
                  <a:srgbClr val="00B050"/>
                </a:solidFill>
                <a:sym typeface="+mn-ea"/>
              </a:rPr>
              <a:t>办理借、还书手续</a:t>
            </a:r>
            <a:endParaRPr lang="zh-CN" altLang="en-US" sz="1200" dirty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1200" dirty="0">
                <a:solidFill>
                  <a:srgbClr val="00B050"/>
                </a:solidFill>
                <a:sym typeface="+mn-ea"/>
              </a:rPr>
              <a:t>信息能够持久化保存在文件中。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1200" dirty="0">
                <a:solidFill>
                  <a:srgbClr val="00B050"/>
                </a:solidFill>
                <a:sym typeface="+mn-ea"/>
              </a:rPr>
              <a:t>具有信息描述，如图书名称、专业领域、图书编号、单价、作者、出版社、存在状态、借书人姓名、性别、学号等</a:t>
            </a:r>
            <a:endParaRPr lang="zh-CN" altLang="en-US" sz="1200" dirty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1200" dirty="0">
                <a:solidFill>
                  <a:srgbClr val="00B050"/>
                </a:solidFill>
                <a:sym typeface="+mn-ea"/>
              </a:rPr>
              <a:t>借书数量不超过</a:t>
            </a:r>
            <a:r>
              <a:rPr lang="en-US" altLang="zh-CN" sz="1200" dirty="0">
                <a:solidFill>
                  <a:srgbClr val="00B050"/>
                </a:solidFill>
                <a:sym typeface="+mn-ea"/>
              </a:rPr>
              <a:t>10</a:t>
            </a:r>
            <a:r>
              <a:rPr lang="zh-CN" altLang="en-US" sz="1200" dirty="0">
                <a:solidFill>
                  <a:srgbClr val="00B050"/>
                </a:solidFill>
                <a:sym typeface="+mn-ea"/>
              </a:rPr>
              <a:t>本，借期不超过</a:t>
            </a:r>
            <a:r>
              <a:rPr lang="en-US" altLang="zh-CN" sz="1200" dirty="0">
                <a:solidFill>
                  <a:srgbClr val="00B050"/>
                </a:solidFill>
                <a:sym typeface="+mn-ea"/>
              </a:rPr>
              <a:t>60</a:t>
            </a:r>
            <a:r>
              <a:rPr lang="zh-CN" altLang="en-US" sz="1200" dirty="0">
                <a:solidFill>
                  <a:srgbClr val="00B050"/>
                </a:solidFill>
                <a:sym typeface="+mn-ea"/>
              </a:rPr>
              <a:t>天，过期罚款，罚款未清时不能再借。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40" y="2503148"/>
            <a:ext cx="4429856" cy="295028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60"/>
          <a:stretch>
            <a:fillRect/>
          </a:stretch>
        </p:blipFill>
        <p:spPr>
          <a:xfrm>
            <a:off x="1179740" y="2503148"/>
            <a:ext cx="4429856" cy="2950284"/>
          </a:xfrm>
          <a:prstGeom prst="rect">
            <a:avLst/>
          </a:prstGeom>
          <a:ln w="28575"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000" y="196850"/>
            <a:ext cx="11684000" cy="6464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37761" y="314200"/>
            <a:ext cx="23164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400">
                <a:solidFill>
                  <a:srgbClr val="298B67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完成情况与分工</a:t>
            </a:r>
            <a:endParaRPr lang="en-US" altLang="zh-CN" sz="1200" dirty="0">
              <a:solidFill>
                <a:srgbClr val="298B67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512476" y="314200"/>
            <a:ext cx="1167048" cy="157605"/>
            <a:chOff x="5613401" y="149100"/>
            <a:chExt cx="1167048" cy="157605"/>
          </a:xfrm>
          <a:solidFill>
            <a:srgbClr val="298B67"/>
          </a:solidFill>
        </p:grpSpPr>
        <p:sp>
          <p:nvSpPr>
            <p:cNvPr id="17" name="椭圆 16"/>
            <p:cNvSpPr/>
            <p:nvPr/>
          </p:nvSpPr>
          <p:spPr>
            <a:xfrm>
              <a:off x="5613401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869900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126399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382898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639397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AutoShape 6"/>
          <p:cNvSpPr/>
          <p:nvPr/>
        </p:nvSpPr>
        <p:spPr bwMode="auto">
          <a:xfrm flipH="1">
            <a:off x="7655325" y="3914755"/>
            <a:ext cx="1594316" cy="1592930"/>
          </a:xfrm>
          <a:custGeom>
            <a:avLst/>
            <a:gdLst>
              <a:gd name="T0" fmla="*/ 1826419 w 21600"/>
              <a:gd name="T1" fmla="*/ 1824832 h 21600"/>
              <a:gd name="T2" fmla="*/ 1826419 w 21600"/>
              <a:gd name="T3" fmla="*/ 1824832 h 21600"/>
              <a:gd name="T4" fmla="*/ 1826419 w 21600"/>
              <a:gd name="T5" fmla="*/ 1824832 h 21600"/>
              <a:gd name="T6" fmla="*/ 1826419 w 21600"/>
              <a:gd name="T7" fmla="*/ 18248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06" y="6511"/>
                </a:moveTo>
                <a:cubicBezTo>
                  <a:pt x="5261" y="14770"/>
                  <a:pt x="12461" y="20845"/>
                  <a:pt x="21125" y="21600"/>
                </a:cubicBezTo>
                <a:cubicBezTo>
                  <a:pt x="21600" y="15922"/>
                  <a:pt x="21600" y="15922"/>
                  <a:pt x="21600" y="15922"/>
                </a:cubicBezTo>
                <a:cubicBezTo>
                  <a:pt x="15349" y="15405"/>
                  <a:pt x="10325" y="11117"/>
                  <a:pt x="8545" y="5479"/>
                </a:cubicBezTo>
                <a:cubicBezTo>
                  <a:pt x="11907" y="4844"/>
                  <a:pt x="11907" y="4844"/>
                  <a:pt x="11907" y="4844"/>
                </a:cubicBezTo>
                <a:cubicBezTo>
                  <a:pt x="4826" y="0"/>
                  <a:pt x="4826" y="0"/>
                  <a:pt x="4826" y="0"/>
                </a:cubicBezTo>
                <a:cubicBezTo>
                  <a:pt x="0" y="7107"/>
                  <a:pt x="0" y="7107"/>
                  <a:pt x="0" y="7107"/>
                </a:cubicBezTo>
                <a:lnTo>
                  <a:pt x="3006" y="6511"/>
                </a:lnTo>
                <a:close/>
              </a:path>
            </a:pathLst>
          </a:custGeom>
          <a:solidFill>
            <a:srgbClr val="298B67"/>
          </a:solidFill>
          <a:ln>
            <a:noFill/>
          </a:ln>
          <a:effectLst/>
        </p:spPr>
        <p:txBody>
          <a:bodyPr lIns="22860" tIns="22860" rIns="22860" bIns="22860"/>
          <a:lstStyle/>
          <a:p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AutoShape 7"/>
          <p:cNvSpPr/>
          <p:nvPr/>
        </p:nvSpPr>
        <p:spPr bwMode="auto">
          <a:xfrm flipH="1">
            <a:off x="7699670" y="2107726"/>
            <a:ext cx="1480684" cy="1646281"/>
          </a:xfrm>
          <a:custGeom>
            <a:avLst/>
            <a:gdLst>
              <a:gd name="T0" fmla="*/ 1696244 w 21600"/>
              <a:gd name="T1" fmla="*/ 1885950 h 21600"/>
              <a:gd name="T2" fmla="*/ 1696244 w 21600"/>
              <a:gd name="T3" fmla="*/ 1885950 h 21600"/>
              <a:gd name="T4" fmla="*/ 1696244 w 21600"/>
              <a:gd name="T5" fmla="*/ 1885950 h 21600"/>
              <a:gd name="T6" fmla="*/ 1696244 w 21600"/>
              <a:gd name="T7" fmla="*/ 18859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485" y="2877"/>
                </a:moveTo>
                <a:cubicBezTo>
                  <a:pt x="5836" y="5754"/>
                  <a:pt x="0" y="13197"/>
                  <a:pt x="0" y="21599"/>
                </a:cubicBezTo>
                <a:cubicBezTo>
                  <a:pt x="6049" y="21599"/>
                  <a:pt x="6049" y="21599"/>
                  <a:pt x="6049" y="21599"/>
                </a:cubicBezTo>
                <a:cubicBezTo>
                  <a:pt x="6049" y="15538"/>
                  <a:pt x="10224" y="10320"/>
                  <a:pt x="16104" y="8171"/>
                </a:cubicBezTo>
                <a:cubicBezTo>
                  <a:pt x="17084" y="11356"/>
                  <a:pt x="17084" y="11356"/>
                  <a:pt x="17084" y="11356"/>
                </a:cubicBezTo>
                <a:cubicBezTo>
                  <a:pt x="21599" y="4105"/>
                  <a:pt x="21599" y="4105"/>
                  <a:pt x="21599" y="4105"/>
                </a:cubicBezTo>
                <a:cubicBezTo>
                  <a:pt x="13590" y="0"/>
                  <a:pt x="13590" y="0"/>
                  <a:pt x="13590" y="0"/>
                </a:cubicBezTo>
                <a:lnTo>
                  <a:pt x="14485" y="2877"/>
                </a:lnTo>
                <a:close/>
              </a:path>
            </a:pathLst>
          </a:custGeom>
          <a:solidFill>
            <a:srgbClr val="298B67"/>
          </a:solidFill>
          <a:ln>
            <a:noFill/>
          </a:ln>
          <a:effectLst/>
        </p:spPr>
        <p:txBody>
          <a:bodyPr lIns="22860" tIns="22860" rIns="22860" bIns="22860"/>
          <a:lstStyle/>
          <a:p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AutoShape 8"/>
          <p:cNvSpPr/>
          <p:nvPr/>
        </p:nvSpPr>
        <p:spPr bwMode="auto">
          <a:xfrm flipH="1">
            <a:off x="6011815" y="3914755"/>
            <a:ext cx="1480684" cy="1648361"/>
          </a:xfrm>
          <a:custGeom>
            <a:avLst/>
            <a:gdLst>
              <a:gd name="T0" fmla="*/ 1696244 w 21600"/>
              <a:gd name="T1" fmla="*/ 1888332 h 21600"/>
              <a:gd name="T2" fmla="*/ 1696244 w 21600"/>
              <a:gd name="T3" fmla="*/ 1888332 h 21600"/>
              <a:gd name="T4" fmla="*/ 1696244 w 21600"/>
              <a:gd name="T5" fmla="*/ 1888332 h 21600"/>
              <a:gd name="T6" fmla="*/ 1696244 w 21600"/>
              <a:gd name="T7" fmla="*/ 18883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7114" y="18722"/>
                </a:moveTo>
                <a:cubicBezTo>
                  <a:pt x="15763" y="15845"/>
                  <a:pt x="21599" y="8402"/>
                  <a:pt x="21599" y="0"/>
                </a:cubicBezTo>
                <a:cubicBezTo>
                  <a:pt x="15507" y="0"/>
                  <a:pt x="15507" y="0"/>
                  <a:pt x="15507" y="0"/>
                </a:cubicBezTo>
                <a:cubicBezTo>
                  <a:pt x="15507" y="6061"/>
                  <a:pt x="11375" y="11279"/>
                  <a:pt x="5495" y="13428"/>
                </a:cubicBezTo>
                <a:cubicBezTo>
                  <a:pt x="4515" y="10282"/>
                  <a:pt x="4515" y="10282"/>
                  <a:pt x="4515" y="10282"/>
                </a:cubicBezTo>
                <a:cubicBezTo>
                  <a:pt x="0" y="17494"/>
                  <a:pt x="0" y="17494"/>
                  <a:pt x="0" y="17494"/>
                </a:cubicBezTo>
                <a:cubicBezTo>
                  <a:pt x="8009" y="21600"/>
                  <a:pt x="8009" y="21600"/>
                  <a:pt x="8009" y="21600"/>
                </a:cubicBezTo>
                <a:lnTo>
                  <a:pt x="7114" y="18722"/>
                </a:lnTo>
                <a:close/>
              </a:path>
            </a:pathLst>
          </a:custGeom>
          <a:solidFill>
            <a:srgbClr val="298B67"/>
          </a:solidFill>
          <a:ln>
            <a:noFill/>
          </a:ln>
          <a:effectLst/>
        </p:spPr>
        <p:txBody>
          <a:bodyPr lIns="22860" tIns="22860" rIns="22860" bIns="22860"/>
          <a:lstStyle/>
          <a:p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AutoShape 9"/>
          <p:cNvSpPr/>
          <p:nvPr/>
        </p:nvSpPr>
        <p:spPr bwMode="auto">
          <a:xfrm flipH="1">
            <a:off x="4904594" y="2156227"/>
            <a:ext cx="1643510" cy="1597780"/>
          </a:xfrm>
          <a:custGeom>
            <a:avLst/>
            <a:gdLst>
              <a:gd name="T0" fmla="*/ 1882775 w 21600"/>
              <a:gd name="T1" fmla="*/ 1887972 h 21265"/>
              <a:gd name="T2" fmla="*/ 1882775 w 21600"/>
              <a:gd name="T3" fmla="*/ 1887972 h 21265"/>
              <a:gd name="T4" fmla="*/ 1882775 w 21600"/>
              <a:gd name="T5" fmla="*/ 1887972 h 21265"/>
              <a:gd name="T6" fmla="*/ 1882775 w 21600"/>
              <a:gd name="T7" fmla="*/ 1887972 h 212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65">
                <a:moveTo>
                  <a:pt x="2762" y="13987"/>
                </a:moveTo>
                <a:cubicBezTo>
                  <a:pt x="5908" y="5308"/>
                  <a:pt x="13389" y="-335"/>
                  <a:pt x="21599" y="15"/>
                </a:cubicBezTo>
                <a:cubicBezTo>
                  <a:pt x="21369" y="6164"/>
                  <a:pt x="21369" y="6164"/>
                  <a:pt x="21369" y="6164"/>
                </a:cubicBezTo>
                <a:cubicBezTo>
                  <a:pt x="15461" y="5930"/>
                  <a:pt x="10205" y="9939"/>
                  <a:pt x="7865" y="15816"/>
                </a:cubicBezTo>
                <a:cubicBezTo>
                  <a:pt x="10934" y="16944"/>
                  <a:pt x="10934" y="16944"/>
                  <a:pt x="10934" y="16944"/>
                </a:cubicBezTo>
                <a:cubicBezTo>
                  <a:pt x="3683" y="21264"/>
                  <a:pt x="3683" y="21264"/>
                  <a:pt x="3683" y="21264"/>
                </a:cubicBezTo>
                <a:cubicBezTo>
                  <a:pt x="0" y="12975"/>
                  <a:pt x="0" y="12975"/>
                  <a:pt x="0" y="12975"/>
                </a:cubicBezTo>
                <a:lnTo>
                  <a:pt x="2762" y="13987"/>
                </a:lnTo>
                <a:close/>
              </a:path>
            </a:pathLst>
          </a:custGeom>
          <a:solidFill>
            <a:srgbClr val="298B67"/>
          </a:solidFill>
          <a:ln>
            <a:noFill/>
          </a:ln>
          <a:effectLst/>
        </p:spPr>
        <p:txBody>
          <a:bodyPr lIns="22860" tIns="22860" rIns="22860" bIns="22860"/>
          <a:lstStyle/>
          <a:p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AutoShape 10"/>
          <p:cNvSpPr/>
          <p:nvPr/>
        </p:nvSpPr>
        <p:spPr bwMode="auto">
          <a:xfrm flipH="1">
            <a:off x="3099643" y="2148606"/>
            <a:ext cx="1646975" cy="1605402"/>
          </a:xfrm>
          <a:custGeom>
            <a:avLst/>
            <a:gdLst>
              <a:gd name="T0" fmla="*/ 1886744 w 21600"/>
              <a:gd name="T1" fmla="*/ 1839119 h 21600"/>
              <a:gd name="T2" fmla="*/ 1886744 w 21600"/>
              <a:gd name="T3" fmla="*/ 1839119 h 21600"/>
              <a:gd name="T4" fmla="*/ 1886744 w 21600"/>
              <a:gd name="T5" fmla="*/ 1839119 h 21600"/>
              <a:gd name="T6" fmla="*/ 1886744 w 21600"/>
              <a:gd name="T7" fmla="*/ 18391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7161" y="2832"/>
                </a:moveTo>
                <a:cubicBezTo>
                  <a:pt x="15778" y="5744"/>
                  <a:pt x="21600" y="13180"/>
                  <a:pt x="21600" y="21600"/>
                </a:cubicBezTo>
                <a:cubicBezTo>
                  <a:pt x="15548" y="21600"/>
                  <a:pt x="15548" y="21600"/>
                  <a:pt x="15548" y="21600"/>
                </a:cubicBezTo>
                <a:cubicBezTo>
                  <a:pt x="15510" y="15540"/>
                  <a:pt x="11374" y="10308"/>
                  <a:pt x="5514" y="8144"/>
                </a:cubicBezTo>
                <a:cubicBezTo>
                  <a:pt x="4557" y="11331"/>
                  <a:pt x="4557" y="11331"/>
                  <a:pt x="4557" y="11331"/>
                </a:cubicBezTo>
                <a:cubicBezTo>
                  <a:pt x="0" y="4091"/>
                  <a:pt x="0" y="4091"/>
                  <a:pt x="0" y="4091"/>
                </a:cubicBezTo>
                <a:cubicBezTo>
                  <a:pt x="8004" y="0"/>
                  <a:pt x="8004" y="0"/>
                  <a:pt x="8004" y="0"/>
                </a:cubicBezTo>
                <a:lnTo>
                  <a:pt x="7161" y="2832"/>
                </a:lnTo>
                <a:close/>
              </a:path>
            </a:pathLst>
          </a:custGeom>
          <a:solidFill>
            <a:srgbClr val="298B67"/>
          </a:solidFill>
          <a:ln>
            <a:noFill/>
          </a:ln>
          <a:effectLst/>
        </p:spPr>
        <p:txBody>
          <a:bodyPr lIns="22860" tIns="22860" rIns="22860" bIns="22860"/>
          <a:lstStyle/>
          <a:p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AutoShape 11"/>
          <p:cNvSpPr/>
          <p:nvPr/>
        </p:nvSpPr>
        <p:spPr bwMode="auto">
          <a:xfrm flipH="1">
            <a:off x="2942359" y="3914755"/>
            <a:ext cx="1604017" cy="1651824"/>
          </a:xfrm>
          <a:custGeom>
            <a:avLst/>
            <a:gdLst>
              <a:gd name="T0" fmla="*/ 1837532 w 21600"/>
              <a:gd name="T1" fmla="*/ 1892300 h 21600"/>
              <a:gd name="T2" fmla="*/ 1837532 w 21600"/>
              <a:gd name="T3" fmla="*/ 1892300 h 21600"/>
              <a:gd name="T4" fmla="*/ 1837532 w 21600"/>
              <a:gd name="T5" fmla="*/ 1892300 h 21600"/>
              <a:gd name="T6" fmla="*/ 1837532 w 21600"/>
              <a:gd name="T7" fmla="*/ 1892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767" y="7123"/>
                </a:moveTo>
                <a:cubicBezTo>
                  <a:pt x="15895" y="15778"/>
                  <a:pt x="8419" y="21600"/>
                  <a:pt x="0" y="21600"/>
                </a:cubicBezTo>
                <a:cubicBezTo>
                  <a:pt x="0" y="15510"/>
                  <a:pt x="0" y="15510"/>
                  <a:pt x="0" y="15510"/>
                </a:cubicBezTo>
                <a:cubicBezTo>
                  <a:pt x="6059" y="15510"/>
                  <a:pt x="11291" y="11374"/>
                  <a:pt x="13455" y="5514"/>
                </a:cubicBezTo>
                <a:cubicBezTo>
                  <a:pt x="10268" y="4557"/>
                  <a:pt x="10268" y="4557"/>
                  <a:pt x="10268" y="4557"/>
                </a:cubicBezTo>
                <a:cubicBezTo>
                  <a:pt x="17508" y="0"/>
                  <a:pt x="17508" y="0"/>
                  <a:pt x="17508" y="0"/>
                </a:cubicBezTo>
                <a:cubicBezTo>
                  <a:pt x="21599" y="8004"/>
                  <a:pt x="21599" y="8004"/>
                  <a:pt x="21599" y="8004"/>
                </a:cubicBezTo>
                <a:lnTo>
                  <a:pt x="18767" y="7123"/>
                </a:lnTo>
                <a:close/>
              </a:path>
            </a:pathLst>
          </a:custGeom>
          <a:solidFill>
            <a:srgbClr val="298B67"/>
          </a:solidFill>
          <a:ln>
            <a:noFill/>
          </a:ln>
          <a:effectLst/>
        </p:spPr>
        <p:txBody>
          <a:bodyPr lIns="22860" tIns="22860" rIns="22860" bIns="22860"/>
          <a:lstStyle/>
          <a:p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AutoShape 14"/>
          <p:cNvSpPr/>
          <p:nvPr/>
        </p:nvSpPr>
        <p:spPr bwMode="auto">
          <a:xfrm>
            <a:off x="4790961" y="5110665"/>
            <a:ext cx="554304" cy="554303"/>
          </a:xfrm>
          <a:custGeom>
            <a:avLst/>
            <a:gdLst>
              <a:gd name="T0" fmla="*/ 635000 w 21600"/>
              <a:gd name="T1" fmla="*/ 635000 h 21600"/>
              <a:gd name="T2" fmla="*/ 635000 w 21600"/>
              <a:gd name="T3" fmla="*/ 635000 h 21600"/>
              <a:gd name="T4" fmla="*/ 635000 w 21600"/>
              <a:gd name="T5" fmla="*/ 635000 h 21600"/>
              <a:gd name="T6" fmla="*/ 635000 w 21600"/>
              <a:gd name="T7" fmla="*/ 6350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600" y="19177"/>
                  <a:pt x="21600" y="19436"/>
                </a:cubicBezTo>
                <a:cubicBezTo>
                  <a:pt x="21600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600"/>
                  <a:pt x="19447" y="21600"/>
                </a:cubicBezTo>
                <a:cubicBezTo>
                  <a:pt x="19189" y="21600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298B67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utoShape 15"/>
          <p:cNvSpPr/>
          <p:nvPr/>
        </p:nvSpPr>
        <p:spPr bwMode="auto">
          <a:xfrm>
            <a:off x="6963831" y="2154842"/>
            <a:ext cx="554304" cy="462151"/>
          </a:xfrm>
          <a:custGeom>
            <a:avLst/>
            <a:gdLst>
              <a:gd name="T0" fmla="*/ 635000 w 21600"/>
              <a:gd name="T1" fmla="*/ 529407 h 21579"/>
              <a:gd name="T2" fmla="*/ 635000 w 21600"/>
              <a:gd name="T3" fmla="*/ 529407 h 21579"/>
              <a:gd name="T4" fmla="*/ 635000 w 21600"/>
              <a:gd name="T5" fmla="*/ 529407 h 21579"/>
              <a:gd name="T6" fmla="*/ 635000 w 21600"/>
              <a:gd name="T7" fmla="*/ 529407 h 215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1"/>
                </a:cubicBezTo>
                <a:lnTo>
                  <a:pt x="18459" y="2855"/>
                </a:lnTo>
                <a:close/>
              </a:path>
            </a:pathLst>
          </a:custGeom>
          <a:solidFill>
            <a:srgbClr val="298B67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52492" y="3753902"/>
            <a:ext cx="228411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用户注册与登录，管理员登录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77191" y="3421678"/>
            <a:ext cx="141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全部完成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33531" y="3753902"/>
            <a:ext cx="22841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王磊实现类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User,List,Notes,Books,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以及主界面统一接口类：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Base,Manager,Reader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58230" y="3421678"/>
            <a:ext cx="141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000" y="196850"/>
            <a:ext cx="11684000" cy="64643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85361" y="314200"/>
            <a:ext cx="2621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400" dirty="0">
                <a:solidFill>
                  <a:srgbClr val="298B67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面向对象方法应用</a:t>
            </a:r>
            <a:endParaRPr lang="zh-CN" altLang="en-US" sz="2400" dirty="0">
              <a:solidFill>
                <a:srgbClr val="298B67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84947" y="896530"/>
            <a:ext cx="5022106" cy="30670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298B67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</a:t>
            </a:r>
            <a:endParaRPr lang="zh-CN" altLang="en-US" sz="1400" dirty="0">
              <a:solidFill>
                <a:srgbClr val="298B67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512476" y="314200"/>
            <a:ext cx="1167048" cy="157605"/>
            <a:chOff x="5613401" y="149100"/>
            <a:chExt cx="1167048" cy="157605"/>
          </a:xfrm>
          <a:solidFill>
            <a:srgbClr val="298B67"/>
          </a:solidFill>
        </p:grpSpPr>
        <p:sp>
          <p:nvSpPr>
            <p:cNvPr id="17" name="椭圆 16"/>
            <p:cNvSpPr/>
            <p:nvPr/>
          </p:nvSpPr>
          <p:spPr>
            <a:xfrm>
              <a:off x="5613401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869900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126399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382898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639397" y="149100"/>
              <a:ext cx="141052" cy="1576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Freeform 79"/>
          <p:cNvSpPr/>
          <p:nvPr/>
        </p:nvSpPr>
        <p:spPr bwMode="auto">
          <a:xfrm>
            <a:off x="6815427" y="3033909"/>
            <a:ext cx="592558" cy="861450"/>
          </a:xfrm>
          <a:custGeom>
            <a:avLst/>
            <a:gdLst>
              <a:gd name="T0" fmla="*/ 476 w 476"/>
              <a:gd name="T1" fmla="*/ 0 h 692"/>
              <a:gd name="T2" fmla="*/ 0 w 476"/>
              <a:gd name="T3" fmla="*/ 559 h 692"/>
              <a:gd name="T4" fmla="*/ 78 w 476"/>
              <a:gd name="T5" fmla="*/ 692 h 692"/>
              <a:gd name="T6" fmla="*/ 476 w 476"/>
              <a:gd name="T7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Freeform 81"/>
          <p:cNvSpPr/>
          <p:nvPr/>
        </p:nvSpPr>
        <p:spPr bwMode="auto">
          <a:xfrm>
            <a:off x="6511678" y="4423185"/>
            <a:ext cx="94610" cy="168058"/>
          </a:xfrm>
          <a:custGeom>
            <a:avLst/>
            <a:gdLst>
              <a:gd name="T0" fmla="*/ 76 w 76"/>
              <a:gd name="T1" fmla="*/ 0 h 135"/>
              <a:gd name="T2" fmla="*/ 0 w 76"/>
              <a:gd name="T3" fmla="*/ 135 h 135"/>
              <a:gd name="T4" fmla="*/ 76 w 76"/>
              <a:gd name="T5" fmla="*/ 0 h 135"/>
              <a:gd name="T6" fmla="*/ 76 w 7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2" name="Freeform 82"/>
          <p:cNvSpPr/>
          <p:nvPr/>
        </p:nvSpPr>
        <p:spPr bwMode="auto">
          <a:xfrm>
            <a:off x="6511678" y="4423185"/>
            <a:ext cx="94610" cy="168058"/>
          </a:xfrm>
          <a:custGeom>
            <a:avLst/>
            <a:gdLst>
              <a:gd name="T0" fmla="*/ 76 w 76"/>
              <a:gd name="T1" fmla="*/ 0 h 135"/>
              <a:gd name="T2" fmla="*/ 0 w 76"/>
              <a:gd name="T3" fmla="*/ 135 h 135"/>
              <a:gd name="T4" fmla="*/ 76 w 76"/>
              <a:gd name="T5" fmla="*/ 0 h 135"/>
              <a:gd name="T6" fmla="*/ 76 w 7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Freeform 84"/>
          <p:cNvSpPr/>
          <p:nvPr/>
        </p:nvSpPr>
        <p:spPr bwMode="auto">
          <a:xfrm>
            <a:off x="6511678" y="4423185"/>
            <a:ext cx="993406" cy="168058"/>
          </a:xfrm>
          <a:custGeom>
            <a:avLst/>
            <a:gdLst>
              <a:gd name="T0" fmla="*/ 76 w 798"/>
              <a:gd name="T1" fmla="*/ 0 h 135"/>
              <a:gd name="T2" fmla="*/ 0 w 798"/>
              <a:gd name="T3" fmla="*/ 135 h 135"/>
              <a:gd name="T4" fmla="*/ 798 w 798"/>
              <a:gd name="T5" fmla="*/ 135 h 135"/>
              <a:gd name="T6" fmla="*/ 76 w 79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4" name="Freeform 86"/>
          <p:cNvSpPr/>
          <p:nvPr/>
        </p:nvSpPr>
        <p:spPr bwMode="auto">
          <a:xfrm>
            <a:off x="5709982" y="4591241"/>
            <a:ext cx="191710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5" name="Freeform 87"/>
          <p:cNvSpPr/>
          <p:nvPr/>
        </p:nvSpPr>
        <p:spPr bwMode="auto">
          <a:xfrm>
            <a:off x="5709982" y="4591241"/>
            <a:ext cx="191710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6" name="Freeform 89"/>
          <p:cNvSpPr/>
          <p:nvPr/>
        </p:nvSpPr>
        <p:spPr bwMode="auto">
          <a:xfrm>
            <a:off x="5709982" y="4591241"/>
            <a:ext cx="495458" cy="860206"/>
          </a:xfrm>
          <a:custGeom>
            <a:avLst/>
            <a:gdLst>
              <a:gd name="T0" fmla="*/ 0 w 398"/>
              <a:gd name="T1" fmla="*/ 0 h 691"/>
              <a:gd name="T2" fmla="*/ 5 w 398"/>
              <a:gd name="T3" fmla="*/ 7 h 691"/>
              <a:gd name="T4" fmla="*/ 398 w 398"/>
              <a:gd name="T5" fmla="*/ 691 h 691"/>
              <a:gd name="T6" fmla="*/ 154 w 398"/>
              <a:gd name="T7" fmla="*/ 0 h 691"/>
              <a:gd name="T8" fmla="*/ 0 w 398"/>
              <a:gd name="T9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Freeform 91"/>
          <p:cNvSpPr/>
          <p:nvPr/>
        </p:nvSpPr>
        <p:spPr bwMode="auto">
          <a:xfrm>
            <a:off x="4811186" y="3895359"/>
            <a:ext cx="592558" cy="860206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8" name="Freeform 92"/>
          <p:cNvSpPr/>
          <p:nvPr/>
        </p:nvSpPr>
        <p:spPr bwMode="auto">
          <a:xfrm>
            <a:off x="4811186" y="3895359"/>
            <a:ext cx="592558" cy="860206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9" name="Freeform 94"/>
          <p:cNvSpPr/>
          <p:nvPr/>
        </p:nvSpPr>
        <p:spPr bwMode="auto">
          <a:xfrm>
            <a:off x="4811186" y="3895359"/>
            <a:ext cx="592558" cy="860206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76 w 476"/>
              <a:gd name="T5" fmla="*/ 132 h 691"/>
              <a:gd name="T6" fmla="*/ 400 w 476"/>
              <a:gd name="T7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Freeform 96"/>
          <p:cNvSpPr/>
          <p:nvPr/>
        </p:nvSpPr>
        <p:spPr bwMode="auto">
          <a:xfrm>
            <a:off x="5612882" y="3201966"/>
            <a:ext cx="97100" cy="165568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1" name="Freeform 97"/>
          <p:cNvSpPr/>
          <p:nvPr/>
        </p:nvSpPr>
        <p:spPr bwMode="auto">
          <a:xfrm>
            <a:off x="5612882" y="3201966"/>
            <a:ext cx="97100" cy="165568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2" name="Freeform 99"/>
          <p:cNvSpPr/>
          <p:nvPr/>
        </p:nvSpPr>
        <p:spPr bwMode="auto">
          <a:xfrm>
            <a:off x="4714086" y="3201966"/>
            <a:ext cx="995896" cy="165568"/>
          </a:xfrm>
          <a:custGeom>
            <a:avLst/>
            <a:gdLst>
              <a:gd name="T0" fmla="*/ 800 w 800"/>
              <a:gd name="T1" fmla="*/ 0 h 133"/>
              <a:gd name="T2" fmla="*/ 0 w 800"/>
              <a:gd name="T3" fmla="*/ 0 h 133"/>
              <a:gd name="T4" fmla="*/ 722 w 800"/>
              <a:gd name="T5" fmla="*/ 133 h 133"/>
              <a:gd name="T6" fmla="*/ 800 w 800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3" name="Freeform 101"/>
          <p:cNvSpPr/>
          <p:nvPr/>
        </p:nvSpPr>
        <p:spPr bwMode="auto">
          <a:xfrm>
            <a:off x="6319968" y="3201966"/>
            <a:ext cx="191710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Freeform 102"/>
          <p:cNvSpPr/>
          <p:nvPr/>
        </p:nvSpPr>
        <p:spPr bwMode="auto">
          <a:xfrm>
            <a:off x="6319968" y="3201966"/>
            <a:ext cx="191710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5" name="Freeform 104"/>
          <p:cNvSpPr/>
          <p:nvPr/>
        </p:nvSpPr>
        <p:spPr bwMode="auto">
          <a:xfrm>
            <a:off x="6013730" y="2341761"/>
            <a:ext cx="497948" cy="860206"/>
          </a:xfrm>
          <a:custGeom>
            <a:avLst/>
            <a:gdLst>
              <a:gd name="T0" fmla="*/ 0 w 400"/>
              <a:gd name="T1" fmla="*/ 0 h 691"/>
              <a:gd name="T2" fmla="*/ 246 w 400"/>
              <a:gd name="T3" fmla="*/ 691 h 691"/>
              <a:gd name="T4" fmla="*/ 400 w 400"/>
              <a:gd name="T5" fmla="*/ 691 h 691"/>
              <a:gd name="T6" fmla="*/ 182 w 400"/>
              <a:gd name="T7" fmla="*/ 315 h 691"/>
              <a:gd name="T8" fmla="*/ 0 w 400"/>
              <a:gd name="T9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36" name="Group 1"/>
          <p:cNvGrpSpPr/>
          <p:nvPr/>
        </p:nvGrpSpPr>
        <p:grpSpPr>
          <a:xfrm>
            <a:off x="4336890" y="2126399"/>
            <a:ext cx="2174788" cy="1302134"/>
            <a:chOff x="4182282" y="1935228"/>
            <a:chExt cx="2346151" cy="1404736"/>
          </a:xfrm>
          <a:solidFill>
            <a:srgbClr val="298B67">
              <a:alpha val="50000"/>
            </a:srgbClr>
          </a:solidFill>
        </p:grpSpPr>
        <p:sp>
          <p:nvSpPr>
            <p:cNvPr id="37" name="Freeform 100"/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103"/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TextBox 106"/>
          <p:cNvSpPr txBox="1"/>
          <p:nvPr/>
        </p:nvSpPr>
        <p:spPr>
          <a:xfrm>
            <a:off x="5568655" y="2471238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endParaRPr lang="en-AU" sz="2800" dirty="0">
              <a:solidFill>
                <a:sysClr val="windowText" lastClr="000000"/>
              </a:solidFill>
              <a:latin typeface="FontAwesome" pitchFamily="2" charset="0"/>
            </a:endParaRPr>
          </a:p>
        </p:txBody>
      </p:sp>
      <p:grpSp>
        <p:nvGrpSpPr>
          <p:cNvPr id="40" name="Group 2"/>
          <p:cNvGrpSpPr/>
          <p:nvPr/>
        </p:nvGrpSpPr>
        <p:grpSpPr>
          <a:xfrm>
            <a:off x="5627821" y="2126399"/>
            <a:ext cx="1853612" cy="1768961"/>
            <a:chOff x="5574932" y="1935228"/>
            <a:chExt cx="1999668" cy="1908347"/>
          </a:xfrm>
          <a:solidFill>
            <a:srgbClr val="298B67"/>
          </a:solidFill>
        </p:grpSpPr>
        <p:sp>
          <p:nvSpPr>
            <p:cNvPr id="41" name="Freeform 77"/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78"/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TextBox 111"/>
          <p:cNvSpPr txBox="1"/>
          <p:nvPr/>
        </p:nvSpPr>
        <p:spPr>
          <a:xfrm>
            <a:off x="6809413" y="2471238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endParaRPr lang="en-AU" sz="2800" dirty="0">
              <a:solidFill>
                <a:sysClr val="windowText" lastClr="000000"/>
              </a:solidFill>
              <a:latin typeface="FontAwesome" pitchFamily="2" charset="0"/>
            </a:endParaRPr>
          </a:p>
        </p:txBody>
      </p:sp>
      <p:grpSp>
        <p:nvGrpSpPr>
          <p:cNvPr id="44" name="Group 3"/>
          <p:cNvGrpSpPr/>
          <p:nvPr/>
        </p:nvGrpSpPr>
        <p:grpSpPr>
          <a:xfrm>
            <a:off x="6511678" y="2591980"/>
            <a:ext cx="1588454" cy="1999262"/>
            <a:chOff x="6528433" y="2437495"/>
            <a:chExt cx="1713617" cy="2156795"/>
          </a:xfrm>
          <a:solidFill>
            <a:srgbClr val="298B67">
              <a:alpha val="50000"/>
            </a:srgbClr>
          </a:solidFill>
        </p:grpSpPr>
        <p:sp>
          <p:nvSpPr>
            <p:cNvPr id="45" name="Freeform 80"/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83"/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TextBox 112"/>
          <p:cNvSpPr txBox="1"/>
          <p:nvPr/>
        </p:nvSpPr>
        <p:spPr>
          <a:xfrm>
            <a:off x="7490117" y="3705751"/>
            <a:ext cx="64" cy="4308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endParaRPr lang="en-AU" sz="2800" dirty="0">
              <a:solidFill>
                <a:sysClr val="windowText" lastClr="000000"/>
              </a:solidFill>
              <a:latin typeface="FontAwesome" pitchFamily="2" charset="0"/>
            </a:endParaRPr>
          </a:p>
        </p:txBody>
      </p:sp>
      <p:grpSp>
        <p:nvGrpSpPr>
          <p:cNvPr id="48" name="Group 4"/>
          <p:cNvGrpSpPr/>
          <p:nvPr/>
        </p:nvGrpSpPr>
        <p:grpSpPr>
          <a:xfrm>
            <a:off x="5709982" y="4360941"/>
            <a:ext cx="2174788" cy="1303379"/>
            <a:chOff x="5663567" y="4345842"/>
            <a:chExt cx="2346151" cy="1406079"/>
          </a:xfrm>
          <a:solidFill>
            <a:srgbClr val="298B67"/>
          </a:solidFill>
        </p:grpSpPr>
        <p:sp>
          <p:nvSpPr>
            <p:cNvPr id="49" name="Freeform 85"/>
            <p:cNvSpPr/>
            <p:nvPr/>
          </p:nvSpPr>
          <p:spPr bwMode="auto">
            <a:xfrm>
              <a:off x="5663567" y="4345842"/>
              <a:ext cx="2346151" cy="1406079"/>
            </a:xfrm>
            <a:custGeom>
              <a:avLst/>
              <a:gdLst>
                <a:gd name="T0" fmla="*/ 168 w 738"/>
                <a:gd name="T1" fmla="*/ 370 h 442"/>
                <a:gd name="T2" fmla="*/ 300 w 738"/>
                <a:gd name="T3" fmla="*/ 442 h 442"/>
                <a:gd name="T4" fmla="*/ 402 w 738"/>
                <a:gd name="T5" fmla="*/ 442 h 442"/>
                <a:gd name="T6" fmla="*/ 522 w 738"/>
                <a:gd name="T7" fmla="*/ 373 h 442"/>
                <a:gd name="T8" fmla="*/ 738 w 738"/>
                <a:gd name="T9" fmla="*/ 0 h 442"/>
                <a:gd name="T10" fmla="*/ 609 w 738"/>
                <a:gd name="T11" fmla="*/ 78 h 442"/>
                <a:gd name="T12" fmla="*/ 0 w 738"/>
                <a:gd name="T13" fmla="*/ 78 h 442"/>
                <a:gd name="T14" fmla="*/ 168 w 738"/>
                <a:gd name="T15" fmla="*/ 37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168" y="370"/>
                  </a:moveTo>
                  <a:cubicBezTo>
                    <a:pt x="196" y="413"/>
                    <a:pt x="244" y="442"/>
                    <a:pt x="300" y="442"/>
                  </a:cubicBezTo>
                  <a:cubicBezTo>
                    <a:pt x="402" y="442"/>
                    <a:pt x="402" y="442"/>
                    <a:pt x="402" y="442"/>
                  </a:cubicBezTo>
                  <a:cubicBezTo>
                    <a:pt x="446" y="442"/>
                    <a:pt x="500" y="411"/>
                    <a:pt x="522" y="373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10" y="48"/>
                    <a:pt x="661" y="76"/>
                    <a:pt x="609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8" y="370"/>
                    <a:pt x="168" y="370"/>
                    <a:pt x="168" y="3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88"/>
            <p:cNvSpPr/>
            <p:nvPr/>
          </p:nvSpPr>
          <p:spPr bwMode="auto">
            <a:xfrm>
              <a:off x="5663567" y="4594289"/>
              <a:ext cx="534498" cy="927986"/>
            </a:xfrm>
            <a:custGeom>
              <a:avLst/>
              <a:gdLst>
                <a:gd name="T0" fmla="*/ 0 w 398"/>
                <a:gd name="T1" fmla="*/ 0 h 691"/>
                <a:gd name="T2" fmla="*/ 5 w 398"/>
                <a:gd name="T3" fmla="*/ 7 h 691"/>
                <a:gd name="T4" fmla="*/ 398 w 398"/>
                <a:gd name="T5" fmla="*/ 691 h 691"/>
                <a:gd name="T6" fmla="*/ 154 w 398"/>
                <a:gd name="T7" fmla="*/ 0 h 691"/>
                <a:gd name="T8" fmla="*/ 0 w 398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691">
                  <a:moveTo>
                    <a:pt x="0" y="0"/>
                  </a:moveTo>
                  <a:lnTo>
                    <a:pt x="5" y="7"/>
                  </a:lnTo>
                  <a:lnTo>
                    <a:pt x="398" y="691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1" name="TextBox 113"/>
          <p:cNvSpPr txBox="1"/>
          <p:nvPr/>
        </p:nvSpPr>
        <p:spPr>
          <a:xfrm>
            <a:off x="6563222" y="492410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endParaRPr lang="en-AU" sz="2800" dirty="0">
              <a:solidFill>
                <a:sysClr val="windowText" lastClr="000000"/>
              </a:solidFill>
              <a:latin typeface="FontAwesome" pitchFamily="2" charset="0"/>
            </a:endParaRPr>
          </a:p>
        </p:txBody>
      </p:sp>
      <p:grpSp>
        <p:nvGrpSpPr>
          <p:cNvPr id="52" name="Group 5"/>
          <p:cNvGrpSpPr/>
          <p:nvPr/>
        </p:nvGrpSpPr>
        <p:grpSpPr>
          <a:xfrm>
            <a:off x="4737739" y="3895359"/>
            <a:ext cx="1856102" cy="1768962"/>
            <a:chOff x="4614716" y="3843574"/>
            <a:chExt cx="2002354" cy="1908348"/>
          </a:xfrm>
          <a:solidFill>
            <a:srgbClr val="298B67">
              <a:alpha val="50000"/>
            </a:srgbClr>
          </a:solidFill>
        </p:grpSpPr>
        <p:sp>
          <p:nvSpPr>
            <p:cNvPr id="53" name="Freeform 90"/>
            <p:cNvSpPr/>
            <p:nvPr/>
          </p:nvSpPr>
          <p:spPr bwMode="auto">
            <a:xfrm>
              <a:off x="4614716" y="3843575"/>
              <a:ext cx="2002354" cy="1908347"/>
            </a:xfrm>
            <a:custGeom>
              <a:avLst/>
              <a:gdLst>
                <a:gd name="T0" fmla="*/ 25 w 630"/>
                <a:gd name="T1" fmla="*/ 292 h 600"/>
                <a:gd name="T2" fmla="*/ 28 w 630"/>
                <a:gd name="T3" fmla="*/ 442 h 600"/>
                <a:gd name="T4" fmla="*/ 79 w 630"/>
                <a:gd name="T5" fmla="*/ 531 h 600"/>
                <a:gd name="T6" fmla="*/ 199 w 630"/>
                <a:gd name="T7" fmla="*/ 600 h 600"/>
                <a:gd name="T8" fmla="*/ 630 w 630"/>
                <a:gd name="T9" fmla="*/ 600 h 600"/>
                <a:gd name="T10" fmla="*/ 498 w 630"/>
                <a:gd name="T11" fmla="*/ 528 h 600"/>
                <a:gd name="T12" fmla="*/ 194 w 630"/>
                <a:gd name="T13" fmla="*/ 0 h 600"/>
                <a:gd name="T14" fmla="*/ 25 w 630"/>
                <a:gd name="T15" fmla="*/ 292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600">
                  <a:moveTo>
                    <a:pt x="25" y="292"/>
                  </a:moveTo>
                  <a:cubicBezTo>
                    <a:pt x="1" y="338"/>
                    <a:pt x="0" y="394"/>
                    <a:pt x="28" y="442"/>
                  </a:cubicBezTo>
                  <a:cubicBezTo>
                    <a:pt x="79" y="531"/>
                    <a:pt x="79" y="531"/>
                    <a:pt x="79" y="531"/>
                  </a:cubicBezTo>
                  <a:cubicBezTo>
                    <a:pt x="101" y="569"/>
                    <a:pt x="155" y="600"/>
                    <a:pt x="199" y="600"/>
                  </a:cubicBezTo>
                  <a:cubicBezTo>
                    <a:pt x="630" y="600"/>
                    <a:pt x="630" y="600"/>
                    <a:pt x="630" y="600"/>
                  </a:cubicBezTo>
                  <a:cubicBezTo>
                    <a:pt x="574" y="600"/>
                    <a:pt x="526" y="571"/>
                    <a:pt x="498" y="528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5" y="292"/>
                    <a:pt x="25" y="292"/>
                    <a:pt x="25" y="2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93"/>
            <p:cNvSpPr/>
            <p:nvPr/>
          </p:nvSpPr>
          <p:spPr bwMode="auto">
            <a:xfrm>
              <a:off x="4693950" y="3843574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76 w 476"/>
                <a:gd name="T5" fmla="*/ 132 h 691"/>
                <a:gd name="T6" fmla="*/ 400 w 476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5" name="TextBox 114"/>
          <p:cNvSpPr txBox="1"/>
          <p:nvPr/>
        </p:nvSpPr>
        <p:spPr>
          <a:xfrm>
            <a:off x="5232916" y="4924106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endParaRPr lang="en-AU" sz="2800" dirty="0">
              <a:solidFill>
                <a:sysClr val="windowText" lastClr="000000"/>
              </a:solidFill>
              <a:latin typeface="FontAwesome" pitchFamily="2" charset="0"/>
            </a:endParaRPr>
          </a:p>
        </p:txBody>
      </p:sp>
      <p:grpSp>
        <p:nvGrpSpPr>
          <p:cNvPr id="56" name="Group 6"/>
          <p:cNvGrpSpPr/>
          <p:nvPr/>
        </p:nvGrpSpPr>
        <p:grpSpPr>
          <a:xfrm>
            <a:off x="4121528" y="3201966"/>
            <a:ext cx="1588454" cy="1995527"/>
            <a:chOff x="3949950" y="3095545"/>
            <a:chExt cx="1713617" cy="2152765"/>
          </a:xfrm>
          <a:solidFill>
            <a:srgbClr val="298B67"/>
          </a:solidFill>
        </p:grpSpPr>
        <p:sp>
          <p:nvSpPr>
            <p:cNvPr id="57" name="Freeform 95"/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TextBox 115"/>
          <p:cNvSpPr txBox="1"/>
          <p:nvPr/>
        </p:nvSpPr>
        <p:spPr>
          <a:xfrm>
            <a:off x="4754760" y="3705751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endParaRPr lang="en-AU" sz="2800" dirty="0">
              <a:solidFill>
                <a:sysClr val="windowText" lastClr="000000"/>
              </a:solidFill>
              <a:latin typeface="FontAwesome" pitchFamily="2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766785" y="2426504"/>
            <a:ext cx="10668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User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205440" y="2426504"/>
            <a:ext cx="10668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Notes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766785" y="4821541"/>
            <a:ext cx="10668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List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205440" y="4821541"/>
            <a:ext cx="106685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Manager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897913" y="3706458"/>
            <a:ext cx="106685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Reader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142394" y="3706458"/>
            <a:ext cx="106685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Books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902578" y="2231997"/>
            <a:ext cx="299322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记录借还数据，是一个链表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902577" y="1970164"/>
            <a:ext cx="1180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902578" y="5080696"/>
            <a:ext cx="299322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继承抽象类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Base,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实现统一接口，管理员登录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902575" y="4819015"/>
            <a:ext cx="1849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继承与多态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184161" y="3786739"/>
            <a:ext cx="299322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继承抽象类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Base,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实现统一接口，读者登录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183880" y="3524885"/>
            <a:ext cx="2063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继承与多态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65434" y="2231997"/>
            <a:ext cx="299322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读者数据的存储以及操作，封装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容器，以及自定义的一系列函数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277723" y="1970164"/>
            <a:ext cx="1180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465434" y="5080696"/>
            <a:ext cx="299322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用户借书还书的管理系统，内部相对复杂，外面是一个链表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277723" y="4818863"/>
            <a:ext cx="1180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61781" y="3776579"/>
            <a:ext cx="299322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书籍类，包含书籍的信息管理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874070" y="3524906"/>
            <a:ext cx="1180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700151" y="4468725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Users</a:t>
            </a:r>
            <a:endParaRPr lang="en-US" altLang="zh-CN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105" y="2038985"/>
            <a:ext cx="382397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class Users</a:t>
            </a:r>
            <a:endParaRPr lang="zh-CN" altLang="en-US" sz="1400"/>
          </a:p>
          <a:p>
            <a:pPr algn="l"/>
            <a:r>
              <a:rPr lang="zh-CN" altLang="en-US" sz="1400"/>
              <a:t>{</a:t>
            </a:r>
            <a:endParaRPr lang="zh-CN" altLang="en-US" sz="1400"/>
          </a:p>
          <a:p>
            <a:pPr algn="l"/>
            <a:r>
              <a:rPr lang="zh-CN" altLang="en-US" sz="1400"/>
              <a:t>private:</a:t>
            </a:r>
            <a:endParaRPr lang="zh-CN" altLang="en-US" sz="1400"/>
          </a:p>
          <a:p>
            <a:pPr algn="l"/>
            <a:r>
              <a:rPr lang="zh-CN" altLang="en-US" sz="1400"/>
              <a:t>	vector&lt;UsersInf&gt;Array;</a:t>
            </a:r>
            <a:endParaRPr lang="zh-CN" altLang="en-US" sz="1400"/>
          </a:p>
          <a:p>
            <a:pPr algn="l"/>
            <a:r>
              <a:rPr lang="zh-CN" altLang="en-US" sz="1400"/>
              <a:t>public:</a:t>
            </a:r>
            <a:endParaRPr lang="zh-CN" altLang="en-US" sz="1400"/>
          </a:p>
          <a:p>
            <a:pPr algn="l"/>
            <a:r>
              <a:rPr lang="zh-CN" altLang="en-US" sz="1400"/>
              <a:t>	void ReadFile();</a:t>
            </a:r>
            <a:endParaRPr lang="zh-CN" altLang="en-US" sz="1400"/>
          </a:p>
          <a:p>
            <a:pPr algn="l"/>
            <a:r>
              <a:rPr lang="zh-CN" altLang="en-US" sz="1400"/>
              <a:t>	void WriteFile();</a:t>
            </a:r>
            <a:endParaRPr lang="zh-CN" altLang="en-US" sz="1400"/>
          </a:p>
          <a:p>
            <a:pPr algn="l"/>
            <a:r>
              <a:rPr lang="zh-CN" altLang="en-US" sz="1400"/>
              <a:t>	int Find(string id) const;</a:t>
            </a:r>
            <a:endParaRPr lang="zh-CN" altLang="en-US" sz="1400"/>
          </a:p>
          <a:p>
            <a:pPr algn="l"/>
            <a:r>
              <a:rPr lang="zh-CN" altLang="en-US" sz="1400"/>
              <a:t>	UsersInf&amp; operator[](int i);</a:t>
            </a:r>
            <a:endParaRPr lang="zh-CN" altLang="en-US" sz="1400"/>
          </a:p>
          <a:p>
            <a:pPr algn="l"/>
            <a:r>
              <a:rPr lang="zh-CN" altLang="en-US" sz="1400"/>
              <a:t>	string GetName(int i) const;</a:t>
            </a:r>
            <a:endParaRPr lang="zh-CN" altLang="en-US" sz="1400"/>
          </a:p>
          <a:p>
            <a:pPr algn="l"/>
            <a:r>
              <a:rPr lang="zh-CN" altLang="en-US" sz="1400"/>
              <a:t>	string GetName(string id) const;</a:t>
            </a:r>
            <a:endParaRPr lang="zh-CN" altLang="en-US" sz="1400"/>
          </a:p>
          <a:p>
            <a:pPr algn="l"/>
            <a:r>
              <a:rPr lang="zh-CN" altLang="en-US" sz="1400"/>
              <a:t>	void ShowInd(int i) const;</a:t>
            </a:r>
            <a:endParaRPr lang="zh-CN" altLang="en-US" sz="1400"/>
          </a:p>
          <a:p>
            <a:pPr algn="l"/>
            <a:r>
              <a:rPr lang="zh-CN" altLang="en-US" sz="1400"/>
              <a:t>	void ShowAll() const;</a:t>
            </a:r>
            <a:endParaRPr lang="zh-CN" altLang="en-US" sz="1400"/>
          </a:p>
          <a:p>
            <a:pPr algn="l"/>
            <a:r>
              <a:rPr lang="zh-CN" altLang="en-US" sz="1400"/>
              <a:t>	void AddUsers();</a:t>
            </a:r>
            <a:endParaRPr lang="zh-CN" altLang="en-US" sz="1400"/>
          </a:p>
          <a:p>
            <a:pPr algn="l"/>
            <a:r>
              <a:rPr lang="zh-CN" altLang="en-US" sz="1400"/>
              <a:t>	void Delete(int i);</a:t>
            </a:r>
            <a:endParaRPr lang="zh-CN" altLang="en-US" sz="1400"/>
          </a:p>
          <a:p>
            <a:pPr algn="l"/>
            <a:r>
              <a:rPr lang="zh-CN" altLang="en-US" sz="1400"/>
              <a:t>	bool CorrectKey(int i);</a:t>
            </a:r>
            <a:endParaRPr lang="zh-CN" altLang="en-US" sz="1400"/>
          </a:p>
          <a:p>
            <a:pPr algn="l"/>
            <a:r>
              <a:rPr lang="zh-CN" altLang="en-US" sz="1400"/>
              <a:t>	void SortByCounts();</a:t>
            </a:r>
            <a:endParaRPr lang="zh-CN" altLang="en-US" sz="1400"/>
          </a:p>
          <a:p>
            <a:pPr algn="l"/>
            <a:r>
              <a:rPr lang="zh-CN" altLang="en-US" sz="1400"/>
              <a:t>	void SortById();</a:t>
            </a:r>
            <a:endParaRPr lang="zh-CN" altLang="en-US" sz="1400"/>
          </a:p>
          <a:p>
            <a:pPr algn="l"/>
            <a:r>
              <a:rPr lang="zh-CN" altLang="en-US" sz="1400"/>
              <a:t>	void Charge(string id);</a:t>
            </a:r>
            <a:endParaRPr lang="zh-CN" altLang="en-US" sz="1400"/>
          </a:p>
          <a:p>
            <a:pPr algn="l"/>
            <a:r>
              <a:rPr lang="zh-CN" altLang="en-US" sz="1400"/>
              <a:t>};</a:t>
            </a:r>
            <a:endParaRPr lang="zh-CN" altLang="en-US" sz="1400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700151" y="4468725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Books</a:t>
            </a:r>
            <a:endParaRPr lang="en-US" altLang="zh-CN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105" y="2038985"/>
            <a:ext cx="102438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class Books</a:t>
            </a:r>
            <a:endParaRPr lang="zh-CN" altLang="en-US" sz="1000"/>
          </a:p>
          <a:p>
            <a:pPr algn="l"/>
            <a:r>
              <a:rPr lang="zh-CN" altLang="en-US" sz="1000"/>
              <a:t>{</a:t>
            </a:r>
            <a:endParaRPr lang="zh-CN" altLang="en-US" sz="1000"/>
          </a:p>
          <a:p>
            <a:pPr algn="l"/>
            <a:r>
              <a:rPr lang="zh-CN" altLang="en-US" sz="1000"/>
              <a:t>private:</a:t>
            </a:r>
            <a:endParaRPr lang="zh-CN" altLang="en-US" sz="1000"/>
          </a:p>
          <a:p>
            <a:pPr algn="l"/>
            <a:r>
              <a:rPr lang="zh-CN" altLang="en-US" sz="1000"/>
              <a:t>	vector&lt;BooksInf&gt;Array;</a:t>
            </a:r>
            <a:endParaRPr lang="zh-CN" altLang="en-US" sz="1000"/>
          </a:p>
          <a:p>
            <a:pPr algn="l"/>
            <a:r>
              <a:rPr lang="zh-CN" altLang="en-US" sz="1000"/>
              <a:t>public:</a:t>
            </a:r>
            <a:endParaRPr lang="zh-CN" altLang="en-US" sz="1000"/>
          </a:p>
          <a:p>
            <a:pPr algn="l"/>
            <a:r>
              <a:rPr lang="zh-CN" altLang="en-US" sz="1000"/>
              <a:t>	void ReadFile();</a:t>
            </a:r>
            <a:endParaRPr lang="zh-CN" altLang="en-US" sz="1000"/>
          </a:p>
          <a:p>
            <a:pPr algn="l"/>
            <a:r>
              <a:rPr lang="zh-CN" altLang="en-US" sz="1000"/>
              <a:t>	void WriteFile();</a:t>
            </a:r>
            <a:endParaRPr lang="zh-CN" altLang="en-US" sz="1000"/>
          </a:p>
          <a:p>
            <a:pPr algn="l"/>
            <a:r>
              <a:rPr lang="zh-CN" altLang="en-US" sz="1000"/>
              <a:t>	int Search(string isbn) const;</a:t>
            </a:r>
            <a:endParaRPr lang="zh-CN" altLang="en-US" sz="1000"/>
          </a:p>
          <a:p>
            <a:pPr algn="l"/>
            <a:r>
              <a:rPr lang="zh-CN" altLang="en-US" sz="1000"/>
              <a:t>	//int Search(string name, string writer) const;</a:t>
            </a:r>
            <a:endParaRPr lang="zh-CN" altLang="en-US" sz="1000"/>
          </a:p>
          <a:p>
            <a:pPr algn="l"/>
            <a:r>
              <a:rPr lang="zh-CN" altLang="en-US" sz="1000"/>
              <a:t>	BooksInf&amp; operator[](int i);</a:t>
            </a:r>
            <a:endParaRPr lang="zh-CN" altLang="en-US" sz="1000"/>
          </a:p>
          <a:p>
            <a:pPr algn="l"/>
            <a:r>
              <a:rPr lang="zh-CN" altLang="en-US" sz="1000"/>
              <a:t>	string GetName(int i) const;</a:t>
            </a:r>
            <a:endParaRPr lang="zh-CN" altLang="en-US" sz="1000"/>
          </a:p>
          <a:p>
            <a:pPr algn="l"/>
            <a:r>
              <a:rPr lang="zh-CN" altLang="en-US" sz="1000"/>
              <a:t>	string GetName(string isbn) const;</a:t>
            </a:r>
            <a:endParaRPr lang="zh-CN" altLang="en-US" sz="1000"/>
          </a:p>
          <a:p>
            <a:pPr algn="l"/>
            <a:r>
              <a:rPr lang="zh-CN" altLang="en-US" sz="1000"/>
              <a:t>	void ShowInd(int i) const;</a:t>
            </a:r>
            <a:endParaRPr lang="zh-CN" altLang="en-US" sz="1000"/>
          </a:p>
          <a:p>
            <a:pPr algn="l"/>
            <a:r>
              <a:rPr lang="zh-CN" altLang="en-US" sz="1000"/>
              <a:t>	void ShowAll() const;</a:t>
            </a:r>
            <a:endParaRPr lang="zh-CN" altLang="en-US" sz="1000"/>
          </a:p>
          <a:p>
            <a:pPr algn="l"/>
            <a:r>
              <a:rPr lang="zh-CN" altLang="en-US" sz="1000"/>
              <a:t>	void ShowWriter(string writer) const;</a:t>
            </a:r>
            <a:endParaRPr lang="zh-CN" altLang="en-US" sz="1000"/>
          </a:p>
          <a:p>
            <a:pPr algn="l"/>
            <a:r>
              <a:rPr lang="zh-CN" altLang="en-US" sz="1000"/>
              <a:t>	void ShowField(string field) const;</a:t>
            </a:r>
            <a:endParaRPr lang="zh-CN" altLang="en-US" sz="1000"/>
          </a:p>
          <a:p>
            <a:pPr algn="l"/>
            <a:r>
              <a:rPr lang="zh-CN" altLang="en-US" sz="1000"/>
              <a:t>	void ShowISBN(string isbn) const;</a:t>
            </a:r>
            <a:endParaRPr lang="zh-CN" altLang="en-US" sz="1000"/>
          </a:p>
          <a:p>
            <a:pPr algn="l"/>
            <a:r>
              <a:rPr lang="zh-CN" altLang="en-US" sz="1000"/>
              <a:t>	void AddBooks();</a:t>
            </a:r>
            <a:endParaRPr lang="zh-CN" altLang="en-US" sz="1000"/>
          </a:p>
          <a:p>
            <a:pPr algn="l"/>
            <a:r>
              <a:rPr lang="zh-CN" altLang="en-US" sz="1000"/>
              <a:t>	void DeleteBooks(int i);</a:t>
            </a:r>
            <a:endParaRPr lang="zh-CN" altLang="en-US" sz="1000"/>
          </a:p>
          <a:p>
            <a:pPr algn="l"/>
            <a:r>
              <a:rPr lang="zh-CN" altLang="en-US" sz="1000"/>
              <a:t>	void SortByField();</a:t>
            </a:r>
            <a:endParaRPr lang="zh-CN" altLang="en-US" sz="1000"/>
          </a:p>
          <a:p>
            <a:pPr algn="l"/>
            <a:r>
              <a:rPr lang="zh-CN" altLang="en-US" sz="1000"/>
              <a:t>	void SortByWriter();</a:t>
            </a:r>
            <a:endParaRPr lang="zh-CN" altLang="en-US" sz="1000"/>
          </a:p>
          <a:p>
            <a:pPr algn="l"/>
            <a:r>
              <a:rPr lang="zh-CN" altLang="en-US" sz="1000"/>
              <a:t>	void SortByName();</a:t>
            </a:r>
            <a:endParaRPr lang="zh-CN" altLang="en-US" sz="1000"/>
          </a:p>
          <a:p>
            <a:pPr algn="l"/>
            <a:r>
              <a:rPr lang="zh-CN" altLang="en-US" sz="1000"/>
              <a:t>	void SortByLR();</a:t>
            </a:r>
            <a:endParaRPr lang="zh-CN" altLang="en-US" sz="1000"/>
          </a:p>
          <a:p>
            <a:pPr algn="l"/>
            <a:r>
              <a:rPr lang="zh-CN" altLang="en-US" sz="1000"/>
              <a:t>};</a:t>
            </a:r>
            <a:endParaRPr lang="zh-CN" altLang="en-US" sz="1000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700151" y="4468725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List</a:t>
            </a:r>
            <a:endParaRPr lang="en-US" altLang="zh-CN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105" y="2038985"/>
            <a:ext cx="1024382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class List</a:t>
            </a:r>
            <a:endParaRPr lang="zh-CN" altLang="en-US" sz="1000"/>
          </a:p>
          <a:p>
            <a:pPr algn="l"/>
            <a:r>
              <a:rPr lang="zh-CN" altLang="en-US" sz="1000"/>
              <a:t>{</a:t>
            </a:r>
            <a:endParaRPr lang="zh-CN" altLang="en-US" sz="1000"/>
          </a:p>
          <a:p>
            <a:pPr algn="l"/>
            <a:r>
              <a:rPr lang="zh-CN" altLang="en-US" sz="1000"/>
              <a:t>private:</a:t>
            </a:r>
            <a:endParaRPr lang="zh-CN" altLang="en-US" sz="1000"/>
          </a:p>
          <a:p>
            <a:pPr algn="l"/>
            <a:r>
              <a:rPr lang="zh-CN" altLang="en-US" sz="1000"/>
              <a:t>	Node* head;</a:t>
            </a:r>
            <a:endParaRPr lang="zh-CN" altLang="en-US" sz="1000"/>
          </a:p>
          <a:p>
            <a:pPr algn="l"/>
            <a:r>
              <a:rPr lang="zh-CN" altLang="en-US" sz="1000"/>
              <a:t>	Node* end;</a:t>
            </a:r>
            <a:endParaRPr lang="zh-CN" altLang="en-US" sz="1000"/>
          </a:p>
          <a:p>
            <a:pPr algn="l"/>
            <a:r>
              <a:rPr lang="zh-CN" altLang="en-US" sz="1000"/>
              <a:t>	int ListSize;</a:t>
            </a:r>
            <a:endParaRPr lang="zh-CN" altLang="en-US" sz="1000"/>
          </a:p>
          <a:p>
            <a:pPr algn="l"/>
            <a:r>
              <a:rPr lang="zh-CN" altLang="en-US" sz="1000"/>
              <a:t>public:</a:t>
            </a:r>
            <a:endParaRPr lang="zh-CN" altLang="en-US" sz="1000"/>
          </a:p>
          <a:p>
            <a:pPr algn="l"/>
            <a:r>
              <a:rPr lang="zh-CN" altLang="en-US" sz="1000"/>
              <a:t>	List();</a:t>
            </a:r>
            <a:endParaRPr lang="zh-CN" altLang="en-US" sz="1000"/>
          </a:p>
          <a:p>
            <a:pPr algn="l"/>
            <a:r>
              <a:rPr lang="zh-CN" altLang="en-US" sz="1000"/>
              <a:t>	void ReadFile();</a:t>
            </a:r>
            <a:endParaRPr lang="zh-CN" altLang="en-US" sz="1000"/>
          </a:p>
          <a:p>
            <a:pPr algn="l"/>
            <a:r>
              <a:rPr lang="zh-CN" altLang="en-US" sz="1000"/>
              <a:t>	void WriteFile();</a:t>
            </a:r>
            <a:endParaRPr lang="zh-CN" altLang="en-US" sz="1000"/>
          </a:p>
          <a:p>
            <a:pPr algn="l"/>
            <a:r>
              <a:rPr lang="zh-CN" altLang="en-US" sz="1000"/>
              <a:t>	void ShowReader(string id);</a:t>
            </a:r>
            <a:endParaRPr lang="zh-CN" altLang="en-US" sz="1000"/>
          </a:p>
          <a:p>
            <a:pPr algn="l"/>
            <a:r>
              <a:rPr lang="zh-CN" altLang="en-US" sz="1000"/>
              <a:t>	void ShowReader(int i, Users&amp; users, Books&amp; books);</a:t>
            </a:r>
            <a:endParaRPr lang="zh-CN" altLang="en-US" sz="1000"/>
          </a:p>
          <a:p>
            <a:pPr algn="l"/>
            <a:r>
              <a:rPr lang="zh-CN" altLang="en-US" sz="1000"/>
              <a:t>	void ShowISBN(string isbn);</a:t>
            </a:r>
            <a:endParaRPr lang="zh-CN" altLang="en-US" sz="1000"/>
          </a:p>
          <a:p>
            <a:pPr algn="l"/>
            <a:r>
              <a:rPr lang="zh-CN" altLang="en-US" sz="1000"/>
              <a:t>	void ShowAll();</a:t>
            </a:r>
            <a:endParaRPr lang="zh-CN" altLang="en-US" sz="1000"/>
          </a:p>
          <a:p>
            <a:pPr algn="l"/>
            <a:r>
              <a:rPr lang="zh-CN" altLang="en-US" sz="1000"/>
              <a:t>	void AddNode(Users&amp;users,Books&amp;books,Notes&amp;notes);</a:t>
            </a:r>
            <a:endParaRPr lang="zh-CN" altLang="en-US" sz="1000"/>
          </a:p>
          <a:p>
            <a:pPr algn="l"/>
            <a:r>
              <a:rPr lang="zh-CN" altLang="en-US" sz="1000"/>
              <a:t>	void DeleteNode(string isbn,Users&amp;users,Books&amp;books,Notes&amp;notes);</a:t>
            </a:r>
            <a:endParaRPr lang="zh-CN" altLang="en-US" sz="1000"/>
          </a:p>
          <a:p>
            <a:pPr algn="l"/>
            <a:r>
              <a:rPr lang="zh-CN" altLang="en-US" sz="1000"/>
              <a:t>	void Clear();</a:t>
            </a:r>
            <a:endParaRPr lang="zh-CN" altLang="en-US" sz="1000"/>
          </a:p>
          <a:p>
            <a:pPr algn="l"/>
            <a:r>
              <a:rPr lang="zh-CN" altLang="en-US" sz="1000"/>
              <a:t>	void CaculateSub(Users&amp;users,Books&amp;books);//必须管理员使用</a:t>
            </a:r>
            <a:endParaRPr lang="zh-CN" altLang="en-US" sz="1000"/>
          </a:p>
          <a:p>
            <a:pPr algn="l"/>
            <a:r>
              <a:rPr lang="zh-CN" altLang="en-US" sz="1000"/>
              <a:t>};</a:t>
            </a:r>
            <a:endParaRPr lang="zh-CN" altLang="en-US" sz="1000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18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27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6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5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59.xml><?xml version="1.0" encoding="utf-8"?>
<p:tagLst xmlns:p="http://schemas.openxmlformats.org/presentationml/2006/main">
  <p:tag name="KSO_WM_UNIT_PLACING_PICTURE_USER_VIEWPORT" val="{&quot;height&quot;:2415,&quot;width&quot;:8160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61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62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63.xml><?xml version="1.0" encoding="utf-8"?>
<p:tagLst xmlns:p="http://schemas.openxmlformats.org/presentationml/2006/main">
  <p:tag name="COMMONDATA" val="eyJoZGlkIjoiNjdiMzNmMDRkODdhYThjNjYwODNiN2M4MjUzYzlhYT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9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3022</Words>
  <Application>WPS 演示</Application>
  <PresentationFormat>宽屏</PresentationFormat>
  <Paragraphs>257</Paragraphs>
  <Slides>20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萝莉体 第二版</vt:lpstr>
      <vt:lpstr>Impact</vt:lpstr>
      <vt:lpstr>造字工房力黑（非商用）常规体</vt:lpstr>
      <vt:lpstr>黑体</vt:lpstr>
      <vt:lpstr>华文仿宋</vt:lpstr>
      <vt:lpstr>FontAwesome</vt:lpstr>
      <vt:lpstr>Arial Unicode MS</vt:lpstr>
      <vt:lpstr>Calibri</vt:lpstr>
      <vt:lpstr>Arial</vt:lpstr>
      <vt:lpstr>Open Sans Light</vt:lpstr>
      <vt:lpstr>MS PGothic</vt:lpstr>
      <vt:lpstr>Helvetica</vt:lpstr>
      <vt:lpstr>Segoe Print</vt:lpstr>
      <vt:lpstr>Yu Gothic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绿色小清新文艺工作计划总结PPT模板</dc:title>
  <dc:creator>极简办公</dc:creator>
  <cp:keywords>www.jjppt.com</cp:keywords>
  <dc:description>www.jjppt.com</dc:description>
  <dc:subject> </dc:subject>
  <cp:category> </cp:category>
  <cp:lastModifiedBy>wl</cp:lastModifiedBy>
  <cp:revision>8</cp:revision>
  <dcterms:created xsi:type="dcterms:W3CDTF">2018-02-12T17:29:00Z</dcterms:created>
  <dcterms:modified xsi:type="dcterms:W3CDTF">2022-06-08T13:18:13Z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C5B8110A42A34B43B90F8B8A72C52901</vt:lpwstr>
  </property>
</Properties>
</file>