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6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3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9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9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B618-91D9-4CE8-B3B8-02F047DDB84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FBDFD-AFC8-4888-A210-0981A1D1B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6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52"/>
            <a:ext cx="12192000" cy="67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4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" y="0"/>
            <a:ext cx="1217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2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5"/>
            <a:ext cx="12192000" cy="68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26"/>
            <a:ext cx="12192000" cy="68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6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" y="0"/>
            <a:ext cx="12136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" y="0"/>
            <a:ext cx="1217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3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6"/>
            <a:ext cx="12192000" cy="68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Kimo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shiko</dc:creator>
  <cp:lastModifiedBy>shiko</cp:lastModifiedBy>
  <cp:revision>2</cp:revision>
  <dcterms:created xsi:type="dcterms:W3CDTF">2025-05-14T11:49:47Z</dcterms:created>
  <dcterms:modified xsi:type="dcterms:W3CDTF">2025-05-14T12:41:24Z</dcterms:modified>
</cp:coreProperties>
</file>