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2" autoAdjust="0"/>
  </p:normalViewPr>
  <p:slideViewPr>
    <p:cSldViewPr snapToGrid="0">
      <p:cViewPr varScale="1">
        <p:scale>
          <a:sx n="79" d="100"/>
          <a:sy n="79" d="100"/>
        </p:scale>
        <p:origin x="7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55A87-C08F-477D-AE15-F93F365C9CCD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10B32-5C2B-4867-BAEA-8860BB346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8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﻿EXP1:</a:t>
            </a:r>
          </a:p>
          <a:p>
            <a:endParaRPr lang="en-US" altLang="zh-CN" smtClean="0"/>
          </a:p>
          <a:p>
            <a:r>
              <a:rPr lang="en-US" altLang="zh-CN" smtClean="0"/>
              <a:t>   -  Given the "Arrival Rate", predict</a:t>
            </a:r>
          </a:p>
          <a:p>
            <a:endParaRPr lang="en-US" altLang="zh-CN" smtClean="0"/>
          </a:p>
          <a:p>
            <a:r>
              <a:rPr lang="en-US" altLang="zh-CN" smtClean="0"/>
              <a:t>       - Response Time</a:t>
            </a:r>
          </a:p>
          <a:p>
            <a:endParaRPr lang="en-US" altLang="zh-CN" smtClean="0"/>
          </a:p>
          <a:p>
            <a:r>
              <a:rPr lang="en-US" altLang="zh-CN" smtClean="0"/>
              <a:t>       - CPU Utilization for Web Workers (avg) containers</a:t>
            </a:r>
          </a:p>
          <a:p>
            <a:endParaRPr lang="en-US" altLang="zh-CN" smtClean="0"/>
          </a:p>
          <a:p>
            <a:r>
              <a:rPr lang="en-US" altLang="zh-CN" smtClean="0"/>
              <a:t>       - CPU Utilization for MySql container</a:t>
            </a:r>
          </a:p>
          <a:p>
            <a:endParaRPr lang="en-US" altLang="zh-CN" smtClean="0"/>
          </a:p>
          <a:p>
            <a:r>
              <a:rPr lang="en-US" altLang="zh-CN" smtClean="0"/>
              <a:t>       - Throughput # no need</a:t>
            </a:r>
          </a:p>
          <a:p>
            <a:endParaRPr lang="en-US" altLang="zh-CN" smtClean="0"/>
          </a:p>
          <a:p>
            <a:r>
              <a:rPr lang="en-US" altLang="zh-CN" smtClean="0"/>
              <a:t>       - Memory utilization for Web Workers (avg)</a:t>
            </a:r>
          </a:p>
          <a:p>
            <a:endParaRPr lang="en-US" altLang="zh-CN" smtClean="0"/>
          </a:p>
          <a:p>
            <a:r>
              <a:rPr lang="en-US" altLang="zh-CN" smtClean="0"/>
              <a:t>       - Memory utilization for MySql</a:t>
            </a:r>
          </a:p>
          <a:p>
            <a:endParaRPr lang="en-US" altLang="zh-CN" smtClean="0"/>
          </a:p>
          <a:p>
            <a:r>
              <a:rPr lang="en-US" altLang="zh-CN" smtClean="0"/>
              <a:t>       - CPU Utilization for Load Balancer container</a:t>
            </a:r>
          </a:p>
          <a:p>
            <a:endParaRPr lang="en-US" altLang="zh-CN" smtClean="0"/>
          </a:p>
          <a:p>
            <a:r>
              <a:rPr lang="en-US" altLang="zh-CN" smtClean="0"/>
              <a:t>       - Memory utilization for Load Balancer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EXP3, EXP5, EXP6, EXP7:</a:t>
            </a:r>
          </a:p>
          <a:p>
            <a:endParaRPr lang="en-US" altLang="zh-CN" smtClean="0"/>
          </a:p>
          <a:p>
            <a:r>
              <a:rPr lang="en-US" altLang="zh-CN" smtClean="0"/>
              <a:t>	- Given the "Arrival Rate" and "# Containers", predict</a:t>
            </a:r>
          </a:p>
          <a:p>
            <a:endParaRPr lang="en-US" altLang="zh-CN" smtClean="0"/>
          </a:p>
          <a:p>
            <a:r>
              <a:rPr lang="en-US" altLang="zh-CN" smtClean="0"/>
              <a:t>       - Response Time</a:t>
            </a:r>
          </a:p>
          <a:p>
            <a:endParaRPr lang="en-US" altLang="zh-CN" smtClean="0"/>
          </a:p>
          <a:p>
            <a:r>
              <a:rPr lang="en-US" altLang="zh-CN" smtClean="0"/>
              <a:t>       - CPU Utilization for Web Workers (avg) containers</a:t>
            </a:r>
          </a:p>
          <a:p>
            <a:endParaRPr lang="en-US" altLang="zh-CN" smtClean="0"/>
          </a:p>
          <a:p>
            <a:r>
              <a:rPr lang="en-US" altLang="zh-CN" smtClean="0"/>
              <a:t>       - CPU Utilization for MySql container</a:t>
            </a:r>
          </a:p>
          <a:p>
            <a:endParaRPr lang="en-US" altLang="zh-CN" smtClean="0"/>
          </a:p>
          <a:p>
            <a:r>
              <a:rPr lang="en-US" altLang="zh-CN" smtClean="0"/>
              <a:t>       - Throughput</a:t>
            </a:r>
          </a:p>
          <a:p>
            <a:endParaRPr lang="en-US" altLang="zh-CN" smtClean="0"/>
          </a:p>
          <a:p>
            <a:r>
              <a:rPr lang="en-US" altLang="zh-CN" smtClean="0"/>
              <a:t>       - Memory utilization for Web Workers (avg) # no mem util</a:t>
            </a:r>
          </a:p>
          <a:p>
            <a:endParaRPr lang="en-US" altLang="zh-CN" smtClean="0"/>
          </a:p>
          <a:p>
            <a:r>
              <a:rPr lang="en-US" altLang="zh-CN" smtClean="0"/>
              <a:t>       - Memory utilization for MySql</a:t>
            </a:r>
          </a:p>
          <a:p>
            <a:endParaRPr lang="en-US" altLang="zh-CN" smtClean="0"/>
          </a:p>
          <a:p>
            <a:r>
              <a:rPr lang="en-US" altLang="zh-CN" smtClean="0"/>
              <a:t>       - CPU Utilization for Load Balancer container</a:t>
            </a:r>
          </a:p>
          <a:p>
            <a:endParaRPr lang="en-US" altLang="zh-CN" smtClean="0"/>
          </a:p>
          <a:p>
            <a:r>
              <a:rPr lang="en-US" altLang="zh-CN" smtClean="0"/>
              <a:t>       - Memory utilization for Load Balancer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EXP13</a:t>
            </a:r>
          </a:p>
          <a:p>
            <a:endParaRPr lang="en-US" altLang="zh-CN" smtClean="0"/>
          </a:p>
          <a:p>
            <a:r>
              <a:rPr lang="en-US" altLang="zh-CN" smtClean="0"/>
              <a:t>	- Given the "Arrival Rate", "# Web Containers" and "# Spark Containers", predict</a:t>
            </a:r>
          </a:p>
          <a:p>
            <a:endParaRPr lang="en-US" altLang="zh-CN" smtClean="0"/>
          </a:p>
          <a:p>
            <a:r>
              <a:rPr lang="en-US" altLang="zh-CN" smtClean="0"/>
              <a:t>       - Response Time</a:t>
            </a:r>
          </a:p>
          <a:p>
            <a:endParaRPr lang="en-US" altLang="zh-CN" smtClean="0"/>
          </a:p>
          <a:p>
            <a:r>
              <a:rPr lang="en-US" altLang="zh-CN" smtClean="0"/>
              <a:t>       - CPU Utilization for Web Workers (avg) containers</a:t>
            </a:r>
          </a:p>
          <a:p>
            <a:endParaRPr lang="en-US" altLang="zh-CN" smtClean="0"/>
          </a:p>
          <a:p>
            <a:r>
              <a:rPr lang="en-US" altLang="zh-CN" smtClean="0"/>
              <a:t>       - CPU Utilization for Spark Workers (avg) containers</a:t>
            </a:r>
          </a:p>
          <a:p>
            <a:endParaRPr lang="en-US" altLang="zh-CN" smtClean="0"/>
          </a:p>
          <a:p>
            <a:r>
              <a:rPr lang="en-US" altLang="zh-CN" smtClean="0"/>
              <a:t>       - Throughput</a:t>
            </a:r>
          </a:p>
          <a:p>
            <a:endParaRPr lang="en-US" altLang="zh-CN" smtClean="0"/>
          </a:p>
          <a:p>
            <a:r>
              <a:rPr lang="en-US" altLang="zh-CN" smtClean="0"/>
              <a:t>       - Memory utilization for Web Workers (avg) containers</a:t>
            </a:r>
          </a:p>
          <a:p>
            <a:endParaRPr lang="en-US" altLang="zh-CN" smtClean="0"/>
          </a:p>
          <a:p>
            <a:r>
              <a:rPr lang="en-US" altLang="zh-CN" smtClean="0"/>
              <a:t>       - Memory utilization for Spark Workers (avg) containers</a:t>
            </a:r>
          </a:p>
          <a:p>
            <a:endParaRPr lang="en-US" altLang="zh-CN" smtClean="0"/>
          </a:p>
          <a:p>
            <a:r>
              <a:rPr lang="en-US" altLang="zh-CN" smtClean="0"/>
              <a:t>       - CPU Utilization for VM Worker 1</a:t>
            </a:r>
          </a:p>
          <a:p>
            <a:endParaRPr lang="en-US" altLang="zh-CN" smtClean="0"/>
          </a:p>
          <a:p>
            <a:r>
              <a:rPr lang="en-US" altLang="zh-CN" smtClean="0"/>
              <a:t>       - CPU Utilization for VM Worker 2</a:t>
            </a:r>
          </a:p>
          <a:p>
            <a:endParaRPr lang="en-US" altLang="zh-CN" smtClean="0"/>
          </a:p>
          <a:p>
            <a:r>
              <a:rPr lang="en-US" altLang="zh-CN" smtClean="0"/>
              <a:t>       - CPU Utilization for VM Worker 3</a:t>
            </a:r>
          </a:p>
          <a:p>
            <a:endParaRPr lang="en-US" altLang="zh-CN" smtClean="0"/>
          </a:p>
          <a:p>
            <a:r>
              <a:rPr lang="en-US" altLang="zh-CN" smtClean="0"/>
              <a:t>       - Memory utilization for VM Worker 1</a:t>
            </a:r>
          </a:p>
          <a:p>
            <a:endParaRPr lang="en-US" altLang="zh-CN" smtClean="0"/>
          </a:p>
          <a:p>
            <a:r>
              <a:rPr lang="en-US" altLang="zh-CN" smtClean="0"/>
              <a:t>       - Memory utilization for VM Worker 2</a:t>
            </a:r>
          </a:p>
          <a:p>
            <a:endParaRPr lang="en-US" altLang="zh-CN" smtClean="0"/>
          </a:p>
          <a:p>
            <a:r>
              <a:rPr lang="en-US" altLang="zh-CN" smtClean="0"/>
              <a:t>       - Memory utilization for VM Worker 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0B32-5C2B-4867-BAEA-8860BB346D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5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f_arrival.write(items[11] + '\n')</a:t>
            </a:r>
          </a:p>
          <a:p>
            <a:r>
              <a:rPr lang="en-US" altLang="zh-CN" smtClean="0"/>
              <a:t>        f_through_put.write(items[12] + '\n')</a:t>
            </a:r>
          </a:p>
          <a:p>
            <a:r>
              <a:rPr lang="en-US" altLang="zh-CN" smtClean="0"/>
              <a:t>        f_response_time.write(items[13] + '\n')</a:t>
            </a:r>
          </a:p>
          <a:p>
            <a:r>
              <a:rPr lang="en-US" altLang="zh-CN" smtClean="0"/>
              <a:t>        f_cpu_web.write(items[9] + '\n')</a:t>
            </a:r>
          </a:p>
          <a:p>
            <a:r>
              <a:rPr lang="en-US" altLang="zh-CN" smtClean="0"/>
              <a:t>        f_cpu_mysql.write(items[7] + '\n')</a:t>
            </a:r>
          </a:p>
          <a:p>
            <a:r>
              <a:rPr lang="en-US" altLang="zh-CN" smtClean="0"/>
              <a:t>        f_cpu_load.write(items[8] + '\n')</a:t>
            </a:r>
          </a:p>
          <a:p>
            <a:r>
              <a:rPr lang="en-US" altLang="zh-CN" smtClean="0"/>
              <a:t>        f_mem_web1.write(items[25] + '\n')</a:t>
            </a:r>
          </a:p>
          <a:p>
            <a:r>
              <a:rPr lang="en-US" altLang="zh-CN" smtClean="0"/>
              <a:t>        f_mem_web2.write(items[29] + '\n')</a:t>
            </a:r>
          </a:p>
          <a:p>
            <a:r>
              <a:rPr lang="en-US" altLang="zh-CN" smtClean="0"/>
              <a:t>        f_mem_mysql.write(items[17] + '\n')</a:t>
            </a:r>
          </a:p>
          <a:p>
            <a:r>
              <a:rPr lang="en-US" altLang="zh-CN" smtClean="0"/>
              <a:t>        f_mem_load.write(items[21] + '\n')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0B32-5C2B-4867-BAEA-8860BB346D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08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# for exp 03 - 07</a:t>
            </a:r>
          </a:p>
          <a:p>
            <a:r>
              <a:rPr lang="en-US" altLang="zh-CN" smtClean="0"/>
              <a:t>        # arrival rate, throughput, response time, cpu_web, cpu_sql, cpu_load, mem_web, mem_mysql, mem_load, #of containers.</a:t>
            </a:r>
          </a:p>
          <a:p>
            <a:r>
              <a:rPr lang="en-US" altLang="zh-CN" smtClean="0"/>
              <a:t>        '''</a:t>
            </a:r>
          </a:p>
          <a:p>
            <a:r>
              <a:rPr lang="en-US" altLang="zh-CN" smtClean="0"/>
              <a:t>        f_exp.write('\t'.join(</a:t>
            </a:r>
          </a:p>
          <a:p>
            <a:r>
              <a:rPr lang="en-US" altLang="zh-CN" smtClean="0"/>
              <a:t>            [items[10], items[11], items[12], items[8], items[6], items[7], items[16],</a:t>
            </a:r>
          </a:p>
          <a:p>
            <a:r>
              <a:rPr lang="en-US" altLang="zh-CN" smtClean="0"/>
              <a:t>             items[20], items[85]]) + '\n')</a:t>
            </a:r>
          </a:p>
          <a:p>
            <a:r>
              <a:rPr lang="en-US" altLang="zh-CN" smtClean="0"/>
              <a:t>        '''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0B32-5C2B-4867-BAEA-8860BB346D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2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# for exp 13</a:t>
            </a:r>
          </a:p>
          <a:p>
            <a:r>
              <a:rPr lang="en-US" altLang="zh-CN" smtClean="0"/>
              <a:t>        '''</a:t>
            </a:r>
          </a:p>
          <a:p>
            <a:r>
              <a:rPr lang="en-US" altLang="zh-CN" smtClean="0"/>
              <a:t>        - Given the "ArrivalRate", "# Web Containers" and "# Spark Containers", predict</a:t>
            </a:r>
          </a:p>
          <a:p>
            <a:r>
              <a:rPr lang="en-US" altLang="zh-CN" smtClean="0"/>
              <a:t>       - Response Time</a:t>
            </a:r>
          </a:p>
          <a:p>
            <a:r>
              <a:rPr lang="en-US" altLang="zh-CN" smtClean="0"/>
              <a:t>       - CPU Utilization for Web Workers (avg) containers</a:t>
            </a:r>
          </a:p>
          <a:p>
            <a:r>
              <a:rPr lang="en-US" altLang="zh-CN" smtClean="0"/>
              <a:t>       - CPU Utilization for Spark Workers (avg) containers</a:t>
            </a:r>
          </a:p>
          <a:p>
            <a:r>
              <a:rPr lang="en-US" altLang="zh-CN" smtClean="0"/>
              <a:t>       - Throughput</a:t>
            </a:r>
          </a:p>
          <a:p>
            <a:r>
              <a:rPr lang="en-US" altLang="zh-CN" smtClean="0"/>
              <a:t>       - Memory utilization for Web Workers (avg) containers =&gt; worker 1</a:t>
            </a:r>
          </a:p>
          <a:p>
            <a:r>
              <a:rPr lang="en-US" altLang="zh-CN" smtClean="0"/>
              <a:t>       - Memory utilization for Spark Workers (avg) containers =&gt; spark master</a:t>
            </a:r>
          </a:p>
          <a:p>
            <a:r>
              <a:rPr lang="en-US" altLang="zh-CN" smtClean="0"/>
              <a:t>       - VMs CPU and MEM utilization are swarms</a:t>
            </a:r>
          </a:p>
          <a:p>
            <a:r>
              <a:rPr lang="en-US" altLang="zh-CN" smtClean="0"/>
              <a:t>        '''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0B32-5C2B-4867-BAEA-8860BB346D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7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# for exp 13</a:t>
            </a:r>
          </a:p>
          <a:p>
            <a:r>
              <a:rPr lang="en-US" altLang="zh-CN" smtClean="0"/>
              <a:t>        '''</a:t>
            </a:r>
          </a:p>
          <a:p>
            <a:r>
              <a:rPr lang="en-US" altLang="zh-CN" smtClean="0"/>
              <a:t>        - Given the "ArrivalRate", "# Web Containers" and "# Spark Containers", predict</a:t>
            </a:r>
          </a:p>
          <a:p>
            <a:r>
              <a:rPr lang="en-US" altLang="zh-CN" smtClean="0"/>
              <a:t>       - Response Time</a:t>
            </a:r>
          </a:p>
          <a:p>
            <a:r>
              <a:rPr lang="en-US" altLang="zh-CN" smtClean="0"/>
              <a:t>       - CPU Utilization for Web Workers (avg) containers</a:t>
            </a:r>
          </a:p>
          <a:p>
            <a:r>
              <a:rPr lang="en-US" altLang="zh-CN" smtClean="0"/>
              <a:t>       - CPU Utilization for Spark Workers (avg) containers</a:t>
            </a:r>
          </a:p>
          <a:p>
            <a:r>
              <a:rPr lang="en-US" altLang="zh-CN" smtClean="0"/>
              <a:t>       - Throughput</a:t>
            </a:r>
          </a:p>
          <a:p>
            <a:r>
              <a:rPr lang="en-US" altLang="zh-CN" smtClean="0"/>
              <a:t>       - Memory utilization for Web Workers (avg) containers =&gt; worker 1</a:t>
            </a:r>
          </a:p>
          <a:p>
            <a:r>
              <a:rPr lang="en-US" altLang="zh-CN" smtClean="0"/>
              <a:t>       - Memory utilization for Spark Workers (avg) containers =&gt; spark master</a:t>
            </a:r>
          </a:p>
          <a:p>
            <a:r>
              <a:rPr lang="en-US" altLang="zh-CN" smtClean="0"/>
              <a:t>       - VMs CPU and MEM utilization are swarms</a:t>
            </a:r>
          </a:p>
          <a:p>
            <a:r>
              <a:rPr lang="en-US" altLang="zh-CN" smtClean="0"/>
              <a:t>        '''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0B32-5C2B-4867-BAEA-8860BB346D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83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# for exp 13</a:t>
            </a:r>
          </a:p>
          <a:p>
            <a:r>
              <a:rPr lang="en-US" altLang="zh-CN" smtClean="0"/>
              <a:t>        '''</a:t>
            </a:r>
          </a:p>
          <a:p>
            <a:r>
              <a:rPr lang="en-US" altLang="zh-CN" smtClean="0"/>
              <a:t>        - Given the "ArrivalRate", "# Web Containers" and "# Spark Containers", predict</a:t>
            </a:r>
          </a:p>
          <a:p>
            <a:r>
              <a:rPr lang="en-US" altLang="zh-CN" smtClean="0"/>
              <a:t>       - Response Time</a:t>
            </a:r>
          </a:p>
          <a:p>
            <a:r>
              <a:rPr lang="en-US" altLang="zh-CN" smtClean="0"/>
              <a:t>       - CPU Utilization for Web Workers (avg) containers</a:t>
            </a:r>
          </a:p>
          <a:p>
            <a:r>
              <a:rPr lang="en-US" altLang="zh-CN" smtClean="0"/>
              <a:t>       - CPU Utilization for Spark Workers (avg) containers</a:t>
            </a:r>
          </a:p>
          <a:p>
            <a:r>
              <a:rPr lang="en-US" altLang="zh-CN" smtClean="0"/>
              <a:t>       - Throughput</a:t>
            </a:r>
          </a:p>
          <a:p>
            <a:r>
              <a:rPr lang="en-US" altLang="zh-CN" smtClean="0"/>
              <a:t>       - Memory utilization for Web Workers (avg) containers =&gt; worker 1</a:t>
            </a:r>
          </a:p>
          <a:p>
            <a:r>
              <a:rPr lang="en-US" altLang="zh-CN" smtClean="0"/>
              <a:t>       - Memory utilization for Spark Workers (avg) containers =&gt; spark master</a:t>
            </a:r>
          </a:p>
          <a:p>
            <a:r>
              <a:rPr lang="en-US" altLang="zh-CN" smtClean="0"/>
              <a:t>       - VMs CPU and MEM utilization are swarms</a:t>
            </a:r>
          </a:p>
          <a:p>
            <a:r>
              <a:rPr lang="en-US" altLang="zh-CN" smtClean="0"/>
              <a:t>        '''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0B32-5C2B-4867-BAEA-8860BB346D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1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# for exp 13</a:t>
            </a:r>
          </a:p>
          <a:p>
            <a:r>
              <a:rPr lang="en-US" altLang="zh-CN" smtClean="0"/>
              <a:t>        '''</a:t>
            </a:r>
          </a:p>
          <a:p>
            <a:r>
              <a:rPr lang="en-US" altLang="zh-CN" smtClean="0"/>
              <a:t>        - Given the "ArrivalRate", "# Web Containers" and "# Spark Containers", predict</a:t>
            </a:r>
          </a:p>
          <a:p>
            <a:r>
              <a:rPr lang="en-US" altLang="zh-CN" smtClean="0"/>
              <a:t>       - Response Time</a:t>
            </a:r>
          </a:p>
          <a:p>
            <a:r>
              <a:rPr lang="en-US" altLang="zh-CN" smtClean="0"/>
              <a:t>       - CPU Utilization for Web Workers (avg) containers</a:t>
            </a:r>
          </a:p>
          <a:p>
            <a:r>
              <a:rPr lang="en-US" altLang="zh-CN" smtClean="0"/>
              <a:t>       - CPU Utilization for Spark Workers (avg) containers</a:t>
            </a:r>
          </a:p>
          <a:p>
            <a:r>
              <a:rPr lang="en-US" altLang="zh-CN" smtClean="0"/>
              <a:t>       - Throughput</a:t>
            </a:r>
          </a:p>
          <a:p>
            <a:r>
              <a:rPr lang="en-US" altLang="zh-CN" smtClean="0"/>
              <a:t>       - Memory utilization for Web Workers (avg) containers =&gt; worker 1</a:t>
            </a:r>
          </a:p>
          <a:p>
            <a:r>
              <a:rPr lang="en-US" altLang="zh-CN" smtClean="0"/>
              <a:t>       - Memory utilization for Spark Workers (avg) containers =&gt; spark master</a:t>
            </a:r>
          </a:p>
          <a:p>
            <a:r>
              <a:rPr lang="en-US" altLang="zh-CN" smtClean="0"/>
              <a:t>       - VMs CPU and MEM utilization are swarms</a:t>
            </a:r>
          </a:p>
          <a:p>
            <a:r>
              <a:rPr lang="en-US" altLang="zh-CN" smtClean="0"/>
              <a:t>        '''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0B32-5C2B-4867-BAEA-8860BB346D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6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5C0-EA62-47F2-9734-E373B090FC30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4E7-BCDC-4C0F-80E6-A90C72508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2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5C0-EA62-47F2-9734-E373B090FC30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4E7-BCDC-4C0F-80E6-A90C72508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5C0-EA62-47F2-9734-E373B090FC30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4E7-BCDC-4C0F-80E6-A90C72508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5C0-EA62-47F2-9734-E373B090FC30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4E7-BCDC-4C0F-80E6-A90C72508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9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5C0-EA62-47F2-9734-E373B090FC30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4E7-BCDC-4C0F-80E6-A90C72508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4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5C0-EA62-47F2-9734-E373B090FC30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4E7-BCDC-4C0F-80E6-A90C72508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5C0-EA62-47F2-9734-E373B090FC30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4E7-BCDC-4C0F-80E6-A90C72508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5C0-EA62-47F2-9734-E373B090FC30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4E7-BCDC-4C0F-80E6-A90C72508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5C0-EA62-47F2-9734-E373B090FC30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4E7-BCDC-4C0F-80E6-A90C72508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8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5C0-EA62-47F2-9734-E373B090FC30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4E7-BCDC-4C0F-80E6-A90C72508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38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5C0-EA62-47F2-9734-E373B090FC30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4E7-BCDC-4C0F-80E6-A90C72508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2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85C0-EA62-47F2-9734-E373B090FC30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54E7-BCDC-4C0F-80E6-A90C72508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3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Report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2016.08.04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Results(4)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Exp06</a:t>
            </a:r>
          </a:p>
          <a:p>
            <a:pPr lvl="1"/>
            <a:r>
              <a:rPr lang="en-US" altLang="zh-CN" smtClean="0"/>
              <a:t>Err = abs(pre- true) / true</a:t>
            </a:r>
          </a:p>
          <a:p>
            <a:pPr lvl="1"/>
            <a:r>
              <a:rPr lang="en-US" altLang="zh-CN" smtClean="0"/>
              <a:t>[        inf  0.13602158]</a:t>
            </a:r>
          </a:p>
          <a:p>
            <a:pPr lvl="1"/>
            <a:r>
              <a:rPr lang="en-US" altLang="zh-CN" smtClean="0"/>
              <a:t>[        inf  0.10577857  0.08625172]</a:t>
            </a:r>
          </a:p>
          <a:p>
            <a:pPr lvl="1"/>
            <a:r>
              <a:rPr lang="en-US" altLang="zh-CN" smtClean="0"/>
              <a:t>[        inf  0.09913068  0.07940756  0.09911939]</a:t>
            </a:r>
          </a:p>
          <a:p>
            <a:pPr lvl="1"/>
            <a:r>
              <a:rPr lang="de-DE" altLang="zh-CN" smtClean="0"/>
              <a:t>[        inf  0.09466917  0.08207353  0.10621359  0.08874065  0.56970556  0.01700576]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Inf occurred because true value too small…</a:t>
            </a:r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255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Results(5)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Exp07</a:t>
            </a:r>
          </a:p>
          <a:p>
            <a:pPr lvl="1"/>
            <a:r>
              <a:rPr lang="en-US" altLang="zh-CN" smtClean="0"/>
              <a:t>Err = abs(pre- true) / true</a:t>
            </a:r>
          </a:p>
          <a:p>
            <a:pPr lvl="1"/>
            <a:r>
              <a:rPr lang="en-US" altLang="zh-CN" smtClean="0"/>
              <a:t>[ 10.58818829]</a:t>
            </a:r>
          </a:p>
          <a:p>
            <a:pPr lvl="1"/>
            <a:r>
              <a:rPr lang="en-US" altLang="zh-CN" smtClean="0"/>
              <a:t>[ 4.54083661  1.18361458]</a:t>
            </a:r>
          </a:p>
          <a:p>
            <a:pPr lvl="1"/>
            <a:r>
              <a:rPr lang="en-US" altLang="zh-CN" smtClean="0"/>
              <a:t>[ 8.88704138  0.7845477   0.24333335]</a:t>
            </a:r>
          </a:p>
          <a:p>
            <a:pPr lvl="1"/>
            <a:r>
              <a:rPr lang="de-DE" altLang="zh-CN" smtClean="0"/>
              <a:t>[ 11.95790782   0.76253212   0.16402783   0.12309244]</a:t>
            </a:r>
          </a:p>
          <a:p>
            <a:pPr lvl="1"/>
            <a:r>
              <a:rPr lang="en-US" altLang="zh-CN" smtClean="0"/>
              <a:t>[ 1.19509546  0.1862932   0.50169887  0.40736327  0.03671606]</a:t>
            </a:r>
          </a:p>
          <a:p>
            <a:pPr lvl="1"/>
            <a:r>
              <a:rPr lang="en-US" altLang="zh-CN" smtClean="0"/>
              <a:t>[ 1.24331076  0.21946352  0.52627148  0.4227289   0.03791276  0.79384605]</a:t>
            </a:r>
          </a:p>
          <a:p>
            <a:pPr lvl="1"/>
            <a:r>
              <a:rPr lang="en-US" altLang="zh-CN" smtClean="0"/>
              <a:t>[ 10.10964915   0.80168407   0.12365553   0.12023216   0.33616738  0.41516328   0.03821085]</a:t>
            </a:r>
          </a:p>
          <a:p>
            <a:pPr lvl="1"/>
            <a:r>
              <a:rPr lang="en-US" altLang="zh-CN" smtClean="0"/>
              <a:t>Variance a lot when # of outputs increases</a:t>
            </a:r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532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Results(6)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Exp13</a:t>
            </a:r>
          </a:p>
          <a:p>
            <a:pPr lvl="1"/>
            <a:r>
              <a:rPr lang="en-US" altLang="zh-CN" smtClean="0"/>
              <a:t>Err = abs(pre- true)</a:t>
            </a:r>
          </a:p>
          <a:p>
            <a:pPr lvl="1"/>
            <a:r>
              <a:rPr lang="en-US" altLang="zh-CN" smtClean="0"/>
              <a:t>[ 0.16775963]</a:t>
            </a:r>
          </a:p>
          <a:p>
            <a:pPr lvl="1"/>
            <a:r>
              <a:rPr lang="en-US" altLang="zh-CN" smtClean="0"/>
              <a:t>[ 0.15399162  0.19419926]</a:t>
            </a:r>
          </a:p>
          <a:p>
            <a:pPr lvl="1"/>
            <a:r>
              <a:rPr lang="en-US" altLang="zh-CN" smtClean="0"/>
              <a:t>[ 0.15616484  0.19727036  0.32018888]</a:t>
            </a:r>
          </a:p>
          <a:p>
            <a:pPr lvl="1"/>
            <a:r>
              <a:rPr lang="en-US" altLang="zh-CN" smtClean="0"/>
              <a:t>[ 0.16620197  0.18795281  0.29963485  0.04835406]</a:t>
            </a:r>
          </a:p>
          <a:p>
            <a:pPr lvl="1"/>
            <a:r>
              <a:rPr lang="en-US" altLang="zh-CN" smtClean="0"/>
              <a:t>[ 0.15232968  0.19292085  0.27551204  0.05649389  0.14258791]</a:t>
            </a:r>
          </a:p>
          <a:p>
            <a:pPr lvl="1"/>
            <a:r>
              <a:rPr lang="en-US" altLang="zh-CN" smtClean="0"/>
              <a:t>[ 0.15083985  0.22740594  0.21824437  0.19341471  0.31705243  0.21727816  0.30000541  0.1620029   0.26445866  0.22830919]</a:t>
            </a:r>
          </a:p>
          <a:p>
            <a:pPr lvl="1"/>
            <a:r>
              <a:rPr lang="en-US" altLang="zh-CN" smtClean="0"/>
              <a:t>Inf when Err = abs(pre- true) / true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08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Generally  bad except Exp01</a:t>
            </a:r>
          </a:p>
          <a:p>
            <a:r>
              <a:rPr lang="en-US" altLang="zh-CN" smtClean="0"/>
              <a:t>Better when transferred to non-normalized value</a:t>
            </a:r>
          </a:p>
          <a:p>
            <a:r>
              <a:rPr lang="en-US" altLang="zh-CN" smtClean="0"/>
              <a:t>Why?</a:t>
            </a:r>
          </a:p>
          <a:p>
            <a:pPr lvl="1"/>
            <a:r>
              <a:rPr lang="en-US" altLang="zh-CN" smtClean="0"/>
              <a:t>Regression is harder than classification</a:t>
            </a:r>
          </a:p>
          <a:p>
            <a:pPr lvl="1"/>
            <a:r>
              <a:rPr lang="en-US" altLang="zh-CN" smtClean="0"/>
              <a:t>Generally number of features should be greater than results.</a:t>
            </a:r>
            <a:r>
              <a:rPr lang="zh-CN" altLang="en-US" smtClean="0"/>
              <a:t> </a:t>
            </a:r>
            <a:r>
              <a:rPr lang="en-US" altLang="zh-CN" smtClean="0"/>
              <a:t>(p &gt;&gt; n)</a:t>
            </a:r>
          </a:p>
          <a:p>
            <a:pPr lvl="1"/>
            <a:r>
              <a:rPr lang="en-US" altLang="zh-CN" smtClean="0"/>
              <a:t>Data show great variance for same input</a:t>
            </a:r>
          </a:p>
          <a:p>
            <a:pPr lvl="1"/>
            <a:r>
              <a:rPr lang="en-US" altLang="zh-CN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794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Design idea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58" y="1690688"/>
            <a:ext cx="8003120" cy="436189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Exp01</a:t>
            </a:r>
          </a:p>
          <a:p>
            <a:pPr lvl="1"/>
            <a:r>
              <a:rPr lang="en-US" altLang="zh-CN" smtClean="0"/>
              <a:t>1 input, 3,4,5 outputs</a:t>
            </a:r>
          </a:p>
          <a:p>
            <a:r>
              <a:rPr lang="en-US" altLang="zh-CN" smtClean="0"/>
              <a:t>Exp03, Exp05, Exp06, Exp07</a:t>
            </a:r>
          </a:p>
          <a:p>
            <a:pPr lvl="1"/>
            <a:r>
              <a:rPr lang="en-US" altLang="zh-CN" smtClean="0"/>
              <a:t>2 inputs, 1-5outputs</a:t>
            </a:r>
          </a:p>
          <a:p>
            <a:r>
              <a:rPr lang="en-US" altLang="zh-CN" smtClean="0"/>
              <a:t>Exp13</a:t>
            </a:r>
          </a:p>
          <a:p>
            <a:pPr lvl="1"/>
            <a:r>
              <a:rPr lang="en-US" altLang="zh-CN" smtClean="0"/>
              <a:t>3 inputs, 1-10 outputs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Issues(1)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Original data size</a:t>
            </a:r>
          </a:p>
          <a:p>
            <a:pPr lvl="1"/>
            <a:r>
              <a:rPr lang="en-US" altLang="zh-CN" smtClean="0"/>
              <a:t>Normalize -&gt; better</a:t>
            </a:r>
          </a:p>
          <a:p>
            <a:pPr lvl="1"/>
            <a:r>
              <a:rPr lang="en-US" altLang="zh-CN" smtClean="0"/>
              <a:t>How to normalize?</a:t>
            </a:r>
          </a:p>
          <a:p>
            <a:pPr lvl="2"/>
            <a:r>
              <a:rPr lang="en-US" altLang="zh-CN" smtClean="0">
                <a:solidFill>
                  <a:srgbClr val="FF0000"/>
                </a:solidFill>
              </a:rPr>
              <a:t>X = (x - min)/(max - min)</a:t>
            </a:r>
          </a:p>
          <a:p>
            <a:pPr lvl="2"/>
            <a:r>
              <a:rPr lang="en-US" altLang="zh-CN" smtClean="0"/>
              <a:t>X = x/max</a:t>
            </a:r>
          </a:p>
          <a:p>
            <a:r>
              <a:rPr lang="en-US" altLang="zh-CN" smtClean="0"/>
              <a:t>Batch size</a:t>
            </a:r>
          </a:p>
          <a:p>
            <a:pPr lvl="1"/>
            <a:r>
              <a:rPr lang="en-US" altLang="zh-CN" smtClean="0"/>
              <a:t>With big batch size</a:t>
            </a:r>
          </a:p>
          <a:p>
            <a:pPr lvl="2"/>
            <a:r>
              <a:rPr lang="en-US" altLang="zh-CN" smtClean="0"/>
              <a:t>Show little variance</a:t>
            </a:r>
          </a:p>
          <a:p>
            <a:pPr lvl="1"/>
            <a:r>
              <a:rPr lang="en-US" altLang="zh-CN" smtClean="0"/>
              <a:t>With small batch size</a:t>
            </a:r>
          </a:p>
          <a:p>
            <a:pPr lvl="2"/>
            <a:r>
              <a:rPr lang="en-US" altLang="zh-CN" smtClean="0"/>
              <a:t>Better</a:t>
            </a:r>
          </a:p>
          <a:p>
            <a:pPr marL="457200" lvl="1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Issues(2)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4422"/>
          </a:xfrm>
        </p:spPr>
        <p:txBody>
          <a:bodyPr>
            <a:normAutofit/>
          </a:bodyPr>
          <a:lstStyle/>
          <a:p>
            <a:r>
              <a:rPr lang="en-US" altLang="zh-CN" smtClean="0"/>
              <a:t>How to calculate accuracy?</a:t>
            </a:r>
          </a:p>
          <a:p>
            <a:pPr lvl="1"/>
            <a:r>
              <a:rPr lang="en-US" altLang="zh-CN" smtClean="0"/>
              <a:t>After normalize?</a:t>
            </a:r>
          </a:p>
          <a:p>
            <a:pPr lvl="2"/>
            <a:r>
              <a:rPr lang="en-US" altLang="zh-CN" smtClean="0"/>
              <a:t>Since normalized value is [0,1], directly calculate mean of absolute error for each sample</a:t>
            </a:r>
          </a:p>
          <a:p>
            <a:pPr lvl="2"/>
            <a:r>
              <a:rPr lang="en-US" altLang="zh-CN" smtClean="0"/>
              <a:t>Err = abs(pre- true) / true</a:t>
            </a:r>
          </a:p>
          <a:p>
            <a:pPr lvl="3"/>
            <a:r>
              <a:rPr lang="en-US" altLang="zh-CN" smtClean="0"/>
              <a:t>Get inf when input is near zero</a:t>
            </a:r>
          </a:p>
          <a:p>
            <a:pPr lvl="1"/>
            <a:r>
              <a:rPr lang="en-US" altLang="zh-CN" smtClean="0"/>
              <a:t>Transfer the normalized value to original value?</a:t>
            </a:r>
          </a:p>
          <a:p>
            <a:pPr lvl="2"/>
            <a:r>
              <a:rPr lang="en-US" altLang="zh-CN" smtClean="0"/>
              <a:t>How to deal with negative or (&gt;1)  values?</a:t>
            </a:r>
          </a:p>
          <a:p>
            <a:pPr lvl="3"/>
            <a:r>
              <a:rPr lang="en-US" altLang="zh-CN" smtClean="0"/>
              <a:t>The same way?</a:t>
            </a:r>
          </a:p>
          <a:p>
            <a:pPr lvl="2"/>
            <a:r>
              <a:rPr lang="en-US" altLang="zh-CN" smtClean="0"/>
              <a:t>Origin prediction = (max – min)*(pre - min) + min</a:t>
            </a:r>
          </a:p>
          <a:p>
            <a:pPr lvl="3"/>
            <a:r>
              <a:rPr lang="en-US" altLang="zh-CN" smtClean="0"/>
              <a:t>Not done…</a:t>
            </a:r>
          </a:p>
          <a:p>
            <a:r>
              <a:rPr lang="en-US" altLang="zh-CN" smtClean="0"/>
              <a:t>Training iterations</a:t>
            </a:r>
          </a:p>
          <a:p>
            <a:pPr lvl="1"/>
            <a:r>
              <a:rPr lang="en-US" altLang="zh-CN" smtClean="0"/>
              <a:t>Grows with number of outputs</a:t>
            </a:r>
          </a:p>
          <a:p>
            <a:pPr marL="457200" lvl="1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Issues(3)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4422"/>
          </a:xfrm>
        </p:spPr>
        <p:txBody>
          <a:bodyPr>
            <a:normAutofit/>
          </a:bodyPr>
          <a:lstStyle/>
          <a:p>
            <a:r>
              <a:rPr lang="en-US" altLang="zh-CN" smtClean="0"/>
              <a:t>Loss also grows with number of outputs</a:t>
            </a:r>
          </a:p>
          <a:p>
            <a:endParaRPr lang="en-US" altLang="zh-CN"/>
          </a:p>
          <a:p>
            <a:r>
              <a:rPr lang="en-US" altLang="zh-CN" smtClean="0"/>
              <a:t># of hidden layers</a:t>
            </a:r>
          </a:p>
          <a:p>
            <a:pPr lvl="1"/>
            <a:r>
              <a:rPr lang="en-US" altLang="zh-CN" smtClean="0"/>
              <a:t>Show little variance</a:t>
            </a:r>
          </a:p>
          <a:p>
            <a:r>
              <a:rPr lang="en-US" altLang="zh-CN" smtClean="0"/>
              <a:t>#</a:t>
            </a:r>
            <a:r>
              <a:rPr lang="zh-CN" altLang="en-US"/>
              <a:t> </a:t>
            </a:r>
            <a:r>
              <a:rPr lang="en-US" altLang="zh-CN" smtClean="0"/>
              <a:t>of neurons each layer</a:t>
            </a:r>
          </a:p>
          <a:p>
            <a:pPr lvl="1"/>
            <a:r>
              <a:rPr lang="en-US" altLang="zh-CN" smtClean="0"/>
              <a:t>Big variance if too small (1-3)</a:t>
            </a:r>
          </a:p>
          <a:p>
            <a:pPr lvl="1"/>
            <a:r>
              <a:rPr lang="en-US" altLang="zh-CN" smtClean="0"/>
              <a:t>Little variance when big enough(10</a:t>
            </a:r>
            <a:r>
              <a:rPr lang="en-US" altLang="zh-CN"/>
              <a:t>)</a:t>
            </a:r>
            <a:endParaRPr lang="en-US" altLang="zh-CN" smtClean="0"/>
          </a:p>
          <a:p>
            <a:pPr marL="457200" lvl="1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Exp01</a:t>
            </a:r>
          </a:p>
          <a:p>
            <a:pPr lvl="1"/>
            <a:r>
              <a:rPr lang="en-US" altLang="zh-CN" smtClean="0"/>
              <a:t>Calculated by Err = abs(pre- true) / true</a:t>
            </a:r>
          </a:p>
          <a:p>
            <a:pPr lvl="1"/>
            <a:r>
              <a:rPr lang="en-US" altLang="zh-CN" smtClean="0"/>
              <a:t>3 outputs</a:t>
            </a:r>
          </a:p>
          <a:p>
            <a:pPr lvl="2"/>
            <a:r>
              <a:rPr lang="en-US" altLang="zh-CN" smtClean="0"/>
              <a:t>[ 0.00896887  0.49391485  0.02195472]</a:t>
            </a:r>
          </a:p>
          <a:p>
            <a:pPr lvl="1"/>
            <a:r>
              <a:rPr lang="en-US" altLang="zh-CN"/>
              <a:t>5</a:t>
            </a:r>
            <a:r>
              <a:rPr lang="en-US" altLang="zh-CN" smtClean="0"/>
              <a:t> outputs</a:t>
            </a:r>
            <a:endParaRPr lang="en-US" altLang="zh-CN" b="1" smtClean="0"/>
          </a:p>
          <a:p>
            <a:pPr lvl="2"/>
            <a:r>
              <a:rPr lang="en-US" altLang="zh-CN" smtClean="0"/>
              <a:t>[ 0.00315292  0.51082705  0.0166772   0.04372437  0.03835608]</a:t>
            </a:r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Small error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Exp03</a:t>
            </a:r>
          </a:p>
          <a:p>
            <a:pPr lvl="1"/>
            <a:r>
              <a:rPr lang="en-US" altLang="zh-CN" smtClean="0"/>
              <a:t>Err = abs(pre- true) / true</a:t>
            </a:r>
          </a:p>
          <a:p>
            <a:pPr lvl="1"/>
            <a:r>
              <a:rPr lang="en-US" altLang="zh-CN" smtClean="0"/>
              <a:t>3 outputs</a:t>
            </a:r>
          </a:p>
          <a:p>
            <a:pPr lvl="2"/>
            <a:r>
              <a:rPr lang="en-US" altLang="zh-CN" smtClean="0"/>
              <a:t>[ 0.47424934  0.24047465  0.30356807]</a:t>
            </a:r>
          </a:p>
          <a:p>
            <a:pPr lvl="1"/>
            <a:r>
              <a:rPr lang="en-US" altLang="zh-CN" smtClean="0"/>
              <a:t>4 outputs</a:t>
            </a:r>
          </a:p>
          <a:p>
            <a:pPr lvl="2"/>
            <a:r>
              <a:rPr lang="en-US" altLang="zh-CN" smtClean="0"/>
              <a:t>[ 0.35927937  0.22215937  0.37051417  0.07743499]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Bigger error…</a:t>
            </a:r>
          </a:p>
        </p:txBody>
      </p:sp>
    </p:spTree>
    <p:extLst>
      <p:ext uri="{BB962C8B-B14F-4D97-AF65-F5344CB8AC3E}">
        <p14:creationId xmlns:p14="http://schemas.microsoft.com/office/powerpoint/2010/main" val="10961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Results(3)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Exp05</a:t>
            </a:r>
          </a:p>
          <a:p>
            <a:pPr lvl="1"/>
            <a:r>
              <a:rPr lang="en-US" altLang="zh-CN" smtClean="0"/>
              <a:t>Err = abs(pre- true) / true</a:t>
            </a:r>
          </a:p>
          <a:p>
            <a:pPr lvl="1"/>
            <a:r>
              <a:rPr lang="en-US" altLang="zh-CN" smtClean="0"/>
              <a:t>[ 0.82691209]</a:t>
            </a:r>
          </a:p>
          <a:p>
            <a:pPr lvl="1"/>
            <a:r>
              <a:rPr lang="en-US" altLang="zh-CN" smtClean="0"/>
              <a:t>[ 0.82336517  1.03356425]</a:t>
            </a:r>
          </a:p>
          <a:p>
            <a:pPr lvl="1"/>
            <a:r>
              <a:rPr lang="en-US" altLang="zh-CN" smtClean="0"/>
              <a:t>[ 1.99500228  0.94412507  0.11200284  0.10675882]</a:t>
            </a:r>
          </a:p>
          <a:p>
            <a:pPr lvl="1"/>
            <a:r>
              <a:rPr lang="en-US" altLang="zh-CN" smtClean="0"/>
              <a:t>[ 1.35926203  0.43436915  0.29010584  0.30883578  0.19356288]</a:t>
            </a:r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Error get bigger when #</a:t>
            </a:r>
            <a:r>
              <a:rPr lang="zh-CN" altLang="en-US"/>
              <a:t> </a:t>
            </a:r>
            <a:r>
              <a:rPr lang="en-US" altLang="zh-CN" smtClean="0"/>
              <a:t>of outputs increases…</a:t>
            </a:r>
          </a:p>
        </p:txBody>
      </p:sp>
    </p:spTree>
    <p:extLst>
      <p:ext uri="{BB962C8B-B14F-4D97-AF65-F5344CB8AC3E}">
        <p14:creationId xmlns:p14="http://schemas.microsoft.com/office/powerpoint/2010/main" val="34266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992</Words>
  <Application>Microsoft Office PowerPoint</Application>
  <PresentationFormat>宽屏</PresentationFormat>
  <Paragraphs>248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Report</vt:lpstr>
      <vt:lpstr>Design idea</vt:lpstr>
      <vt:lpstr>Experiments</vt:lpstr>
      <vt:lpstr>Issues(1)</vt:lpstr>
      <vt:lpstr>Issues(2)</vt:lpstr>
      <vt:lpstr>Issues(3)</vt:lpstr>
      <vt:lpstr>Results(1)</vt:lpstr>
      <vt:lpstr>Results(2)</vt:lpstr>
      <vt:lpstr>Results(3)</vt:lpstr>
      <vt:lpstr>Results(4)</vt:lpstr>
      <vt:lpstr>Results(5)</vt:lpstr>
      <vt:lpstr>Results(6)</vt:lpstr>
      <vt:lpstr>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申炳宇</dc:creator>
  <cp:lastModifiedBy>申炳宇</cp:lastModifiedBy>
  <cp:revision>59</cp:revision>
  <dcterms:created xsi:type="dcterms:W3CDTF">2016-08-04T17:48:57Z</dcterms:created>
  <dcterms:modified xsi:type="dcterms:W3CDTF">2016-08-04T22:17:16Z</dcterms:modified>
</cp:coreProperties>
</file>