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</p:sldMasterIdLst>
  <p:notesMasterIdLst>
    <p:notesMasterId r:id="rId62"/>
  </p:notesMasterIdLst>
  <p:handoutMasterIdLst>
    <p:handoutMasterId r:id="rId63"/>
  </p:handoutMasterIdLst>
  <p:sldIdLst>
    <p:sldId id="599" r:id="rId5"/>
    <p:sldId id="712" r:id="rId6"/>
    <p:sldId id="902" r:id="rId7"/>
    <p:sldId id="714" r:id="rId8"/>
    <p:sldId id="713" r:id="rId9"/>
    <p:sldId id="1115" r:id="rId10"/>
    <p:sldId id="718" r:id="rId11"/>
    <p:sldId id="1116" r:id="rId12"/>
    <p:sldId id="1118" r:id="rId13"/>
    <p:sldId id="1119" r:id="rId14"/>
    <p:sldId id="1120" r:id="rId15"/>
    <p:sldId id="903" r:id="rId16"/>
    <p:sldId id="744" r:id="rId17"/>
    <p:sldId id="782" r:id="rId18"/>
    <p:sldId id="1195" r:id="rId19"/>
    <p:sldId id="1124" r:id="rId20"/>
    <p:sldId id="1196" r:id="rId21"/>
    <p:sldId id="1197" r:id="rId22"/>
    <p:sldId id="1198" r:id="rId23"/>
    <p:sldId id="1199" r:id="rId24"/>
    <p:sldId id="1200" r:id="rId25"/>
    <p:sldId id="1201" r:id="rId26"/>
    <p:sldId id="1202" r:id="rId27"/>
    <p:sldId id="904" r:id="rId28"/>
    <p:sldId id="746" r:id="rId29"/>
    <p:sldId id="728" r:id="rId30"/>
    <p:sldId id="1203" r:id="rId31"/>
    <p:sldId id="1126" r:id="rId32"/>
    <p:sldId id="1129" r:id="rId33"/>
    <p:sldId id="1204" r:id="rId34"/>
    <p:sldId id="1133" r:id="rId35"/>
    <p:sldId id="1134" r:id="rId36"/>
    <p:sldId id="1205" r:id="rId37"/>
    <p:sldId id="1139" r:id="rId38"/>
    <p:sldId id="1140" r:id="rId39"/>
    <p:sldId id="1206" r:id="rId40"/>
    <p:sldId id="1144" r:id="rId41"/>
    <p:sldId id="1145" r:id="rId42"/>
    <p:sldId id="1207" r:id="rId43"/>
    <p:sldId id="1150" r:id="rId44"/>
    <p:sldId id="1151" r:id="rId45"/>
    <p:sldId id="1153" r:id="rId46"/>
    <p:sldId id="1155" r:id="rId47"/>
    <p:sldId id="1156" r:id="rId48"/>
    <p:sldId id="1158" r:id="rId49"/>
    <p:sldId id="1160" r:id="rId50"/>
    <p:sldId id="1161" r:id="rId51"/>
    <p:sldId id="1208" r:id="rId52"/>
    <p:sldId id="1165" r:id="rId53"/>
    <p:sldId id="1166" r:id="rId54"/>
    <p:sldId id="1209" r:id="rId55"/>
    <p:sldId id="1170" r:id="rId56"/>
    <p:sldId id="1171" r:id="rId57"/>
    <p:sldId id="1210" r:id="rId58"/>
    <p:sldId id="1175" r:id="rId59"/>
    <p:sldId id="1176" r:id="rId60"/>
    <p:sldId id="624" r:id="rId6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58585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24" autoAdjust="0"/>
    <p:restoredTop sz="94368"/>
  </p:normalViewPr>
  <p:slideViewPr>
    <p:cSldViewPr>
      <p:cViewPr varScale="1">
        <p:scale>
          <a:sx n="114" d="100"/>
          <a:sy n="114" d="100"/>
        </p:scale>
        <p:origin x="96" y="197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368729" y="2211280"/>
            <a:ext cx="4362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机器学习课程</a:t>
            </a:r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2211710"/>
            <a:ext cx="67687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zh-CN" altLang="en-US" sz="3200" b="1" cap="none" spc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完成癌症预测</a:t>
            </a:r>
            <a:r>
              <a:rPr lang="zh-CN" altLang="en-US" sz="3200" b="1" cap="none" spc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259632" y="1841501"/>
            <a:ext cx="496855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、关于使用逻辑回归完成癌症预测，下列说法错误的是？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A60E3E-2E21-454D-994C-8F7F0C44A9D5}"/>
              </a:ext>
            </a:extLst>
          </p:cNvPr>
          <p:cNvSpPr/>
          <p:nvPr/>
        </p:nvSpPr>
        <p:spPr>
          <a:xfrm>
            <a:off x="1763688" y="2427734"/>
            <a:ext cx="5832648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数据类别中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分别代表良性和恶性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原始数据中的缺失值我们可以先统一使用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numpy.nan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替换后再做进一步处理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数据中的缺失值是因为在案例中用不到才考虑删除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79244C-F3D8-4FAF-B859-756DF6380195}"/>
              </a:ext>
            </a:extLst>
          </p:cNvPr>
          <p:cNvSpPr txBox="1"/>
          <p:nvPr/>
        </p:nvSpPr>
        <p:spPr>
          <a:xfrm>
            <a:off x="1763688" y="4035389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62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45" y="1682513"/>
            <a:ext cx="4319588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逻辑回归算法的评估指标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分类评估方法介绍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曲线绘制过程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逻辑回归算法的评估指标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分类模型常用的评估方法有哪些？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逻辑回归算法的评估指标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5395" y="115095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779662"/>
            <a:ext cx="528078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、下列关于逻辑回归模型的评估说法正确的是？（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90C11C-6209-41D5-8016-065F9123F98D}"/>
              </a:ext>
            </a:extLst>
          </p:cNvPr>
          <p:cNvSpPr/>
          <p:nvPr/>
        </p:nvSpPr>
        <p:spPr>
          <a:xfrm>
            <a:off x="1943708" y="2243155"/>
            <a:ext cx="5256584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我们在评估逻辑回归模型时只需要选择一种评估方法即可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混淆矩阵能够帮助我们快速计算出其它分类模型指标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召回率和精确率表达的是同样的概念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曲线下与坐标轴形成的闭合区域的面积即为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指标的值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58DF5-DA80-4862-A62A-F46E1E305B7D}"/>
              </a:ext>
            </a:extLst>
          </p:cNvPr>
          <p:cNvSpPr txBox="1"/>
          <p:nvPr/>
        </p:nvSpPr>
        <p:spPr>
          <a:xfrm>
            <a:off x="1943708" y="422793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45" y="1682513"/>
            <a:ext cx="4319588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逻辑回归算法的评估指标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分类评估方法介绍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曲线绘制过程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77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逻辑回归算法的评估指标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如何绘制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曲线？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0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逻辑回归算法的评估指标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5395" y="115095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706585"/>
            <a:ext cx="528078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曲线的说法错误的是？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90C11C-6209-41D5-8016-065F9123F98D}"/>
              </a:ext>
            </a:extLst>
          </p:cNvPr>
          <p:cNvSpPr/>
          <p:nvPr/>
        </p:nvSpPr>
        <p:spPr>
          <a:xfrm>
            <a:off x="1943708" y="2243155"/>
            <a:ext cx="5256584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曲线之前我们需要计算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TPR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FPR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TPR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FPR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时不需要将样本进行排序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每次计算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TPR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FPR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都需要调整预测为正例的概率值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将每对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TPR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FPR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值描绘在坐标系中并依次连接即可获得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58DF5-DA80-4862-A62A-F46E1E305B7D}"/>
              </a:ext>
            </a:extLst>
          </p:cNvPr>
          <p:cNvSpPr txBox="1"/>
          <p:nvPr/>
        </p:nvSpPr>
        <p:spPr>
          <a:xfrm>
            <a:off x="1943708" y="422793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1707654"/>
            <a:ext cx="4319588" cy="14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样本不均衡情况下的采样方法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类别不平衡数据介绍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过采样和欠采样介绍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03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样本不均衡情况下的采样方法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403648" y="2139702"/>
            <a:ext cx="64681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什么是类别不平衡的数据？</a:t>
            </a:r>
            <a:endParaRPr lang="zh-CN" altLang="en-US" sz="32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23928" y="1383506"/>
            <a:ext cx="4319588" cy="26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逻辑回归算法实现原理（重点）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逻辑回归算法的评估指标（重点）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样本不均衡情况下的采样方法（重点）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决策树三种算法的实现原理（重点）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决策树的优化方法（重点）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特征工程之特征提取（重点）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样本不均衡情况下的采样方法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5395" y="115095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706585"/>
            <a:ext cx="528078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、下列关于类别不平衡数据的说法正确的是？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90C11C-6209-41D5-8016-065F9123F98D}"/>
              </a:ext>
            </a:extLst>
          </p:cNvPr>
          <p:cNvSpPr/>
          <p:nvPr/>
        </p:nvSpPr>
        <p:spPr>
          <a:xfrm>
            <a:off x="1691680" y="2217127"/>
            <a:ext cx="5940660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二分类场景下模型无法很好的对类别不平衡的数据进行学习和预测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datasets.make_classification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能够帮助我们生成符合条件的数据集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counter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方法能实现类别频数的统计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58DF5-DA80-4862-A62A-F46E1E305B7D}"/>
              </a:ext>
            </a:extLst>
          </p:cNvPr>
          <p:cNvSpPr txBox="1"/>
          <p:nvPr/>
        </p:nvSpPr>
        <p:spPr>
          <a:xfrm>
            <a:off x="1943708" y="4227934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43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62585" y="1707654"/>
            <a:ext cx="4319588" cy="14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样本不均衡情况下的采样方法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类别不平衡数据介绍</a:t>
            </a: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过采样和欠采样介绍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70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样本不均衡情况下的采样方法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403648" y="2139702"/>
            <a:ext cx="64681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如何处理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类别不平衡的数据？</a:t>
            </a:r>
            <a:endParaRPr lang="zh-CN" altLang="en-US" sz="32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3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样本不均衡情况下的采样方法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5395" y="1150955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706585"/>
            <a:ext cx="528078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、下列关于类别不平衡数据的处理方法描述错误的是？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90C11C-6209-41D5-8016-065F9123F98D}"/>
              </a:ext>
            </a:extLst>
          </p:cNvPr>
          <p:cNvSpPr/>
          <p:nvPr/>
        </p:nvSpPr>
        <p:spPr>
          <a:xfrm>
            <a:off x="1691680" y="2217127"/>
            <a:ext cx="5940660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一般可以采用欠采样和过采样来缓解此类为题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欠采样不会造成样本集中的部分数据流失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过采样是通过复制现有类别数量少的样本来实现的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D)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过采样结合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SMOTE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算法使用效果更佳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58DF5-DA80-4862-A62A-F46E1E305B7D}"/>
              </a:ext>
            </a:extLst>
          </p:cNvPr>
          <p:cNvSpPr txBox="1"/>
          <p:nvPr/>
        </p:nvSpPr>
        <p:spPr>
          <a:xfrm>
            <a:off x="1943708" y="422793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2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275606"/>
            <a:ext cx="4751273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熵的介绍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信息增益的介绍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决策树划分原理总结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7903" y="2211710"/>
            <a:ext cx="6468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什么是决策树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？应用场景是什么？</a:t>
            </a:r>
            <a:endParaRPr lang="zh-CN" altLang="en-US" sz="28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475656" y="1779662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、下列关于决策树的概念描述错误的是？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24719E-04F8-4C23-A2D1-6ECECD152F77}"/>
              </a:ext>
            </a:extLst>
          </p:cNvPr>
          <p:cNvSpPr/>
          <p:nvPr/>
        </p:nvSpPr>
        <p:spPr>
          <a:xfrm>
            <a:off x="2339752" y="2283718"/>
            <a:ext cx="4202369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决策树算法需要构建树结构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决策树上的每一个节点代表一个判断条件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决策树上的每一个叶节点代表一种分类结果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通过决策树不能明确特征的重要性程度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8CF691-D169-400B-8815-C0C8F0E1F448}"/>
              </a:ext>
            </a:extLst>
          </p:cNvPr>
          <p:cNvSpPr txBox="1"/>
          <p:nvPr/>
        </p:nvSpPr>
        <p:spPr>
          <a:xfrm>
            <a:off x="2339752" y="4465541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275606"/>
            <a:ext cx="4751273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熵的介绍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信息增益的介绍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决策树划分原理总结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61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7903" y="2248584"/>
            <a:ext cx="646819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什么是熵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？如何计算？</a:t>
            </a:r>
            <a:endParaRPr lang="zh-CN" altLang="en-US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8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619672" y="168761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、下列关于熵和信息熵的描述错误的是？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06A18B-A608-4E44-B6C9-FC58A3B4BEC0}"/>
              </a:ext>
            </a:extLst>
          </p:cNvPr>
          <p:cNvSpPr/>
          <p:nvPr/>
        </p:nvSpPr>
        <p:spPr>
          <a:xfrm>
            <a:off x="1979712" y="2182813"/>
            <a:ext cx="5688632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熵越大，系统的混乱程度越小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信息熵是用来描述信息的完整性和有序性的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信息的有序状态越一致、数据越集中，信息熵越小，反之越大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信息熵的计算使用到了以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为底的对数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50D71-73D0-455E-937B-7E36300B5939}"/>
              </a:ext>
            </a:extLst>
          </p:cNvPr>
          <p:cNvSpPr txBox="1"/>
          <p:nvPr/>
        </p:nvSpPr>
        <p:spPr>
          <a:xfrm>
            <a:off x="1979712" y="4364636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2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逻辑回归算法实现原理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肿瘤预测案例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275606"/>
            <a:ext cx="4751273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熵的介绍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信息增益的介绍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决策树划分原理总结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99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248584"/>
            <a:ext cx="68344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什么是信息增益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？如何计算？</a:t>
            </a:r>
            <a:endParaRPr lang="zh-CN" altLang="en-US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475656" y="1779662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、下列关于信息增益的描述正确的是？（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765E7C-E62A-4405-BEC1-D040BCFF8CD1}"/>
              </a:ext>
            </a:extLst>
          </p:cNvPr>
          <p:cNvSpPr/>
          <p:nvPr/>
        </p:nvSpPr>
        <p:spPr>
          <a:xfrm>
            <a:off x="1979712" y="2182813"/>
            <a:ext cx="5688632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表达的是在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得知某个特征的数据的前后信息熵的差值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算法中的核心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消除的不确定性越大，信息增益越小，表示这个特征越不重要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对类别数较多的特征比较青睐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36078A-6E1B-40DC-A71F-A343645009BA}"/>
              </a:ext>
            </a:extLst>
          </p:cNvPr>
          <p:cNvSpPr txBox="1"/>
          <p:nvPr/>
        </p:nvSpPr>
        <p:spPr>
          <a:xfrm>
            <a:off x="1979712" y="4364636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0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275606"/>
            <a:ext cx="4751273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熵的介绍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信息增益的介绍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信息增益率的介绍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决策树划分原理总结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45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2211710"/>
            <a:ext cx="68303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什么是信息增益率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？如何计算？</a:t>
            </a:r>
            <a:endParaRPr lang="zh-CN" altLang="en-US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8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619672" y="1707654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、下列关于信息增益率的说法错误的是？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4608D1-4698-4729-B219-3CAD78A84313}"/>
              </a:ext>
            </a:extLst>
          </p:cNvPr>
          <p:cNvSpPr/>
          <p:nvPr/>
        </p:nvSpPr>
        <p:spPr>
          <a:xfrm>
            <a:off x="1979712" y="2182813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能有效缓解信息增益所带来的弊端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是在信息增益的基础上除以当前特征的固有值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算法中的核心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算法内部实现了预剪枝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7A1721-CCAC-4788-881C-0F1B5019D932}"/>
              </a:ext>
            </a:extLst>
          </p:cNvPr>
          <p:cNvSpPr txBox="1"/>
          <p:nvPr/>
        </p:nvSpPr>
        <p:spPr>
          <a:xfrm>
            <a:off x="1979712" y="4364636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9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275606"/>
            <a:ext cx="4751273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熵的介绍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信息增益的介绍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基尼指数的介绍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决策树划分原理总结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195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2248584"/>
            <a:ext cx="68344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什么是基尼指数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？如何计算？</a:t>
            </a:r>
            <a:endParaRPr lang="zh-CN" altLang="en-US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48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230468" y="1703758"/>
            <a:ext cx="334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、下列关于基尼指数的说法正确的是？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F83F77-7735-4349-A3B2-35F39EA4A380}"/>
              </a:ext>
            </a:extLst>
          </p:cNvPr>
          <p:cNvSpPr/>
          <p:nvPr/>
        </p:nvSpPr>
        <p:spPr>
          <a:xfrm>
            <a:off x="1979712" y="2182813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基尼指数就是基尼系数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算法中用于划分属性的重要依据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基尼指数的计算使用到了自然对数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算法不能用于回归场景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A839C-9150-486D-B563-58E851DD7535}"/>
              </a:ext>
            </a:extLst>
          </p:cNvPr>
          <p:cNvSpPr txBox="1"/>
          <p:nvPr/>
        </p:nvSpPr>
        <p:spPr>
          <a:xfrm>
            <a:off x="1979712" y="4364636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8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75856" y="1275606"/>
            <a:ext cx="4751273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熵的介绍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信息增益的介绍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基尼指数的介绍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决策树划分原理总结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87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279362"/>
            <a:ext cx="68407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逻辑回归解决的是什么问题？</a:t>
            </a:r>
            <a:endParaRPr lang="zh-CN" altLang="en-US" sz="32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310140"/>
            <a:ext cx="68344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如何正确理解决策树的各个决策方法？</a:t>
            </a:r>
            <a:endParaRPr lang="zh-CN" altLang="en-US" sz="28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0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决策树三种算法的实现原理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376287" y="1779662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、下列关于决策树决策方法的描述正确的是？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AA3FA4-D641-481A-8820-22BA48FEEF65}"/>
              </a:ext>
            </a:extLst>
          </p:cNvPr>
          <p:cNvSpPr/>
          <p:nvPr/>
        </p:nvSpPr>
        <p:spPr>
          <a:xfrm>
            <a:off x="1979712" y="2182813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节点分裂的依据是当前特征在当前条件下的重要性程度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算法能使用具有连续属性的特征来构建树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算法对大数据集的处理效率很高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算法可以构建非二叉树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D8BC8-6F01-4406-AC9D-B2AE505DBFE3}"/>
              </a:ext>
            </a:extLst>
          </p:cNvPr>
          <p:cNvSpPr txBox="1"/>
          <p:nvPr/>
        </p:nvSpPr>
        <p:spPr>
          <a:xfrm>
            <a:off x="1979712" y="4364636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1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34" y="1682750"/>
            <a:ext cx="4751273" cy="102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决策树的优化方法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0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决策树的优化方法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279362"/>
            <a:ext cx="68344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剪枝原理及作用是怎样的？</a:t>
            </a:r>
            <a:endParaRPr lang="zh-CN" altLang="en-US" sz="32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3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决策树的优化方法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259632" y="1633380"/>
            <a:ext cx="3701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、下列关于剪枝的描述正确的是？（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06E1E2-EAAC-4148-BC68-039A121EDC36}"/>
              </a:ext>
            </a:extLst>
          </p:cNvPr>
          <p:cNvSpPr/>
          <p:nvPr/>
        </p:nvSpPr>
        <p:spPr>
          <a:xfrm>
            <a:off x="2267744" y="2135298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剪枝是为了防止模型产生过拟合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常用的剪枝方法有预剪枝和后剪枝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预剪枝是提前设定树在构建过程中的限制参数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后剪枝需要等树构建完成后再遍历节点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8788F3-5BD1-4F9E-AB6D-7DE426DFCBAE}"/>
              </a:ext>
            </a:extLst>
          </p:cNvPr>
          <p:cNvSpPr txBox="1"/>
          <p:nvPr/>
        </p:nvSpPr>
        <p:spPr>
          <a:xfrm>
            <a:off x="2267744" y="4317121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07003"/>
            <a:ext cx="4751273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特征工程之特征提取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字典特征提取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英文文本特征提取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中文文本特征提取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内容讲解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74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279362"/>
            <a:ext cx="68344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字典特征提取是如何实现的？</a:t>
            </a:r>
            <a:endParaRPr lang="zh-CN" altLang="en-US" sz="32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9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54943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403648" y="1680893"/>
            <a:ext cx="3342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、下列关于特征提取的描述错误的是？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297ACA-66C1-4607-91E0-9AFC4590B5A8}"/>
              </a:ext>
            </a:extLst>
          </p:cNvPr>
          <p:cNvSpPr/>
          <p:nvPr/>
        </p:nvSpPr>
        <p:spPr>
          <a:xfrm>
            <a:off x="2267744" y="2135298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目的是将非数字特征转换成数字特征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字典特征提取可以处理任何类型的数据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能将特征数据转换成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编码的形式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DictVectorize()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默认将数据处理表示成稀疏矩阵的形式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A9805A-0C74-4FF9-8A7E-9B7EB59C9B19}"/>
              </a:ext>
            </a:extLst>
          </p:cNvPr>
          <p:cNvSpPr txBox="1"/>
          <p:nvPr/>
        </p:nvSpPr>
        <p:spPr>
          <a:xfrm>
            <a:off x="2267744" y="431712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49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07003"/>
            <a:ext cx="4751273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特征工程之特征提取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字典特征提取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英文文本特征提取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中文文本特征提取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内容讲解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821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2248584"/>
            <a:ext cx="68344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英文文本如何实现</a:t>
            </a:r>
            <a:r>
              <a:rPr lang="zh-CN" altLang="en-US" sz="36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特征提取？</a:t>
            </a:r>
            <a:endParaRPr lang="zh-CN" altLang="en-US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DC87BF-3D26-444D-AF55-2A149BA6BC87}"/>
              </a:ext>
            </a:extLst>
          </p:cNvPr>
          <p:cNvSpPr/>
          <p:nvPr/>
        </p:nvSpPr>
        <p:spPr>
          <a:xfrm>
            <a:off x="1475359" y="1652714"/>
            <a:ext cx="4536504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以下关于逻辑回归的说法正确的是？（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BD5F21-D449-4BDB-BFB2-AA7038A1DFA5}"/>
              </a:ext>
            </a:extLst>
          </p:cNvPr>
          <p:cNvSpPr/>
          <p:nvPr/>
        </p:nvSpPr>
        <p:spPr>
          <a:xfrm>
            <a:off x="1763688" y="2262222"/>
            <a:ext cx="5256584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逻辑回归应用在分类场景中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逻辑回归使用了回归将特征数据进行拟合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逻辑回归使用了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激活函数将回归的结果映射到了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[0, 1]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值域中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逻辑回归的损失函数使用了自然对数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91CAB3-AD92-4563-9CCE-C75E911B9896}"/>
              </a:ext>
            </a:extLst>
          </p:cNvPr>
          <p:cNvSpPr txBox="1"/>
          <p:nvPr/>
        </p:nvSpPr>
        <p:spPr>
          <a:xfrm>
            <a:off x="1796398" y="437195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403648" y="1696467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、下列关于英文文本特征提取的描述正确的是？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6C69B6-F9AF-4FAD-B6DE-D09493386CDB}"/>
              </a:ext>
            </a:extLst>
          </p:cNvPr>
          <p:cNvSpPr/>
          <p:nvPr/>
        </p:nvSpPr>
        <p:spPr>
          <a:xfrm>
            <a:off x="2267744" y="2135298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CountVectorizer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来完成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它能统计英文单词的词频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单个英文字母不被纳入统计范围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stop_words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参数可以指定过滤不需要处理的词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CD2257-63D7-4D51-B84E-6504AB027E8D}"/>
              </a:ext>
            </a:extLst>
          </p:cNvPr>
          <p:cNvSpPr txBox="1"/>
          <p:nvPr/>
        </p:nvSpPr>
        <p:spPr>
          <a:xfrm>
            <a:off x="2267744" y="4317121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2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07003"/>
            <a:ext cx="4751273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特征工程之特征提取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字典特征提取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英文文本特征提取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中文文本特征提取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内容讲解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77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2279362"/>
            <a:ext cx="68344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中文文本如何实现</a:t>
            </a:r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特征提取？</a:t>
            </a:r>
            <a:endParaRPr lang="zh-CN" altLang="en-US" sz="32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7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289892" y="1687612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、下列关于中文文本特征提取的说法错误的是？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FAF840-368C-497E-A9C6-1CDBBAF089DB}"/>
              </a:ext>
            </a:extLst>
          </p:cNvPr>
          <p:cNvSpPr/>
          <p:nvPr/>
        </p:nvSpPr>
        <p:spPr>
          <a:xfrm>
            <a:off x="2267744" y="2135298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CountVectorizer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来完成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不需要对中文文本进行分词处理，它能智能识别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它能统计中文词的词频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stop_words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参数同样可以指定过滤不需要处理的词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B92FB1-1C21-44CD-9CB5-6F44E3AF8110}"/>
              </a:ext>
            </a:extLst>
          </p:cNvPr>
          <p:cNvSpPr txBox="1"/>
          <p:nvPr/>
        </p:nvSpPr>
        <p:spPr>
          <a:xfrm>
            <a:off x="2267744" y="4317121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507003"/>
            <a:ext cx="4751273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特征工程之特征提取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字典特征提取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英文文本特征提取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中文文本特征提取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内容讲解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380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87624" y="2279362"/>
            <a:ext cx="71945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实现文本特征提取</a:t>
            </a:r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9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特征工程之特征提取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7E187-2A34-4CDC-B78D-C5CE9E32EB6D}"/>
              </a:ext>
            </a:extLst>
          </p:cNvPr>
          <p:cNvSpPr txBox="1"/>
          <p:nvPr/>
        </p:nvSpPr>
        <p:spPr>
          <a:xfrm>
            <a:off x="1403648" y="1635646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的说法正确的是？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C5AD87-B806-4A0E-8501-46A75E7DF2A9}"/>
              </a:ext>
            </a:extLst>
          </p:cNvPr>
          <p:cNvSpPr/>
          <p:nvPr/>
        </p:nvSpPr>
        <p:spPr>
          <a:xfrm>
            <a:off x="2304601" y="2048834"/>
            <a:ext cx="5040560" cy="198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指的是词在文本中出现的频率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IDF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指的是逆向文档频率，表示词是否具有强区分度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它表示的是某个词在当前文章中的重要性程度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经常被用于文本分类、垃圾邮件识别等场景中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253A-B714-46F8-8278-0BB3F435DCE5}"/>
              </a:ext>
            </a:extLst>
          </p:cNvPr>
          <p:cNvSpPr txBox="1"/>
          <p:nvPr/>
        </p:nvSpPr>
        <p:spPr>
          <a:xfrm>
            <a:off x="2339752" y="4260704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3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逻辑回归算法实现原理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肿瘤预测案例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82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403648" y="2211710"/>
            <a:ext cx="6840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zh-CN" altLang="en-US" sz="4000" b="1" cap="none" spc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r>
              <a:rPr lang="en-US" altLang="zh-CN" sz="4000" b="1" cap="none" spc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4000" b="1" cap="none" spc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逻辑回归算法的实现原理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1668954"/>
            <a:ext cx="475252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、下列关于逻辑回归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的使用正确的是？（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多选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56D84B-DE5A-46DA-9596-F7E9644D29F1}"/>
              </a:ext>
            </a:extLst>
          </p:cNvPr>
          <p:cNvSpPr/>
          <p:nvPr/>
        </p:nvSpPr>
        <p:spPr>
          <a:xfrm>
            <a:off x="1943708" y="2193979"/>
            <a:ext cx="5256584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的线性模型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linear_model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中导出使用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solver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参数指定损失的优化方法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penalty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参数指定使用哪种正则化方式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它默认将样本中类别数较多的一类当做正例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13B22-2F52-452E-8A0A-FE7D30F8F05D}"/>
              </a:ext>
            </a:extLst>
          </p:cNvPr>
          <p:cNvSpPr txBox="1"/>
          <p:nvPr/>
        </p:nvSpPr>
        <p:spPr>
          <a:xfrm>
            <a:off x="1972517" y="4371950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逻辑回归算法实现原理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逻辑回归算法介绍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肿瘤预测案例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3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2280</Words>
  <Application>Microsoft Office PowerPoint</Application>
  <PresentationFormat>全屏显示(16:9)</PresentationFormat>
  <Paragraphs>400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黑体</vt:lpstr>
      <vt:lpstr>微软雅黑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fan yangjun</cp:lastModifiedBy>
  <cp:revision>1276</cp:revision>
  <dcterms:created xsi:type="dcterms:W3CDTF">2019-09-15T13:55:09Z</dcterms:created>
  <dcterms:modified xsi:type="dcterms:W3CDTF">2020-02-20T07:16:19Z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