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3" r:id="rId3"/>
    <p:sldMasterId id="2147483656" r:id="rId4"/>
  </p:sldMasterIdLst>
  <p:notesMasterIdLst>
    <p:notesMasterId r:id="rId41"/>
  </p:notesMasterIdLst>
  <p:handoutMasterIdLst>
    <p:handoutMasterId r:id="rId42"/>
  </p:handoutMasterIdLst>
  <p:sldIdLst>
    <p:sldId id="599" r:id="rId5"/>
    <p:sldId id="712" r:id="rId6"/>
    <p:sldId id="1312" r:id="rId7"/>
    <p:sldId id="714" r:id="rId8"/>
    <p:sldId id="713" r:id="rId9"/>
    <p:sldId id="1348" r:id="rId10"/>
    <p:sldId id="1349" r:id="rId11"/>
    <p:sldId id="1350" r:id="rId12"/>
    <p:sldId id="1351" r:id="rId13"/>
    <p:sldId id="1352" r:id="rId14"/>
    <p:sldId id="1353" r:id="rId15"/>
    <p:sldId id="1343" r:id="rId16"/>
    <p:sldId id="1354" r:id="rId17"/>
    <p:sldId id="1355" r:id="rId18"/>
    <p:sldId id="1356" r:id="rId19"/>
    <p:sldId id="1357" r:id="rId20"/>
    <p:sldId id="1358" r:id="rId21"/>
    <p:sldId id="1359" r:id="rId22"/>
    <p:sldId id="1360" r:id="rId23"/>
    <p:sldId id="1361" r:id="rId24"/>
    <p:sldId id="1362" r:id="rId25"/>
    <p:sldId id="1363" r:id="rId26"/>
    <p:sldId id="1364" r:id="rId27"/>
    <p:sldId id="1344" r:id="rId28"/>
    <p:sldId id="1365" r:id="rId29"/>
    <p:sldId id="1366" r:id="rId30"/>
    <p:sldId id="1345" r:id="rId31"/>
    <p:sldId id="1367" r:id="rId32"/>
    <p:sldId id="1368" r:id="rId33"/>
    <p:sldId id="1346" r:id="rId34"/>
    <p:sldId id="1369" r:id="rId35"/>
    <p:sldId id="1370" r:id="rId36"/>
    <p:sldId id="1347" r:id="rId37"/>
    <p:sldId id="1371" r:id="rId38"/>
    <p:sldId id="1372" r:id="rId39"/>
    <p:sldId id="624" r:id="rId40"/>
  </p:sldIdLst>
  <p:sldSz cx="9144000" cy="5143500" type="screen16x9"/>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702030404030204" charset="0"/>
        <a:ea typeface="宋体" panose="02010600030101010101" charset="-122"/>
        <a:cs typeface="宋体" panose="02010600030101010101" charset="-122"/>
      </a:defRPr>
    </a:lvl1pPr>
    <a:lvl2pPr marL="457200" algn="l" rtl="0" eaLnBrk="0" fontAlgn="base" hangingPunct="0">
      <a:spcBef>
        <a:spcPct val="0"/>
      </a:spcBef>
      <a:spcAft>
        <a:spcPct val="0"/>
      </a:spcAft>
      <a:defRPr kern="1200">
        <a:solidFill>
          <a:schemeClr val="tx1"/>
        </a:solidFill>
        <a:latin typeface="Calibri" panose="020F0702030404030204" charset="0"/>
        <a:ea typeface="宋体" panose="02010600030101010101" charset="-122"/>
        <a:cs typeface="宋体" panose="02010600030101010101" charset="-122"/>
      </a:defRPr>
    </a:lvl2pPr>
    <a:lvl3pPr marL="914400" algn="l" rtl="0" eaLnBrk="0" fontAlgn="base" hangingPunct="0">
      <a:spcBef>
        <a:spcPct val="0"/>
      </a:spcBef>
      <a:spcAft>
        <a:spcPct val="0"/>
      </a:spcAft>
      <a:defRPr kern="1200">
        <a:solidFill>
          <a:schemeClr val="tx1"/>
        </a:solidFill>
        <a:latin typeface="Calibri" panose="020F0702030404030204" charset="0"/>
        <a:ea typeface="宋体" panose="02010600030101010101" charset="-122"/>
        <a:cs typeface="宋体" panose="02010600030101010101" charset="-122"/>
      </a:defRPr>
    </a:lvl3pPr>
    <a:lvl4pPr marL="1371600" algn="l" rtl="0" eaLnBrk="0" fontAlgn="base" hangingPunct="0">
      <a:spcBef>
        <a:spcPct val="0"/>
      </a:spcBef>
      <a:spcAft>
        <a:spcPct val="0"/>
      </a:spcAft>
      <a:defRPr kern="1200">
        <a:solidFill>
          <a:schemeClr val="tx1"/>
        </a:solidFill>
        <a:latin typeface="Calibri" panose="020F0702030404030204" charset="0"/>
        <a:ea typeface="宋体" panose="02010600030101010101" charset="-122"/>
        <a:cs typeface="宋体" panose="02010600030101010101" charset="-122"/>
      </a:defRPr>
    </a:lvl4pPr>
    <a:lvl5pPr marL="1828800" algn="l" rtl="0" eaLnBrk="0" fontAlgn="base" hangingPunct="0">
      <a:spcBef>
        <a:spcPct val="0"/>
      </a:spcBef>
      <a:spcAft>
        <a:spcPct val="0"/>
      </a:spcAft>
      <a:defRPr kern="1200">
        <a:solidFill>
          <a:schemeClr val="tx1"/>
        </a:solidFill>
        <a:latin typeface="Calibri" panose="020F0702030404030204" charset="0"/>
        <a:ea typeface="宋体" panose="02010600030101010101" charset="-122"/>
        <a:cs typeface="宋体" panose="02010600030101010101" charset="-122"/>
      </a:defRPr>
    </a:lvl5pPr>
    <a:lvl6pPr marL="2286000" algn="l" defTabSz="457200" rtl="0" eaLnBrk="1" latinLnBrk="0" hangingPunct="1">
      <a:defRPr kern="1200">
        <a:solidFill>
          <a:schemeClr val="tx1"/>
        </a:solidFill>
        <a:latin typeface="Calibri" panose="020F0702030404030204" charset="0"/>
        <a:ea typeface="宋体" panose="02010600030101010101" charset="-122"/>
        <a:cs typeface="宋体" panose="02010600030101010101" charset="-122"/>
      </a:defRPr>
    </a:lvl6pPr>
    <a:lvl7pPr marL="2743200" algn="l" defTabSz="457200" rtl="0" eaLnBrk="1" latinLnBrk="0" hangingPunct="1">
      <a:defRPr kern="1200">
        <a:solidFill>
          <a:schemeClr val="tx1"/>
        </a:solidFill>
        <a:latin typeface="Calibri" panose="020F0702030404030204" charset="0"/>
        <a:ea typeface="宋体" panose="02010600030101010101" charset="-122"/>
        <a:cs typeface="宋体" panose="02010600030101010101" charset="-122"/>
      </a:defRPr>
    </a:lvl7pPr>
    <a:lvl8pPr marL="3200400" algn="l" defTabSz="457200" rtl="0" eaLnBrk="1" latinLnBrk="0" hangingPunct="1">
      <a:defRPr kern="1200">
        <a:solidFill>
          <a:schemeClr val="tx1"/>
        </a:solidFill>
        <a:latin typeface="Calibri" panose="020F0702030404030204" charset="0"/>
        <a:ea typeface="宋体" panose="02010600030101010101" charset="-122"/>
        <a:cs typeface="宋体" panose="02010600030101010101" charset="-122"/>
      </a:defRPr>
    </a:lvl8pPr>
    <a:lvl9pPr marL="3657600" algn="l" defTabSz="457200" rtl="0" eaLnBrk="1" latinLnBrk="0" hangingPunct="1">
      <a:defRPr kern="1200">
        <a:solidFill>
          <a:schemeClr val="tx1"/>
        </a:solidFill>
        <a:latin typeface="Calibri" panose="020F0702030404030204" charset="0"/>
        <a:ea typeface="宋体" panose="02010600030101010101" charset="-122"/>
        <a:cs typeface="宋体" panose="02010600030101010101" charset="-122"/>
      </a:defRPr>
    </a:lvl9pPr>
  </p:defaultTextStyle>
  <p:extLst>
    <p:ext uri="{EFAFB233-063F-42B5-8137-9DF3F51BA10A}">
      <p15:sldGuideLst xmlns:p15="http://schemas.microsoft.com/office/powerpoint/2012/main">
        <p15:guide id="1" orient="horz" pos="1596">
          <p15:clr>
            <a:srgbClr val="A4A3A4"/>
          </p15:clr>
        </p15:guide>
        <p15:guide id="2" pos="2866">
          <p15:clr>
            <a:srgbClr val="A4A3A4"/>
          </p15:clr>
        </p15:guide>
      </p15:sldGuideLst>
    </p:ext>
    <p:ext uri="{2D200454-40CA-4A62-9FC3-DE9A4176ACB9}">
      <p15:notesGuideLst xmlns:p15="http://schemas.microsoft.com/office/powerpoint/2012/main">
        <p15:guide id="1" orient="horz" pos="2838">
          <p15:clr>
            <a:srgbClr val="A4A3A4"/>
          </p15:clr>
        </p15:guide>
        <p15:guide id="2" pos="214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irl@itcast.cn" initials="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858585"/>
    <a:srgbClr val="B3B3B3"/>
    <a:srgbClr val="FF5F49"/>
    <a:srgbClr val="B3D9FF"/>
    <a:srgbClr val="79AFFF"/>
    <a:srgbClr val="EBF5FF"/>
    <a:srgbClr val="EBD9FF"/>
    <a:srgbClr val="FBD5D5"/>
    <a:srgbClr val="173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936" autoAdjust="0"/>
    <p:restoredTop sz="94368"/>
  </p:normalViewPr>
  <p:slideViewPr>
    <p:cSldViewPr>
      <p:cViewPr varScale="1">
        <p:scale>
          <a:sx n="118" d="100"/>
          <a:sy n="118" d="100"/>
        </p:scale>
        <p:origin x="106" y="130"/>
      </p:cViewPr>
      <p:guideLst>
        <p:guide orient="horz" pos="1596"/>
        <p:guide pos="286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3" d="100"/>
          <a:sy n="83" d="100"/>
        </p:scale>
        <p:origin x="-3876" y="-102"/>
      </p:cViewPr>
      <p:guideLst>
        <p:guide orient="horz" pos="2838"/>
        <p:guide pos="214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Calibri" panose="020F0702030404030204" charset="0"/>
                <a:ea typeface="宋体" panose="02010600030101010101" charset="-122"/>
                <a:cs typeface="+mn-cs"/>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lstStyle>
            <a:lvl1pPr algn="r" eaLnBrk="1" hangingPunct="1">
              <a:defRPr sz="1200" smtClean="0"/>
            </a:lvl1pPr>
          </a:lstStyle>
          <a:p>
            <a:pPr>
              <a:defRPr/>
            </a:pPr>
            <a:fld id="{1B71F79F-4065-CD4F-B030-8AC9BC5EDD8C}" type="datetimeFigureOut">
              <a:rPr lang="zh-CN" altLang="en-US"/>
              <a:t>2020/2/27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Calibri" panose="020F0702030404030204" charset="0"/>
                <a:ea typeface="宋体" panose="02010600030101010101" charset="-122"/>
                <a:cs typeface="+mn-cs"/>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smtClean="0"/>
            </a:lvl1pPr>
          </a:lstStyle>
          <a:p>
            <a:pPr>
              <a:defRPr/>
            </a:pPr>
            <a:fld id="{D3D60977-06C0-474F-AF9C-D6EAEC0E5E47}" type="slidenum">
              <a:rPr lang="zh-CN" altLang="en-US"/>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panose="020F0702030404030204" charset="0"/>
                <a:ea typeface="宋体" panose="02010600030101010101" charset="-122"/>
                <a:cs typeface="+mn-cs"/>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defRPr sz="1200" smtClean="0"/>
            </a:lvl1pPr>
          </a:lstStyle>
          <a:p>
            <a:pPr>
              <a:defRPr/>
            </a:pPr>
            <a:fld id="{C49E8CC4-97BD-D24C-B341-9DDAC8C5942D}" type="datetimeFigureOut">
              <a:rPr lang="zh-CN" altLang="en-US"/>
              <a:t>2020/2/27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panose="020F0702030404030204" charset="0"/>
                <a:ea typeface="宋体" panose="02010600030101010101" charset="-122"/>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smtClean="0"/>
            </a:lvl1pPr>
          </a:lstStyle>
          <a:p>
            <a:pPr>
              <a:defRPr/>
            </a:pPr>
            <a:fld id="{A14D5F60-C347-6D40-8E94-8EE9446EB09D}"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宋体" panose="02010600030101010101" charset="-122"/>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emf"/><Relationship Id="rId18" Type="http://schemas.openxmlformats.org/officeDocument/2006/relationships/image" Target="../media/image16.emf"/><Relationship Id="rId3" Type="http://schemas.openxmlformats.org/officeDocument/2006/relationships/image" Target="../media/image1.emf"/><Relationship Id="rId7" Type="http://schemas.openxmlformats.org/officeDocument/2006/relationships/image" Target="../media/image5.emf"/><Relationship Id="rId12" Type="http://schemas.openxmlformats.org/officeDocument/2006/relationships/image" Target="../media/image10.emf"/><Relationship Id="rId17" Type="http://schemas.openxmlformats.org/officeDocument/2006/relationships/image" Target="../media/image15.emf"/><Relationship Id="rId2" Type="http://schemas.openxmlformats.org/officeDocument/2006/relationships/theme" Target="../theme/theme1.xml"/><Relationship Id="rId16" Type="http://schemas.openxmlformats.org/officeDocument/2006/relationships/image" Target="../media/image14.emf"/><Relationship Id="rId20" Type="http://schemas.openxmlformats.org/officeDocument/2006/relationships/image" Target="../media/image18.emf"/><Relationship Id="rId1" Type="http://schemas.openxmlformats.org/officeDocument/2006/relationships/slideLayout" Target="../slideLayouts/slideLayout1.xml"/><Relationship Id="rId6" Type="http://schemas.openxmlformats.org/officeDocument/2006/relationships/image" Target="../media/image4.emf"/><Relationship Id="rId11" Type="http://schemas.openxmlformats.org/officeDocument/2006/relationships/image" Target="../media/image9.emf"/><Relationship Id="rId5" Type="http://schemas.openxmlformats.org/officeDocument/2006/relationships/image" Target="../media/image3.png"/><Relationship Id="rId15" Type="http://schemas.openxmlformats.org/officeDocument/2006/relationships/image" Target="../media/image13.emf"/><Relationship Id="rId10" Type="http://schemas.openxmlformats.org/officeDocument/2006/relationships/image" Target="../media/image8.emf"/><Relationship Id="rId19" Type="http://schemas.openxmlformats.org/officeDocument/2006/relationships/image" Target="../media/image17.emf"/><Relationship Id="rId4" Type="http://schemas.openxmlformats.org/officeDocument/2006/relationships/image" Target="../media/image2.emf"/><Relationship Id="rId9" Type="http://schemas.openxmlformats.org/officeDocument/2006/relationships/image" Target="../media/image7.emf"/><Relationship Id="rId14" Type="http://schemas.openxmlformats.org/officeDocument/2006/relationships/image" Target="../media/image12.emf"/></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image" Target="../media/image19.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image" Target="../media/image19.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image" Target="../media/image2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86088" y="641350"/>
            <a:ext cx="3127375" cy="3440113"/>
          </a:xfrm>
          <a:prstGeom prst="rect">
            <a:avLst/>
          </a:prstGeom>
          <a:noFill/>
          <a:ln>
            <a:noFill/>
          </a:ln>
          <a:effectLst/>
        </p:spPr>
      </p:pic>
      <p:pic>
        <p:nvPicPr>
          <p:cNvPr id="1027"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449638" y="1065213"/>
            <a:ext cx="2200275" cy="2454275"/>
          </a:xfrm>
          <a:prstGeom prst="rect">
            <a:avLst/>
          </a:prstGeom>
          <a:noFill/>
          <a:ln>
            <a:noFill/>
          </a:ln>
          <a:effectLst/>
        </p:spPr>
      </p:pic>
      <p:sp>
        <p:nvSpPr>
          <p:cNvPr id="4" name="椭圆 3"/>
          <p:cNvSpPr/>
          <p:nvPr userDrawn="1"/>
        </p:nvSpPr>
        <p:spPr bwMode="auto">
          <a:xfrm>
            <a:off x="6381750" y="1384300"/>
            <a:ext cx="463550" cy="463550"/>
          </a:xfrm>
          <a:prstGeom prst="ellipse">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sp>
        <p:nvSpPr>
          <p:cNvPr id="5" name="椭圆 4"/>
          <p:cNvSpPr/>
          <p:nvPr userDrawn="1"/>
        </p:nvSpPr>
        <p:spPr bwMode="auto">
          <a:xfrm>
            <a:off x="2451100" y="1749425"/>
            <a:ext cx="184150" cy="184150"/>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sp>
        <p:nvSpPr>
          <p:cNvPr id="6" name="椭圆 10"/>
          <p:cNvSpPr>
            <a:spLocks noChangeArrowheads="1"/>
          </p:cNvSpPr>
          <p:nvPr userDrawn="1"/>
        </p:nvSpPr>
        <p:spPr bwMode="auto">
          <a:xfrm>
            <a:off x="5240338" y="3937000"/>
            <a:ext cx="219075" cy="219075"/>
          </a:xfrm>
          <a:prstGeom prst="ellipse">
            <a:avLst/>
          </a:prstGeom>
          <a:solidFill>
            <a:srgbClr val="C00000"/>
          </a:solidFill>
          <a:ln>
            <a:noFill/>
          </a:ln>
        </p:spPr>
        <p:txBody>
          <a:bodyPr/>
          <a:lstStyle>
            <a:lvl1pPr eaLnBrk="0" hangingPunct="0">
              <a:defRPr>
                <a:solidFill>
                  <a:schemeClr val="tx1"/>
                </a:solidFill>
                <a:latin typeface="Calibri" panose="020F0702030404030204" charset="0"/>
                <a:ea typeface="宋体" panose="02010600030101010101" charset="-122"/>
              </a:defRPr>
            </a:lvl1pPr>
            <a:lvl2pPr marL="742950" indent="-285750" eaLnBrk="0" hangingPunct="0">
              <a:defRPr>
                <a:solidFill>
                  <a:schemeClr val="tx1"/>
                </a:solidFill>
                <a:latin typeface="Calibri" panose="020F0702030404030204" charset="0"/>
                <a:ea typeface="宋体" panose="02010600030101010101" charset="-122"/>
              </a:defRPr>
            </a:lvl2pPr>
            <a:lvl3pPr marL="1143000" indent="-228600" eaLnBrk="0" hangingPunct="0">
              <a:defRPr>
                <a:solidFill>
                  <a:schemeClr val="tx1"/>
                </a:solidFill>
                <a:latin typeface="Calibri" panose="020F0702030404030204" charset="0"/>
                <a:ea typeface="宋体" panose="02010600030101010101" charset="-122"/>
              </a:defRPr>
            </a:lvl3pPr>
            <a:lvl4pPr marL="1600200" indent="-228600" eaLnBrk="0" hangingPunct="0">
              <a:defRPr>
                <a:solidFill>
                  <a:schemeClr val="tx1"/>
                </a:solidFill>
                <a:latin typeface="Calibri" panose="020F0702030404030204" charset="0"/>
                <a:ea typeface="宋体" panose="02010600030101010101" charset="-122"/>
              </a:defRPr>
            </a:lvl4pPr>
            <a:lvl5pPr marL="2057400" indent="-228600" eaLnBrk="0" hangingPunct="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buFont typeface="Arial" panose="020B0604020202090204" pitchFamily="34" charset="0"/>
              <a:buNone/>
              <a:defRPr/>
            </a:pPr>
            <a:endParaRPr lang="zh-CN" altLang="en-US">
              <a:latin typeface="+mn-ea"/>
              <a:ea typeface="+mn-ea"/>
              <a:cs typeface="+mn-cs"/>
            </a:endParaRPr>
          </a:p>
        </p:txBody>
      </p:sp>
      <p:sp>
        <p:nvSpPr>
          <p:cNvPr id="7" name="椭圆 6"/>
          <p:cNvSpPr/>
          <p:nvPr userDrawn="1"/>
        </p:nvSpPr>
        <p:spPr bwMode="auto">
          <a:xfrm>
            <a:off x="3265488" y="1939925"/>
            <a:ext cx="128587" cy="130175"/>
          </a:xfrm>
          <a:prstGeom prst="ellipse">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1032" name="图片 17"/>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462338" y="1581150"/>
            <a:ext cx="2174875" cy="595313"/>
          </a:xfrm>
          <a:prstGeom prst="rect">
            <a:avLst/>
          </a:prstGeom>
          <a:noFill/>
          <a:ln>
            <a:noFill/>
          </a:ln>
        </p:spPr>
      </p:pic>
      <p:pic>
        <p:nvPicPr>
          <p:cNvPr id="1033" name="Picture 5"/>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6507163" y="1460500"/>
            <a:ext cx="212725" cy="290513"/>
          </a:xfrm>
          <a:prstGeom prst="rect">
            <a:avLst/>
          </a:prstGeom>
          <a:noFill/>
          <a:ln>
            <a:noFill/>
          </a:ln>
          <a:effectLst/>
        </p:spPr>
      </p:pic>
      <p:grpSp>
        <p:nvGrpSpPr>
          <p:cNvPr id="1034" name="组合 43"/>
          <p:cNvGrpSpPr/>
          <p:nvPr userDrawn="1"/>
        </p:nvGrpSpPr>
        <p:grpSpPr bwMode="auto">
          <a:xfrm>
            <a:off x="6100763" y="1751013"/>
            <a:ext cx="130175" cy="128587"/>
            <a:chOff x="6101548" y="1750326"/>
            <a:chExt cx="129654" cy="129654"/>
          </a:xfrm>
        </p:grpSpPr>
        <p:sp>
          <p:nvSpPr>
            <p:cNvPr id="13" name="椭圆 12"/>
            <p:cNvSpPr/>
            <p:nvPr/>
          </p:nvSpPr>
          <p:spPr bwMode="auto">
            <a:xfrm>
              <a:off x="6101548" y="1750326"/>
              <a:ext cx="129654" cy="129654"/>
            </a:xfrm>
            <a:prstGeom prst="ellipse">
              <a:avLst/>
            </a:prstGeom>
            <a:solidFill>
              <a:schemeClr val="tx1">
                <a:lumMod val="75000"/>
                <a:lumOff val="25000"/>
                <a:alpha val="85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1066"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25265" y="1772735"/>
              <a:ext cx="83801" cy="84835"/>
            </a:xfrm>
            <a:prstGeom prst="rect">
              <a:avLst/>
            </a:prstGeom>
            <a:noFill/>
            <a:ln>
              <a:noFill/>
            </a:ln>
            <a:effectLst/>
          </p:spPr>
        </p:pic>
      </p:grpSp>
      <p:pic>
        <p:nvPicPr>
          <p:cNvPr id="1035" name="Picture 7"/>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5295900" y="3994150"/>
            <a:ext cx="117475" cy="136525"/>
          </a:xfrm>
          <a:prstGeom prst="rect">
            <a:avLst/>
          </a:prstGeom>
          <a:noFill/>
          <a:ln>
            <a:noFill/>
          </a:ln>
          <a:effectLst/>
        </p:spPr>
      </p:pic>
      <p:grpSp>
        <p:nvGrpSpPr>
          <p:cNvPr id="1036" name="组合 41"/>
          <p:cNvGrpSpPr/>
          <p:nvPr userDrawn="1"/>
        </p:nvGrpSpPr>
        <p:grpSpPr bwMode="auto">
          <a:xfrm>
            <a:off x="3040063" y="546100"/>
            <a:ext cx="225425" cy="225425"/>
            <a:chOff x="3039900" y="545911"/>
            <a:chExt cx="225188" cy="225188"/>
          </a:xfrm>
        </p:grpSpPr>
        <p:sp>
          <p:nvSpPr>
            <p:cNvPr id="17" name="椭圆 16"/>
            <p:cNvSpPr/>
            <p:nvPr/>
          </p:nvSpPr>
          <p:spPr bwMode="auto">
            <a:xfrm>
              <a:off x="3039900" y="545911"/>
              <a:ext cx="225188" cy="225188"/>
            </a:xfrm>
            <a:prstGeom prst="ellipse">
              <a:avLst/>
            </a:prstGeom>
            <a:solidFill>
              <a:schemeClr val="tx1">
                <a:lumMod val="75000"/>
                <a:lumOff val="25000"/>
                <a:alpha val="60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2" name="Picture 8"/>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81132" y="599829"/>
              <a:ext cx="142725" cy="111008"/>
            </a:xfrm>
            <a:prstGeom prst="rect">
              <a:avLst/>
            </a:prstGeom>
            <a:noFill/>
            <a:ln>
              <a:noFill/>
            </a:ln>
            <a:effectLst/>
          </p:spPr>
        </p:pic>
      </p:grpSp>
      <p:grpSp>
        <p:nvGrpSpPr>
          <p:cNvPr id="1037" name="组合 37"/>
          <p:cNvGrpSpPr/>
          <p:nvPr userDrawn="1"/>
        </p:nvGrpSpPr>
        <p:grpSpPr bwMode="auto">
          <a:xfrm>
            <a:off x="2586038" y="3022600"/>
            <a:ext cx="185737" cy="185738"/>
            <a:chOff x="2586251" y="3022980"/>
            <a:chExt cx="88710" cy="88710"/>
          </a:xfrm>
          <a:solidFill>
            <a:srgbClr val="C00000"/>
          </a:solidFill>
        </p:grpSpPr>
        <p:sp>
          <p:nvSpPr>
            <p:cNvPr id="20" name="椭圆 9"/>
            <p:cNvSpPr>
              <a:spLocks noChangeArrowheads="1"/>
            </p:cNvSpPr>
            <p:nvPr/>
          </p:nvSpPr>
          <p:spPr bwMode="auto">
            <a:xfrm>
              <a:off x="2586251" y="3022980"/>
              <a:ext cx="88710" cy="88710"/>
            </a:xfrm>
            <a:prstGeom prst="ellipse">
              <a:avLst/>
            </a:prstGeom>
            <a:grpFill/>
            <a:ln>
              <a:noFill/>
            </a:ln>
          </p:spPr>
          <p:txBody>
            <a:bodyPr/>
            <a:lstStyle>
              <a:lvl1pPr eaLnBrk="0" hangingPunct="0">
                <a:defRPr>
                  <a:solidFill>
                    <a:schemeClr val="tx1"/>
                  </a:solidFill>
                  <a:latin typeface="Calibri" panose="020F0702030404030204" charset="0"/>
                  <a:ea typeface="宋体" panose="02010600030101010101" charset="-122"/>
                </a:defRPr>
              </a:lvl1pPr>
              <a:lvl2pPr marL="742950" indent="-285750" eaLnBrk="0" hangingPunct="0">
                <a:defRPr>
                  <a:solidFill>
                    <a:schemeClr val="tx1"/>
                  </a:solidFill>
                  <a:latin typeface="Calibri" panose="020F0702030404030204" charset="0"/>
                  <a:ea typeface="宋体" panose="02010600030101010101" charset="-122"/>
                </a:defRPr>
              </a:lvl2pPr>
              <a:lvl3pPr marL="1143000" indent="-228600" eaLnBrk="0" hangingPunct="0">
                <a:defRPr>
                  <a:solidFill>
                    <a:schemeClr val="tx1"/>
                  </a:solidFill>
                  <a:latin typeface="Calibri" panose="020F0702030404030204" charset="0"/>
                  <a:ea typeface="宋体" panose="02010600030101010101" charset="-122"/>
                </a:defRPr>
              </a:lvl3pPr>
              <a:lvl4pPr marL="1600200" indent="-228600" eaLnBrk="0" hangingPunct="0">
                <a:defRPr>
                  <a:solidFill>
                    <a:schemeClr val="tx1"/>
                  </a:solidFill>
                  <a:latin typeface="Calibri" panose="020F0702030404030204" charset="0"/>
                  <a:ea typeface="宋体" panose="02010600030101010101" charset="-122"/>
                </a:defRPr>
              </a:lvl4pPr>
              <a:lvl5pPr marL="2057400" indent="-228600" eaLnBrk="0" hangingPunct="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buFont typeface="Arial" panose="020B0604020202090204" pitchFamily="34" charset="0"/>
                <a:buNone/>
                <a:defRPr/>
              </a:pPr>
              <a:endParaRPr lang="zh-CN" altLang="en-US">
                <a:latin typeface="+mn-ea"/>
                <a:ea typeface="+mn-ea"/>
                <a:cs typeface="+mn-cs"/>
              </a:endParaRPr>
            </a:p>
          </p:txBody>
        </p:sp>
        <p:pic>
          <p:nvPicPr>
            <p:cNvPr id="1064" name="Picture 10"/>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611596" y="3041493"/>
              <a:ext cx="45720" cy="51684"/>
            </a:xfrm>
            <a:prstGeom prst="rect">
              <a:avLst/>
            </a:prstGeom>
            <a:grpFill/>
            <a:ln>
              <a:noFill/>
            </a:ln>
            <a:effectLst/>
          </p:spPr>
        </p:pic>
      </p:grpSp>
      <p:pic>
        <p:nvPicPr>
          <p:cNvPr id="1038" name="Picture 11"/>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3294063" y="1974850"/>
            <a:ext cx="71437" cy="77788"/>
          </a:xfrm>
          <a:prstGeom prst="rect">
            <a:avLst/>
          </a:prstGeom>
          <a:noFill/>
          <a:ln>
            <a:noFill/>
          </a:ln>
          <a:effectLst/>
        </p:spPr>
      </p:pic>
      <p:sp>
        <p:nvSpPr>
          <p:cNvPr id="23" name="椭圆 22"/>
          <p:cNvSpPr/>
          <p:nvPr userDrawn="1"/>
        </p:nvSpPr>
        <p:spPr bwMode="auto">
          <a:xfrm>
            <a:off x="7113588" y="2630488"/>
            <a:ext cx="250825" cy="249237"/>
          </a:xfrm>
          <a:prstGeom prst="ellipse">
            <a:avLst/>
          </a:prstGeom>
          <a:solidFill>
            <a:schemeClr val="tx1">
              <a:lumMod val="75000"/>
              <a:lumOff val="25000"/>
              <a:alpha val="86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1040" name="Picture 15"/>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7175500" y="2690813"/>
            <a:ext cx="133350" cy="128587"/>
          </a:xfrm>
          <a:prstGeom prst="rect">
            <a:avLst/>
          </a:prstGeom>
          <a:noFill/>
          <a:ln>
            <a:noFill/>
          </a:ln>
          <a:effectLst/>
        </p:spPr>
      </p:pic>
      <p:grpSp>
        <p:nvGrpSpPr>
          <p:cNvPr id="1041" name="组合 46"/>
          <p:cNvGrpSpPr/>
          <p:nvPr userDrawn="1"/>
        </p:nvGrpSpPr>
        <p:grpSpPr bwMode="auto">
          <a:xfrm>
            <a:off x="2327275" y="3386138"/>
            <a:ext cx="258763" cy="258762"/>
            <a:chOff x="1798978" y="3519004"/>
            <a:chExt cx="259307" cy="259307"/>
          </a:xfrm>
        </p:grpSpPr>
        <p:sp>
          <p:nvSpPr>
            <p:cNvPr id="26" name="椭圆 25"/>
            <p:cNvSpPr/>
            <p:nvPr/>
          </p:nvSpPr>
          <p:spPr bwMode="auto">
            <a:xfrm>
              <a:off x="1798978" y="3519004"/>
              <a:ext cx="259307" cy="259307"/>
            </a:xfrm>
            <a:prstGeom prst="ellipse">
              <a:avLst/>
            </a:prstGeom>
            <a:solidFill>
              <a:schemeClr val="tx1">
                <a:lumMod val="75000"/>
                <a:lumOff val="25000"/>
                <a:alpha val="73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1062"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841931" y="3616045"/>
              <a:ext cx="173401" cy="85906"/>
            </a:xfrm>
            <a:prstGeom prst="rect">
              <a:avLst/>
            </a:prstGeom>
            <a:noFill/>
            <a:ln>
              <a:noFill/>
            </a:ln>
            <a:effectLst/>
          </p:spPr>
        </p:pic>
      </p:grpSp>
      <p:grpSp>
        <p:nvGrpSpPr>
          <p:cNvPr id="1042" name="组合 38"/>
          <p:cNvGrpSpPr/>
          <p:nvPr userDrawn="1"/>
        </p:nvGrpSpPr>
        <p:grpSpPr bwMode="auto">
          <a:xfrm>
            <a:off x="976313" y="1046163"/>
            <a:ext cx="300037" cy="300037"/>
            <a:chOff x="748396" y="764271"/>
            <a:chExt cx="300782" cy="300782"/>
          </a:xfrm>
        </p:grpSpPr>
        <p:sp>
          <p:nvSpPr>
            <p:cNvPr id="29" name="椭圆 28"/>
            <p:cNvSpPr/>
            <p:nvPr/>
          </p:nvSpPr>
          <p:spPr bwMode="auto">
            <a:xfrm>
              <a:off x="748396" y="764271"/>
              <a:ext cx="300782" cy="300782"/>
            </a:xfrm>
            <a:prstGeom prst="ellipse">
              <a:avLst/>
            </a:prstGeom>
            <a:solidFill>
              <a:schemeClr val="tx1">
                <a:lumMod val="75000"/>
                <a:lumOff val="25000"/>
                <a:alpha val="4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1060"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97730" y="856575"/>
              <a:ext cx="202114" cy="116175"/>
            </a:xfrm>
            <a:prstGeom prst="rect">
              <a:avLst/>
            </a:prstGeom>
            <a:noFill/>
            <a:ln>
              <a:noFill/>
            </a:ln>
            <a:effectLst/>
          </p:spPr>
        </p:pic>
      </p:grpSp>
      <p:grpSp>
        <p:nvGrpSpPr>
          <p:cNvPr id="1043" name="组合 42"/>
          <p:cNvGrpSpPr/>
          <p:nvPr userDrawn="1"/>
        </p:nvGrpSpPr>
        <p:grpSpPr bwMode="auto">
          <a:xfrm>
            <a:off x="1763713" y="4391025"/>
            <a:ext cx="300037" cy="300038"/>
            <a:chOff x="1365228" y="4292790"/>
            <a:chExt cx="300782" cy="300782"/>
          </a:xfrm>
        </p:grpSpPr>
        <p:sp>
          <p:nvSpPr>
            <p:cNvPr id="32" name="椭圆 31"/>
            <p:cNvSpPr/>
            <p:nvPr/>
          </p:nvSpPr>
          <p:spPr bwMode="auto">
            <a:xfrm>
              <a:off x="1365228" y="4292790"/>
              <a:ext cx="300782" cy="30078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1058" name="Picture 5"/>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417745" y="4364405"/>
              <a:ext cx="195748" cy="157552"/>
            </a:xfrm>
            <a:prstGeom prst="rect">
              <a:avLst/>
            </a:prstGeom>
            <a:noFill/>
            <a:ln>
              <a:noFill/>
            </a:ln>
            <a:effectLst/>
          </p:spPr>
        </p:pic>
      </p:grpSp>
      <p:grpSp>
        <p:nvGrpSpPr>
          <p:cNvPr id="1044" name="组合 1"/>
          <p:cNvGrpSpPr/>
          <p:nvPr userDrawn="1"/>
        </p:nvGrpSpPr>
        <p:grpSpPr bwMode="auto">
          <a:xfrm>
            <a:off x="1169988" y="2619375"/>
            <a:ext cx="300037" cy="300038"/>
            <a:chOff x="1169908" y="2618983"/>
            <a:chExt cx="300782" cy="300782"/>
          </a:xfrm>
        </p:grpSpPr>
        <p:sp>
          <p:nvSpPr>
            <p:cNvPr id="35" name="椭圆 34"/>
            <p:cNvSpPr/>
            <p:nvPr/>
          </p:nvSpPr>
          <p:spPr bwMode="auto">
            <a:xfrm>
              <a:off x="1169908" y="2618983"/>
              <a:ext cx="300782" cy="300782"/>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1056" name="Picture 6"/>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214468" y="2690598"/>
              <a:ext cx="211661" cy="181424"/>
            </a:xfrm>
            <a:prstGeom prst="rect">
              <a:avLst/>
            </a:prstGeom>
            <a:noFill/>
            <a:ln>
              <a:noFill/>
            </a:ln>
            <a:effectLst/>
          </p:spPr>
        </p:pic>
      </p:grpSp>
      <p:grpSp>
        <p:nvGrpSpPr>
          <p:cNvPr id="1045" name="组合 49"/>
          <p:cNvGrpSpPr/>
          <p:nvPr userDrawn="1"/>
        </p:nvGrpSpPr>
        <p:grpSpPr bwMode="auto">
          <a:xfrm>
            <a:off x="7781925" y="4046538"/>
            <a:ext cx="320675" cy="320675"/>
            <a:chOff x="7874758" y="4418464"/>
            <a:chExt cx="320722" cy="320722"/>
          </a:xfrm>
        </p:grpSpPr>
        <p:sp>
          <p:nvSpPr>
            <p:cNvPr id="38" name="椭圆 37"/>
            <p:cNvSpPr/>
            <p:nvPr/>
          </p:nvSpPr>
          <p:spPr bwMode="auto">
            <a:xfrm>
              <a:off x="7874758" y="4418464"/>
              <a:ext cx="320722" cy="32072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1054" name="Picture 7"/>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916039" y="4486736"/>
              <a:ext cx="238160" cy="184177"/>
            </a:xfrm>
            <a:prstGeom prst="rect">
              <a:avLst/>
            </a:prstGeom>
            <a:noFill/>
            <a:ln>
              <a:noFill/>
            </a:ln>
            <a:effectLst/>
          </p:spPr>
        </p:pic>
      </p:grpSp>
      <p:pic>
        <p:nvPicPr>
          <p:cNvPr id="1046" name="Picture 9"/>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2479675" y="1773238"/>
            <a:ext cx="127000" cy="136525"/>
          </a:xfrm>
          <a:prstGeom prst="rect">
            <a:avLst/>
          </a:prstGeom>
          <a:noFill/>
          <a:ln>
            <a:noFill/>
          </a:ln>
          <a:effectLst/>
        </p:spPr>
      </p:pic>
      <p:grpSp>
        <p:nvGrpSpPr>
          <p:cNvPr id="1047" name="组合 45"/>
          <p:cNvGrpSpPr/>
          <p:nvPr userDrawn="1"/>
        </p:nvGrpSpPr>
        <p:grpSpPr bwMode="auto">
          <a:xfrm>
            <a:off x="6613525" y="3433763"/>
            <a:ext cx="258763" cy="258762"/>
            <a:chOff x="8470946" y="4206098"/>
            <a:chExt cx="259071" cy="259071"/>
          </a:xfrm>
        </p:grpSpPr>
        <p:sp>
          <p:nvSpPr>
            <p:cNvPr id="42" name="椭圆 41"/>
            <p:cNvSpPr/>
            <p:nvPr/>
          </p:nvSpPr>
          <p:spPr bwMode="auto">
            <a:xfrm>
              <a:off x="8470946" y="4206098"/>
              <a:ext cx="259071" cy="259071"/>
            </a:xfrm>
            <a:prstGeom prst="ellipse">
              <a:avLst/>
            </a:prstGeom>
            <a:solidFill>
              <a:schemeClr val="tx1">
                <a:lumMod val="75000"/>
                <a:lumOff val="25000"/>
                <a:alpha val="23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1052" name="Picture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531343" y="4263316"/>
              <a:ext cx="144635" cy="144635"/>
            </a:xfrm>
            <a:prstGeom prst="rect">
              <a:avLst/>
            </a:prstGeom>
            <a:noFill/>
            <a:ln>
              <a:noFill/>
            </a:ln>
            <a:effectLst/>
          </p:spPr>
        </p:pic>
      </p:grpSp>
      <p:grpSp>
        <p:nvGrpSpPr>
          <p:cNvPr id="1048" name="组合 44"/>
          <p:cNvGrpSpPr/>
          <p:nvPr userDrawn="1"/>
        </p:nvGrpSpPr>
        <p:grpSpPr bwMode="auto">
          <a:xfrm>
            <a:off x="7308850" y="912813"/>
            <a:ext cx="322263" cy="322262"/>
            <a:chOff x="7308304" y="912172"/>
            <a:chExt cx="323068" cy="323068"/>
          </a:xfrm>
        </p:grpSpPr>
        <p:sp>
          <p:nvSpPr>
            <p:cNvPr id="45" name="椭圆 44"/>
            <p:cNvSpPr/>
            <p:nvPr/>
          </p:nvSpPr>
          <p:spPr bwMode="auto">
            <a:xfrm>
              <a:off x="7308304" y="912172"/>
              <a:ext cx="323068" cy="323068"/>
            </a:xfrm>
            <a:prstGeom prst="ellipse">
              <a:avLst/>
            </a:prstGeom>
            <a:solidFill>
              <a:schemeClr val="tx1">
                <a:lumMod val="75000"/>
                <a:lumOff val="25000"/>
                <a:alpha val="31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1050" name="Picture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368780" y="990154"/>
              <a:ext cx="202117" cy="167105"/>
            </a:xfrm>
            <a:prstGeom prst="rect">
              <a:avLst/>
            </a:prstGeom>
            <a:noFill/>
            <a:ln>
              <a:noFill/>
            </a:ln>
            <a:effectLst/>
          </p:spPr>
        </p:pic>
      </p:grpSp>
    </p:spTree>
  </p:cSld>
  <p:clrMap bg1="lt1" tx1="dk1" bg2="lt2" tx2="dk2" accent1="accent1" accent2="accent2" accent3="accent3" accent4="accent4" accent5="accent5" accent6="accent6" hlink="hlink" folHlink="folHlink"/>
  <p:sldLayoutIdLst>
    <p:sldLayoutId id="2147483649" r:id="rId1"/>
  </p:sldLayoutIdLst>
  <p:txStyles>
    <p:titleStyle>
      <a:lvl1pPr algn="ctr" rtl="0" eaLnBrk="0" fontAlgn="base" hangingPunct="0">
        <a:spcBef>
          <a:spcPct val="0"/>
        </a:spcBef>
        <a:spcAft>
          <a:spcPct val="0"/>
        </a:spcAft>
        <a:defRPr kumimoji="1" sz="4400" kern="1200">
          <a:solidFill>
            <a:schemeClr val="tx1"/>
          </a:solidFill>
          <a:latin typeface="+mj-lt"/>
          <a:ea typeface="+mj-ea"/>
          <a:cs typeface="黑体" panose="02010609060101010101" charset="-122"/>
        </a:defRPr>
      </a:lvl1pPr>
      <a:lvl2pPr algn="ctr" rtl="0" eaLnBrk="0" fontAlgn="base" hangingPunct="0">
        <a:spcBef>
          <a:spcPct val="0"/>
        </a:spcBef>
        <a:spcAft>
          <a:spcPct val="0"/>
        </a:spcAft>
        <a:defRPr kumimoji="1" sz="4400">
          <a:solidFill>
            <a:schemeClr val="tx1"/>
          </a:solidFill>
          <a:latin typeface="Calibri" panose="020F0702030404030204" charset="0"/>
          <a:ea typeface="黑体" panose="02010609060101010101" charset="-122"/>
          <a:cs typeface="黑体" panose="02010609060101010101" charset="-122"/>
        </a:defRPr>
      </a:lvl2pPr>
      <a:lvl3pPr algn="ctr" rtl="0" eaLnBrk="0" fontAlgn="base" hangingPunct="0">
        <a:spcBef>
          <a:spcPct val="0"/>
        </a:spcBef>
        <a:spcAft>
          <a:spcPct val="0"/>
        </a:spcAft>
        <a:defRPr kumimoji="1" sz="4400">
          <a:solidFill>
            <a:schemeClr val="tx1"/>
          </a:solidFill>
          <a:latin typeface="Calibri" panose="020F0702030404030204" charset="0"/>
          <a:ea typeface="黑体" panose="02010609060101010101" charset="-122"/>
          <a:cs typeface="黑体" panose="02010609060101010101" charset="-122"/>
        </a:defRPr>
      </a:lvl3pPr>
      <a:lvl4pPr algn="ctr" rtl="0" eaLnBrk="0" fontAlgn="base" hangingPunct="0">
        <a:spcBef>
          <a:spcPct val="0"/>
        </a:spcBef>
        <a:spcAft>
          <a:spcPct val="0"/>
        </a:spcAft>
        <a:defRPr kumimoji="1" sz="4400">
          <a:solidFill>
            <a:schemeClr val="tx1"/>
          </a:solidFill>
          <a:latin typeface="Calibri" panose="020F0702030404030204" charset="0"/>
          <a:ea typeface="黑体" panose="02010609060101010101" charset="-122"/>
          <a:cs typeface="黑体" panose="02010609060101010101" charset="-122"/>
        </a:defRPr>
      </a:lvl4pPr>
      <a:lvl5pPr algn="ctr" rtl="0" eaLnBrk="0" fontAlgn="base" hangingPunct="0">
        <a:spcBef>
          <a:spcPct val="0"/>
        </a:spcBef>
        <a:spcAft>
          <a:spcPct val="0"/>
        </a:spcAft>
        <a:defRPr kumimoji="1" sz="4400">
          <a:solidFill>
            <a:schemeClr val="tx1"/>
          </a:solidFill>
          <a:latin typeface="Calibri" panose="020F0702030404030204" charset="0"/>
          <a:ea typeface="黑体" panose="02010609060101010101" charset="-122"/>
          <a:cs typeface="黑体" panose="02010609060101010101" charset="-122"/>
        </a:defRPr>
      </a:lvl5pPr>
      <a:lvl6pPr marL="457200" algn="ctr" rtl="0" fontAlgn="base">
        <a:spcBef>
          <a:spcPct val="0"/>
        </a:spcBef>
        <a:spcAft>
          <a:spcPct val="0"/>
        </a:spcAft>
        <a:defRPr sz="4400">
          <a:solidFill>
            <a:schemeClr val="tx1"/>
          </a:solidFill>
          <a:latin typeface="Calibri" panose="020F0702030404030204" charset="0"/>
          <a:ea typeface="宋体" panose="02010600030101010101" charset="-122"/>
        </a:defRPr>
      </a:lvl6pPr>
      <a:lvl7pPr marL="914400" algn="ctr" rtl="0" fontAlgn="base">
        <a:spcBef>
          <a:spcPct val="0"/>
        </a:spcBef>
        <a:spcAft>
          <a:spcPct val="0"/>
        </a:spcAft>
        <a:defRPr sz="4400">
          <a:solidFill>
            <a:schemeClr val="tx1"/>
          </a:solidFill>
          <a:latin typeface="Calibri" panose="020F0702030404030204" charset="0"/>
          <a:ea typeface="宋体" panose="02010600030101010101" charset="-122"/>
        </a:defRPr>
      </a:lvl7pPr>
      <a:lvl8pPr marL="1371600" algn="ctr" rtl="0" fontAlgn="base">
        <a:spcBef>
          <a:spcPct val="0"/>
        </a:spcBef>
        <a:spcAft>
          <a:spcPct val="0"/>
        </a:spcAft>
        <a:defRPr sz="4400">
          <a:solidFill>
            <a:schemeClr val="tx1"/>
          </a:solidFill>
          <a:latin typeface="Calibri" panose="020F0702030404030204" charset="0"/>
          <a:ea typeface="宋体" panose="02010600030101010101" charset="-122"/>
        </a:defRPr>
      </a:lvl8pPr>
      <a:lvl9pPr marL="1828800" algn="ctr" rtl="0" fontAlgn="base">
        <a:spcBef>
          <a:spcPct val="0"/>
        </a:spcBef>
        <a:spcAft>
          <a:spcPct val="0"/>
        </a:spcAft>
        <a:defRPr sz="4400">
          <a:solidFill>
            <a:schemeClr val="tx1"/>
          </a:solidFill>
          <a:latin typeface="Calibri" panose="020F0702030404030204" charset="0"/>
          <a:ea typeface="宋体" panose="02010600030101010101" charset="-122"/>
        </a:defRPr>
      </a:lvl9pPr>
    </p:titleStyle>
    <p:bodyStyle>
      <a:lvl1pPr marL="342900" indent="-342900" algn="l" rtl="0" eaLnBrk="0" fontAlgn="base" hangingPunct="0">
        <a:spcBef>
          <a:spcPct val="20000"/>
        </a:spcBef>
        <a:spcAft>
          <a:spcPct val="0"/>
        </a:spcAft>
        <a:buFont typeface="Arial" panose="020B0604020202090204" pitchFamily="34" charset="0"/>
        <a:buChar char="•"/>
        <a:defRPr kumimoji="1" sz="3200" kern="1200">
          <a:solidFill>
            <a:schemeClr val="tx1"/>
          </a:solidFill>
          <a:latin typeface="+mn-lt"/>
          <a:ea typeface="+mn-ea"/>
          <a:cs typeface="黑体" panose="02010609060101010101" charset="-122"/>
        </a:defRPr>
      </a:lvl1pPr>
      <a:lvl2pPr marL="742950" indent="-285750" algn="l" rtl="0" eaLnBrk="0" fontAlgn="base" hangingPunct="0">
        <a:spcBef>
          <a:spcPct val="20000"/>
        </a:spcBef>
        <a:spcAft>
          <a:spcPct val="0"/>
        </a:spcAft>
        <a:buFont typeface="Arial" panose="020B0604020202090204" pitchFamily="34" charset="0"/>
        <a:buChar char="–"/>
        <a:defRPr kumimoji="1" sz="2800" kern="1200">
          <a:solidFill>
            <a:schemeClr val="tx1"/>
          </a:solidFill>
          <a:latin typeface="+mn-lt"/>
          <a:ea typeface="+mn-ea"/>
          <a:cs typeface="黑体" panose="02010609060101010101" charset="-122"/>
        </a:defRPr>
      </a:lvl2pPr>
      <a:lvl3pPr marL="1143000" indent="-228600" algn="l" rtl="0" eaLnBrk="0" fontAlgn="base" hangingPunct="0">
        <a:spcBef>
          <a:spcPct val="20000"/>
        </a:spcBef>
        <a:spcAft>
          <a:spcPct val="0"/>
        </a:spcAft>
        <a:buFont typeface="Arial" panose="020B0604020202090204" pitchFamily="34" charset="0"/>
        <a:buChar char="•"/>
        <a:defRPr kumimoji="1" sz="2400" kern="1200">
          <a:solidFill>
            <a:schemeClr val="tx1"/>
          </a:solidFill>
          <a:latin typeface="+mn-lt"/>
          <a:ea typeface="+mn-ea"/>
          <a:cs typeface="黑体" panose="02010609060101010101" charset="-122"/>
        </a:defRPr>
      </a:lvl3pPr>
      <a:lvl4pPr marL="1600200" indent="-228600" algn="l" rtl="0" eaLnBrk="0" fontAlgn="base" hangingPunct="0">
        <a:spcBef>
          <a:spcPct val="20000"/>
        </a:spcBef>
        <a:spcAft>
          <a:spcPct val="0"/>
        </a:spcAft>
        <a:buFont typeface="Arial" panose="020B0604020202090204" pitchFamily="34" charset="0"/>
        <a:buChar char="–"/>
        <a:defRPr kumimoji="1" sz="2000" kern="1200">
          <a:solidFill>
            <a:schemeClr val="tx1"/>
          </a:solidFill>
          <a:latin typeface="+mn-lt"/>
          <a:ea typeface="+mn-ea"/>
          <a:cs typeface="黑体" panose="02010609060101010101" charset="-122"/>
        </a:defRPr>
      </a:lvl4pPr>
      <a:lvl5pPr marL="2057400" indent="-228600" algn="l" rtl="0" eaLnBrk="0" fontAlgn="base" hangingPunct="0">
        <a:spcBef>
          <a:spcPct val="20000"/>
        </a:spcBef>
        <a:spcAft>
          <a:spcPct val="0"/>
        </a:spcAft>
        <a:buFont typeface="Arial" panose="020B0604020202090204" pitchFamily="34" charset="0"/>
        <a:buChar char="»"/>
        <a:defRPr kumimoji="1" sz="2000" kern="1200">
          <a:solidFill>
            <a:schemeClr val="tx1"/>
          </a:solidFill>
          <a:latin typeface="+mn-lt"/>
          <a:ea typeface="+mn-ea"/>
          <a:cs typeface="黑体" panose="02010609060101010101" charset="-122"/>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50" name="组合 18"/>
          <p:cNvGrpSpPr/>
          <p:nvPr userDrawn="1"/>
        </p:nvGrpSpPr>
        <p:grpSpPr bwMode="auto">
          <a:xfrm>
            <a:off x="493713" y="219075"/>
            <a:ext cx="92075" cy="314325"/>
            <a:chOff x="457200" y="427038"/>
            <a:chExt cx="127000" cy="431800"/>
          </a:xfrm>
        </p:grpSpPr>
        <p:sp>
          <p:nvSpPr>
            <p:cNvPr id="8" name="圆角矩形 1"/>
            <p:cNvSpPr>
              <a:spLocks noChangeArrowheads="1"/>
            </p:cNvSpPr>
            <p:nvPr/>
          </p:nvSpPr>
          <p:spPr bwMode="auto">
            <a:xfrm>
              <a:off x="457200" y="427038"/>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itchFamily="34" charset="0"/>
                  <a:ea typeface="微软雅黑" panose="020B0503020204020204" pitchFamily="34" charset="-122"/>
                </a:defRPr>
              </a:lvl1pPr>
              <a:lvl2pPr marL="742950" indent="-285750">
                <a:defRPr>
                  <a:solidFill>
                    <a:schemeClr val="tx1"/>
                  </a:solidFill>
                  <a:latin typeface="Segoe UI" pitchFamily="34" charset="0"/>
                  <a:ea typeface="微软雅黑" panose="020B0503020204020204" pitchFamily="34" charset="-122"/>
                </a:defRPr>
              </a:lvl2pPr>
              <a:lvl3pPr marL="1143000" indent="-228600">
                <a:defRPr>
                  <a:solidFill>
                    <a:schemeClr val="tx1"/>
                  </a:solidFill>
                  <a:latin typeface="Segoe UI" pitchFamily="34" charset="0"/>
                  <a:ea typeface="微软雅黑" panose="020B0503020204020204" pitchFamily="34" charset="-122"/>
                </a:defRPr>
              </a:lvl3pPr>
              <a:lvl4pPr marL="1600200" indent="-228600">
                <a:defRPr>
                  <a:solidFill>
                    <a:schemeClr val="tx1"/>
                  </a:solidFill>
                  <a:latin typeface="Segoe UI" pitchFamily="34" charset="0"/>
                  <a:ea typeface="微软雅黑" panose="020B0503020204020204" pitchFamily="34" charset="-122"/>
                </a:defRPr>
              </a:lvl4pPr>
              <a:lvl5pPr marL="2057400" indent="-228600">
                <a:defRPr>
                  <a:solidFill>
                    <a:schemeClr val="tx1"/>
                  </a:solidFill>
                  <a:latin typeface="Segoe UI"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Segoe UI"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Segoe UI"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Segoe UI"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Segoe UI" pitchFamily="34" charset="0"/>
                  <a:ea typeface="微软雅黑" panose="020B0503020204020204" pitchFamily="34" charset="-122"/>
                </a:defRPr>
              </a:lvl9pPr>
            </a:lstStyle>
            <a:p>
              <a:pPr eaLnBrk="1" fontAlgn="auto" hangingPunct="1">
                <a:spcBef>
                  <a:spcPts val="0"/>
                </a:spcBef>
                <a:spcAft>
                  <a:spcPts val="0"/>
                </a:spcAft>
                <a:defRPr/>
              </a:pPr>
              <a:endParaRPr lang="zh-CN" altLang="en-US">
                <a:cs typeface="+mn-cs"/>
              </a:endParaRPr>
            </a:p>
          </p:txBody>
        </p:sp>
        <p:sp>
          <p:nvSpPr>
            <p:cNvPr id="9" name="圆角矩形 23"/>
            <p:cNvSpPr>
              <a:spLocks noChangeArrowheads="1"/>
            </p:cNvSpPr>
            <p:nvPr/>
          </p:nvSpPr>
          <p:spPr bwMode="auto">
            <a:xfrm>
              <a:off x="457200" y="579695"/>
              <a:ext cx="127000" cy="126487"/>
            </a:xfrm>
            <a:prstGeom prst="roundRect">
              <a:avLst>
                <a:gd name="adj" fmla="val 16667"/>
              </a:avLst>
            </a:prstGeom>
            <a:solidFill>
              <a:srgbClr val="C00000"/>
            </a:solidFill>
            <a:ln>
              <a:noFill/>
            </a:ln>
          </p:spPr>
          <p:txBody>
            <a:bodyPr/>
            <a:lstStyle>
              <a:lvl1pPr eaLnBrk="0" hangingPunct="0">
                <a:defRPr>
                  <a:solidFill>
                    <a:schemeClr val="tx1"/>
                  </a:solidFill>
                  <a:latin typeface="Calibri" panose="020F0702030404030204" charset="0"/>
                  <a:ea typeface="宋体" panose="02010600030101010101" charset="-122"/>
                </a:defRPr>
              </a:lvl1pPr>
              <a:lvl2pPr marL="742950" indent="-285750" eaLnBrk="0" hangingPunct="0">
                <a:defRPr>
                  <a:solidFill>
                    <a:schemeClr val="tx1"/>
                  </a:solidFill>
                  <a:latin typeface="Calibri" panose="020F0702030404030204" charset="0"/>
                  <a:ea typeface="宋体" panose="02010600030101010101" charset="-122"/>
                </a:defRPr>
              </a:lvl2pPr>
              <a:lvl3pPr marL="1143000" indent="-228600" eaLnBrk="0" hangingPunct="0">
                <a:defRPr>
                  <a:solidFill>
                    <a:schemeClr val="tx1"/>
                  </a:solidFill>
                  <a:latin typeface="Calibri" panose="020F0702030404030204" charset="0"/>
                  <a:ea typeface="宋体" panose="02010600030101010101" charset="-122"/>
                </a:defRPr>
              </a:lvl3pPr>
              <a:lvl4pPr marL="1600200" indent="-228600" eaLnBrk="0" hangingPunct="0">
                <a:defRPr>
                  <a:solidFill>
                    <a:schemeClr val="tx1"/>
                  </a:solidFill>
                  <a:latin typeface="Calibri" panose="020F0702030404030204" charset="0"/>
                  <a:ea typeface="宋体" panose="02010600030101010101" charset="-122"/>
                </a:defRPr>
              </a:lvl4pPr>
              <a:lvl5pPr marL="2057400" indent="-228600" eaLnBrk="0" hangingPunct="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defRPr/>
              </a:pPr>
              <a:endParaRPr lang="zh-CN" altLang="en-US">
                <a:latin typeface="Segoe UI" pitchFamily="34" charset="0"/>
                <a:ea typeface="微软雅黑" panose="020B0503020204020204" pitchFamily="34" charset="-122"/>
                <a:cs typeface="+mn-cs"/>
              </a:endParaRPr>
            </a:p>
          </p:txBody>
        </p:sp>
        <p:sp>
          <p:nvSpPr>
            <p:cNvPr id="10" name="圆角矩形 24"/>
            <p:cNvSpPr>
              <a:spLocks noChangeArrowheads="1"/>
            </p:cNvSpPr>
            <p:nvPr/>
          </p:nvSpPr>
          <p:spPr bwMode="auto">
            <a:xfrm>
              <a:off x="457200" y="732351"/>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itchFamily="34" charset="0"/>
                  <a:ea typeface="微软雅黑" panose="020B0503020204020204" pitchFamily="34" charset="-122"/>
                </a:defRPr>
              </a:lvl1pPr>
              <a:lvl2pPr marL="742950" indent="-285750">
                <a:defRPr>
                  <a:solidFill>
                    <a:schemeClr val="tx1"/>
                  </a:solidFill>
                  <a:latin typeface="Segoe UI" pitchFamily="34" charset="0"/>
                  <a:ea typeface="微软雅黑" panose="020B0503020204020204" pitchFamily="34" charset="-122"/>
                </a:defRPr>
              </a:lvl2pPr>
              <a:lvl3pPr marL="1143000" indent="-228600">
                <a:defRPr>
                  <a:solidFill>
                    <a:schemeClr val="tx1"/>
                  </a:solidFill>
                  <a:latin typeface="Segoe UI" pitchFamily="34" charset="0"/>
                  <a:ea typeface="微软雅黑" panose="020B0503020204020204" pitchFamily="34" charset="-122"/>
                </a:defRPr>
              </a:lvl3pPr>
              <a:lvl4pPr marL="1600200" indent="-228600">
                <a:defRPr>
                  <a:solidFill>
                    <a:schemeClr val="tx1"/>
                  </a:solidFill>
                  <a:latin typeface="Segoe UI" pitchFamily="34" charset="0"/>
                  <a:ea typeface="微软雅黑" panose="020B0503020204020204" pitchFamily="34" charset="-122"/>
                </a:defRPr>
              </a:lvl4pPr>
              <a:lvl5pPr marL="2057400" indent="-228600">
                <a:defRPr>
                  <a:solidFill>
                    <a:schemeClr val="tx1"/>
                  </a:solidFill>
                  <a:latin typeface="Segoe UI"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Segoe UI"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Segoe UI"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Segoe UI"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Segoe UI" pitchFamily="34" charset="0"/>
                  <a:ea typeface="微软雅黑" panose="020B0503020204020204" pitchFamily="34" charset="-122"/>
                </a:defRPr>
              </a:lvl9pPr>
            </a:lstStyle>
            <a:p>
              <a:pPr eaLnBrk="1" fontAlgn="auto" hangingPunct="1">
                <a:spcBef>
                  <a:spcPts val="0"/>
                </a:spcBef>
                <a:spcAft>
                  <a:spcPts val="0"/>
                </a:spcAft>
                <a:defRPr/>
              </a:pPr>
              <a:endParaRPr lang="zh-CN" altLang="en-US">
                <a:cs typeface="+mn-cs"/>
              </a:endParaRPr>
            </a:p>
          </p:txBody>
        </p:sp>
      </p:grpSp>
      <p:sp>
        <p:nvSpPr>
          <p:cNvPr id="11" name="矩形 10"/>
          <p:cNvSpPr/>
          <p:nvPr userDrawn="1"/>
        </p:nvSpPr>
        <p:spPr bwMode="auto">
          <a:xfrm>
            <a:off x="8167688" y="5049838"/>
            <a:ext cx="976312" cy="93662"/>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Segoe UI" pitchFamily="34" charset="0"/>
              <a:ea typeface="微软雅黑" panose="020B0503020204020204" pitchFamily="34" charset="-122"/>
              <a:cs typeface="+mn-cs"/>
            </a:endParaRPr>
          </a:p>
        </p:txBody>
      </p:sp>
      <p:sp>
        <p:nvSpPr>
          <p:cNvPr id="2052" name="圆角矩形 3"/>
          <p:cNvSpPr/>
          <p:nvPr userDrawn="1"/>
        </p:nvSpPr>
        <p:spPr bwMode="auto">
          <a:xfrm>
            <a:off x="7375525" y="-19050"/>
            <a:ext cx="1281113" cy="627063"/>
          </a:xfrm>
          <a:custGeom>
            <a:avLst/>
            <a:gdLst>
              <a:gd name="T0" fmla="*/ 89880426 w 1180531"/>
              <a:gd name="T1" fmla="*/ 0 h 577560"/>
              <a:gd name="T2" fmla="*/ 89880426 w 1180531"/>
              <a:gd name="T3" fmla="*/ 36089051 h 577560"/>
              <a:gd name="T4" fmla="*/ 81085461 w 1180531"/>
              <a:gd name="T5" fmla="*/ 45111777 h 577560"/>
              <a:gd name="T6" fmla="*/ 8794875 w 1180531"/>
              <a:gd name="T7" fmla="*/ 45111777 h 577560"/>
              <a:gd name="T8" fmla="*/ 0 w 1180531"/>
              <a:gd name="T9" fmla="*/ 36089051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p:spPr>
        <p:txBody>
          <a:bodyPr/>
          <a:lstStyle/>
          <a:p>
            <a:endParaRPr lang="zh-CN" altLang="en-US"/>
          </a:p>
        </p:txBody>
      </p:sp>
      <p:pic>
        <p:nvPicPr>
          <p:cNvPr id="2053" name="图片 1"/>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391400" y="50800"/>
            <a:ext cx="1265238" cy="520700"/>
          </a:xfrm>
          <a:prstGeom prst="rect">
            <a:avLst/>
          </a:prstGeom>
          <a:noFill/>
          <a:ln>
            <a:noFill/>
          </a:ln>
        </p:spPr>
      </p:pic>
      <p:sp>
        <p:nvSpPr>
          <p:cNvPr id="22" name="矩形 22"/>
          <p:cNvSpPr>
            <a:spLocks noChangeArrowheads="1"/>
          </p:cNvSpPr>
          <p:nvPr userDrawn="1"/>
        </p:nvSpPr>
        <p:spPr bwMode="auto">
          <a:xfrm>
            <a:off x="0" y="5049838"/>
            <a:ext cx="8113713" cy="93662"/>
          </a:xfrm>
          <a:prstGeom prst="rect">
            <a:avLst/>
          </a:prstGeom>
          <a:solidFill>
            <a:srgbClr val="C00000"/>
          </a:solidFill>
          <a:ln>
            <a:noFill/>
          </a:ln>
        </p:spPr>
        <p:txBody>
          <a:bodyPr/>
          <a:lstStyle>
            <a:lvl1pPr eaLnBrk="0" hangingPunct="0">
              <a:defRPr>
                <a:solidFill>
                  <a:schemeClr val="tx1"/>
                </a:solidFill>
                <a:latin typeface="Calibri" panose="020F0702030404030204" charset="0"/>
                <a:ea typeface="宋体" panose="02010600030101010101" charset="-122"/>
              </a:defRPr>
            </a:lvl1pPr>
            <a:lvl2pPr marL="742950" indent="-285750" eaLnBrk="0" hangingPunct="0">
              <a:defRPr>
                <a:solidFill>
                  <a:schemeClr val="tx1"/>
                </a:solidFill>
                <a:latin typeface="Calibri" panose="020F0702030404030204" charset="0"/>
                <a:ea typeface="宋体" panose="02010600030101010101" charset="-122"/>
              </a:defRPr>
            </a:lvl2pPr>
            <a:lvl3pPr marL="1143000" indent="-228600" eaLnBrk="0" hangingPunct="0">
              <a:defRPr>
                <a:solidFill>
                  <a:schemeClr val="tx1"/>
                </a:solidFill>
                <a:latin typeface="Calibri" panose="020F0702030404030204" charset="0"/>
                <a:ea typeface="宋体" panose="02010600030101010101" charset="-122"/>
              </a:defRPr>
            </a:lvl3pPr>
            <a:lvl4pPr marL="1600200" indent="-228600" eaLnBrk="0" hangingPunct="0">
              <a:defRPr>
                <a:solidFill>
                  <a:schemeClr val="tx1"/>
                </a:solidFill>
                <a:latin typeface="Calibri" panose="020F0702030404030204" charset="0"/>
                <a:ea typeface="宋体" panose="02010600030101010101" charset="-122"/>
              </a:defRPr>
            </a:lvl4pPr>
            <a:lvl5pPr marL="2057400" indent="-228600" eaLnBrk="0" hangingPunct="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buFont typeface="Arial" panose="020B0604020202090204" pitchFamily="34" charset="0"/>
              <a:buNone/>
              <a:defRPr/>
            </a:pPr>
            <a:endParaRPr lang="zh-CN" altLang="en-US">
              <a:latin typeface="Segoe UI"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rtl="0" eaLnBrk="0" fontAlgn="base" hangingPunct="0">
        <a:spcBef>
          <a:spcPct val="0"/>
        </a:spcBef>
        <a:spcAft>
          <a:spcPct val="0"/>
        </a:spcAft>
        <a:defRPr sz="2400" b="1" kern="1200">
          <a:solidFill>
            <a:schemeClr val="tx1"/>
          </a:solidFill>
          <a:latin typeface="黑体" panose="02010609060101010101" charset="-122"/>
          <a:ea typeface="黑体" panose="02010609060101010101" charset="-122"/>
          <a:cs typeface="黑体" panose="02010609060101010101" charset="-122"/>
        </a:defRPr>
      </a:lvl1pPr>
      <a:lvl2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2pPr>
      <a:lvl3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3pPr>
      <a:lvl4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4pPr>
      <a:lvl5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5pPr>
      <a:lvl6pPr marL="457200" algn="l" rtl="0" fontAlgn="base">
        <a:spcBef>
          <a:spcPct val="0"/>
        </a:spcBef>
        <a:spcAft>
          <a:spcPct val="0"/>
        </a:spcAft>
        <a:defRPr sz="2400" b="1">
          <a:solidFill>
            <a:schemeClr val="tx1"/>
          </a:solidFill>
          <a:latin typeface="黑体" panose="02010609060101010101" charset="-122"/>
          <a:ea typeface="黑体" panose="02010609060101010101" charset="-122"/>
        </a:defRPr>
      </a:lvl6pPr>
      <a:lvl7pPr marL="914400" algn="l" rtl="0" fontAlgn="base">
        <a:spcBef>
          <a:spcPct val="0"/>
        </a:spcBef>
        <a:spcAft>
          <a:spcPct val="0"/>
        </a:spcAft>
        <a:defRPr sz="2400" b="1">
          <a:solidFill>
            <a:schemeClr val="tx1"/>
          </a:solidFill>
          <a:latin typeface="黑体" panose="02010609060101010101" charset="-122"/>
          <a:ea typeface="黑体" panose="02010609060101010101" charset="-122"/>
        </a:defRPr>
      </a:lvl7pPr>
      <a:lvl8pPr marL="1371600" algn="l" rtl="0" fontAlgn="base">
        <a:spcBef>
          <a:spcPct val="0"/>
        </a:spcBef>
        <a:spcAft>
          <a:spcPct val="0"/>
        </a:spcAft>
        <a:defRPr sz="2400" b="1">
          <a:solidFill>
            <a:schemeClr val="tx1"/>
          </a:solidFill>
          <a:latin typeface="黑体" panose="02010609060101010101" charset="-122"/>
          <a:ea typeface="黑体" panose="02010609060101010101" charset="-122"/>
        </a:defRPr>
      </a:lvl8pPr>
      <a:lvl9pPr marL="1828800" algn="l" rtl="0" fontAlgn="base">
        <a:spcBef>
          <a:spcPct val="0"/>
        </a:spcBef>
        <a:spcAft>
          <a:spcPct val="0"/>
        </a:spcAft>
        <a:defRPr sz="2400" b="1">
          <a:solidFill>
            <a:schemeClr val="tx1"/>
          </a:solidFill>
          <a:latin typeface="黑体" panose="02010609060101010101" charset="-122"/>
          <a:ea typeface="黑体" panose="02010609060101010101" charset="-122"/>
        </a:defRPr>
      </a:lvl9pPr>
    </p:titleStyle>
    <p:bodyStyle>
      <a:lvl1pPr marL="342900" indent="-342900" algn="l" rtl="0" eaLnBrk="0" fontAlgn="base" hangingPunct="0">
        <a:spcBef>
          <a:spcPct val="20000"/>
        </a:spcBef>
        <a:spcAft>
          <a:spcPct val="0"/>
        </a:spcAft>
        <a:buFont typeface="Arial" panose="020B0604020202090204" pitchFamily="34" charset="0"/>
        <a:buChar char="•"/>
        <a:defRPr kumimoji="1" sz="3200" kern="1200">
          <a:solidFill>
            <a:schemeClr val="tx1"/>
          </a:solidFill>
          <a:latin typeface="+mn-lt"/>
          <a:ea typeface="+mn-ea"/>
          <a:cs typeface="黑体" panose="02010609060101010101" charset="-122"/>
        </a:defRPr>
      </a:lvl1pPr>
      <a:lvl2pPr marL="742950" indent="-285750" algn="l" rtl="0" eaLnBrk="0" fontAlgn="base" hangingPunct="0">
        <a:spcBef>
          <a:spcPct val="20000"/>
        </a:spcBef>
        <a:spcAft>
          <a:spcPct val="0"/>
        </a:spcAft>
        <a:buFont typeface="Arial" panose="020B0604020202090204" pitchFamily="34" charset="0"/>
        <a:buChar char="–"/>
        <a:defRPr b="1" kern="1200">
          <a:solidFill>
            <a:schemeClr val="tx1"/>
          </a:solidFill>
          <a:latin typeface="黑体" panose="02010609060101010101" charset="-122"/>
          <a:ea typeface="黑体" panose="02010609060101010101" charset="-122"/>
          <a:cs typeface="黑体" panose="02010609060101010101" charset="-122"/>
        </a:defRPr>
      </a:lvl2pPr>
      <a:lvl3pPr marL="1143000" indent="-228600" algn="l" rtl="0" eaLnBrk="0" fontAlgn="base" hangingPunct="0">
        <a:spcBef>
          <a:spcPct val="20000"/>
        </a:spcBef>
        <a:spcAft>
          <a:spcPct val="0"/>
        </a:spcAft>
        <a:buFont typeface="Arial" panose="020B0604020202090204" pitchFamily="34" charset="0"/>
        <a:buChar char="•"/>
        <a:defRPr sz="1400" b="1" kern="1200">
          <a:solidFill>
            <a:schemeClr val="tx1"/>
          </a:solidFill>
          <a:latin typeface="黑体" panose="02010609060101010101" charset="-122"/>
          <a:ea typeface="黑体" panose="02010609060101010101" charset="-122"/>
          <a:cs typeface="黑体" panose="02010609060101010101" charset="-122"/>
        </a:defRPr>
      </a:lvl3pPr>
      <a:lvl4pPr marL="1600200" indent="-228600" algn="l" rtl="0" eaLnBrk="0" fontAlgn="base" hangingPunct="0">
        <a:spcBef>
          <a:spcPct val="20000"/>
        </a:spcBef>
        <a:spcAft>
          <a:spcPct val="0"/>
        </a:spcAft>
        <a:buFont typeface="Arial" panose="020B0604020202090204" pitchFamily="34" charset="0"/>
        <a:buChar char="–"/>
        <a:defRPr kumimoji="1" sz="2000" kern="1200">
          <a:solidFill>
            <a:schemeClr val="tx1"/>
          </a:solidFill>
          <a:latin typeface="+mn-lt"/>
          <a:ea typeface="+mn-ea"/>
          <a:cs typeface="黑体" panose="02010609060101010101" charset="-122"/>
        </a:defRPr>
      </a:lvl4pPr>
      <a:lvl5pPr marL="2057400" indent="-228600" algn="l" rtl="0" eaLnBrk="0" fontAlgn="base" hangingPunct="0">
        <a:spcBef>
          <a:spcPct val="20000"/>
        </a:spcBef>
        <a:spcAft>
          <a:spcPct val="0"/>
        </a:spcAft>
        <a:buFont typeface="Arial" panose="020B0604020202090204" pitchFamily="34" charset="0"/>
        <a:buChar char="»"/>
        <a:defRPr kumimoji="1" sz="2000" kern="1200">
          <a:solidFill>
            <a:schemeClr val="tx1"/>
          </a:solidFill>
          <a:latin typeface="+mn-lt"/>
          <a:ea typeface="+mn-ea"/>
          <a:cs typeface="黑体" panose="02010609060101010101" charset="-122"/>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bwMode="auto">
          <a:xfrm>
            <a:off x="8167688" y="5049838"/>
            <a:ext cx="976312" cy="93662"/>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Segoe UI" pitchFamily="34" charset="0"/>
              <a:ea typeface="微软雅黑" panose="020B0503020204020204" pitchFamily="34" charset="-122"/>
              <a:cs typeface="+mn-cs"/>
            </a:endParaRPr>
          </a:p>
        </p:txBody>
      </p:sp>
      <p:sp>
        <p:nvSpPr>
          <p:cNvPr id="3075" name="圆角矩形 3"/>
          <p:cNvSpPr/>
          <p:nvPr userDrawn="1"/>
        </p:nvSpPr>
        <p:spPr bwMode="auto">
          <a:xfrm>
            <a:off x="7375525" y="-19050"/>
            <a:ext cx="1281113" cy="627063"/>
          </a:xfrm>
          <a:custGeom>
            <a:avLst/>
            <a:gdLst>
              <a:gd name="T0" fmla="*/ 89880426 w 1180531"/>
              <a:gd name="T1" fmla="*/ 0 h 577560"/>
              <a:gd name="T2" fmla="*/ 89880426 w 1180531"/>
              <a:gd name="T3" fmla="*/ 36089051 h 577560"/>
              <a:gd name="T4" fmla="*/ 81085461 w 1180531"/>
              <a:gd name="T5" fmla="*/ 45111777 h 577560"/>
              <a:gd name="T6" fmla="*/ 8794875 w 1180531"/>
              <a:gd name="T7" fmla="*/ 45111777 h 577560"/>
              <a:gd name="T8" fmla="*/ 0 w 1180531"/>
              <a:gd name="T9" fmla="*/ 36089051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p:spPr>
        <p:txBody>
          <a:bodyPr/>
          <a:lstStyle/>
          <a:p>
            <a:endParaRPr lang="zh-CN" altLang="en-US"/>
          </a:p>
        </p:txBody>
      </p:sp>
      <p:pic>
        <p:nvPicPr>
          <p:cNvPr id="3076" name="图片 1"/>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391400" y="50800"/>
            <a:ext cx="1265238" cy="520700"/>
          </a:xfrm>
          <a:prstGeom prst="rect">
            <a:avLst/>
          </a:prstGeom>
          <a:noFill/>
          <a:ln>
            <a:noFill/>
          </a:ln>
        </p:spPr>
      </p:pic>
      <p:sp>
        <p:nvSpPr>
          <p:cNvPr id="22" name="矩形 22"/>
          <p:cNvSpPr>
            <a:spLocks noChangeArrowheads="1"/>
          </p:cNvSpPr>
          <p:nvPr userDrawn="1"/>
        </p:nvSpPr>
        <p:spPr bwMode="auto">
          <a:xfrm>
            <a:off x="0" y="5049838"/>
            <a:ext cx="8113713" cy="93662"/>
          </a:xfrm>
          <a:prstGeom prst="rect">
            <a:avLst/>
          </a:prstGeom>
          <a:solidFill>
            <a:srgbClr val="C00000"/>
          </a:solidFill>
          <a:ln>
            <a:noFill/>
          </a:ln>
        </p:spPr>
        <p:txBody>
          <a:bodyPr/>
          <a:lstStyle>
            <a:lvl1pPr eaLnBrk="0" hangingPunct="0">
              <a:defRPr>
                <a:solidFill>
                  <a:schemeClr val="tx1"/>
                </a:solidFill>
                <a:latin typeface="Calibri" panose="020F0702030404030204" charset="0"/>
                <a:ea typeface="宋体" panose="02010600030101010101" charset="-122"/>
              </a:defRPr>
            </a:lvl1pPr>
            <a:lvl2pPr marL="742950" indent="-285750" eaLnBrk="0" hangingPunct="0">
              <a:defRPr>
                <a:solidFill>
                  <a:schemeClr val="tx1"/>
                </a:solidFill>
                <a:latin typeface="Calibri" panose="020F0702030404030204" charset="0"/>
                <a:ea typeface="宋体" panose="02010600030101010101" charset="-122"/>
              </a:defRPr>
            </a:lvl2pPr>
            <a:lvl3pPr marL="1143000" indent="-228600" eaLnBrk="0" hangingPunct="0">
              <a:defRPr>
                <a:solidFill>
                  <a:schemeClr val="tx1"/>
                </a:solidFill>
                <a:latin typeface="Calibri" panose="020F0702030404030204" charset="0"/>
                <a:ea typeface="宋体" panose="02010600030101010101" charset="-122"/>
              </a:defRPr>
            </a:lvl3pPr>
            <a:lvl4pPr marL="1600200" indent="-228600" eaLnBrk="0" hangingPunct="0">
              <a:defRPr>
                <a:solidFill>
                  <a:schemeClr val="tx1"/>
                </a:solidFill>
                <a:latin typeface="Calibri" panose="020F0702030404030204" charset="0"/>
                <a:ea typeface="宋体" panose="02010600030101010101" charset="-122"/>
              </a:defRPr>
            </a:lvl4pPr>
            <a:lvl5pPr marL="2057400" indent="-228600" eaLnBrk="0" hangingPunct="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buFont typeface="Arial" panose="020B0604020202090204" pitchFamily="34" charset="0"/>
              <a:buNone/>
              <a:defRPr/>
            </a:pPr>
            <a:endParaRPr lang="zh-CN" altLang="en-US">
              <a:latin typeface="Segoe UI"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Lst>
  <p:txStyles>
    <p:titleStyle>
      <a:lvl1pPr algn="l" rtl="0" eaLnBrk="0" fontAlgn="base" hangingPunct="0">
        <a:spcBef>
          <a:spcPct val="0"/>
        </a:spcBef>
        <a:spcAft>
          <a:spcPct val="0"/>
        </a:spcAft>
        <a:defRPr sz="2400" b="1" kern="1200">
          <a:solidFill>
            <a:schemeClr val="tx1"/>
          </a:solidFill>
          <a:latin typeface="黑体" panose="02010609060101010101" charset="-122"/>
          <a:ea typeface="黑体" panose="02010609060101010101" charset="-122"/>
          <a:cs typeface="黑体" panose="02010609060101010101" charset="-122"/>
        </a:defRPr>
      </a:lvl1pPr>
      <a:lvl2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2pPr>
      <a:lvl3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3pPr>
      <a:lvl4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4pPr>
      <a:lvl5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5pPr>
      <a:lvl6pPr marL="457200" algn="l" rtl="0" fontAlgn="base">
        <a:spcBef>
          <a:spcPct val="0"/>
        </a:spcBef>
        <a:spcAft>
          <a:spcPct val="0"/>
        </a:spcAft>
        <a:defRPr sz="2400" b="1">
          <a:solidFill>
            <a:schemeClr val="tx1"/>
          </a:solidFill>
          <a:latin typeface="黑体" panose="02010609060101010101" charset="-122"/>
          <a:ea typeface="黑体" panose="02010609060101010101" charset="-122"/>
        </a:defRPr>
      </a:lvl6pPr>
      <a:lvl7pPr marL="914400" algn="l" rtl="0" fontAlgn="base">
        <a:spcBef>
          <a:spcPct val="0"/>
        </a:spcBef>
        <a:spcAft>
          <a:spcPct val="0"/>
        </a:spcAft>
        <a:defRPr sz="2400" b="1">
          <a:solidFill>
            <a:schemeClr val="tx1"/>
          </a:solidFill>
          <a:latin typeface="黑体" panose="02010609060101010101" charset="-122"/>
          <a:ea typeface="黑体" panose="02010609060101010101" charset="-122"/>
        </a:defRPr>
      </a:lvl7pPr>
      <a:lvl8pPr marL="1371600" algn="l" rtl="0" fontAlgn="base">
        <a:spcBef>
          <a:spcPct val="0"/>
        </a:spcBef>
        <a:spcAft>
          <a:spcPct val="0"/>
        </a:spcAft>
        <a:defRPr sz="2400" b="1">
          <a:solidFill>
            <a:schemeClr val="tx1"/>
          </a:solidFill>
          <a:latin typeface="黑体" panose="02010609060101010101" charset="-122"/>
          <a:ea typeface="黑体" panose="02010609060101010101" charset="-122"/>
        </a:defRPr>
      </a:lvl8pPr>
      <a:lvl9pPr marL="1828800" algn="l" rtl="0" fontAlgn="base">
        <a:spcBef>
          <a:spcPct val="0"/>
        </a:spcBef>
        <a:spcAft>
          <a:spcPct val="0"/>
        </a:spcAft>
        <a:defRPr sz="2400" b="1">
          <a:solidFill>
            <a:schemeClr val="tx1"/>
          </a:solidFill>
          <a:latin typeface="黑体" panose="02010609060101010101" charset="-122"/>
          <a:ea typeface="黑体" panose="02010609060101010101" charset="-122"/>
        </a:defRPr>
      </a:lvl9pPr>
    </p:titleStyle>
    <p:bodyStyle>
      <a:lvl1pPr marL="342900" indent="-342900" algn="l" rtl="0" eaLnBrk="0" fontAlgn="base" hangingPunct="0">
        <a:spcBef>
          <a:spcPct val="20000"/>
        </a:spcBef>
        <a:spcAft>
          <a:spcPct val="0"/>
        </a:spcAft>
        <a:buFont typeface="Arial" panose="020B0604020202090204" pitchFamily="34" charset="0"/>
        <a:buChar char="•"/>
        <a:defRPr kumimoji="1" sz="3200" kern="1200">
          <a:solidFill>
            <a:schemeClr val="tx1"/>
          </a:solidFill>
          <a:latin typeface="+mn-lt"/>
          <a:ea typeface="+mn-ea"/>
          <a:cs typeface="黑体" panose="02010609060101010101" charset="-122"/>
        </a:defRPr>
      </a:lvl1pPr>
      <a:lvl2pPr marL="742950" indent="-285750" algn="l" rtl="0" eaLnBrk="0" fontAlgn="base" hangingPunct="0">
        <a:spcBef>
          <a:spcPct val="20000"/>
        </a:spcBef>
        <a:spcAft>
          <a:spcPct val="0"/>
        </a:spcAft>
        <a:buFont typeface="Arial" panose="020B0604020202090204" pitchFamily="34" charset="0"/>
        <a:buChar char="–"/>
        <a:defRPr b="1" kern="1200">
          <a:solidFill>
            <a:schemeClr val="tx1"/>
          </a:solidFill>
          <a:latin typeface="黑体" panose="02010609060101010101" charset="-122"/>
          <a:ea typeface="黑体" panose="02010609060101010101" charset="-122"/>
          <a:cs typeface="黑体" panose="02010609060101010101" charset="-122"/>
        </a:defRPr>
      </a:lvl2pPr>
      <a:lvl3pPr marL="1143000" indent="-228600" algn="l" rtl="0" eaLnBrk="0" fontAlgn="base" hangingPunct="0">
        <a:spcBef>
          <a:spcPct val="20000"/>
        </a:spcBef>
        <a:spcAft>
          <a:spcPct val="0"/>
        </a:spcAft>
        <a:buFont typeface="Arial" panose="020B0604020202090204" pitchFamily="34" charset="0"/>
        <a:buChar char="•"/>
        <a:defRPr sz="1400" b="1" kern="1200">
          <a:solidFill>
            <a:schemeClr val="tx1"/>
          </a:solidFill>
          <a:latin typeface="黑体" panose="02010609060101010101" charset="-122"/>
          <a:ea typeface="黑体" panose="02010609060101010101" charset="-122"/>
          <a:cs typeface="黑体" panose="02010609060101010101" charset="-122"/>
        </a:defRPr>
      </a:lvl3pPr>
      <a:lvl4pPr marL="1600200" indent="-228600" algn="l" rtl="0" eaLnBrk="0" fontAlgn="base" hangingPunct="0">
        <a:spcBef>
          <a:spcPct val="20000"/>
        </a:spcBef>
        <a:spcAft>
          <a:spcPct val="0"/>
        </a:spcAft>
        <a:buFont typeface="Arial" panose="020B0604020202090204" pitchFamily="34" charset="0"/>
        <a:buChar char="–"/>
        <a:defRPr kumimoji="1" sz="2000" kern="1200">
          <a:solidFill>
            <a:schemeClr val="tx1"/>
          </a:solidFill>
          <a:latin typeface="+mn-lt"/>
          <a:ea typeface="+mn-ea"/>
          <a:cs typeface="黑体" panose="02010609060101010101" charset="-122"/>
        </a:defRPr>
      </a:lvl4pPr>
      <a:lvl5pPr marL="2057400" indent="-228600" algn="l" rtl="0" eaLnBrk="0" fontAlgn="base" hangingPunct="0">
        <a:spcBef>
          <a:spcPct val="20000"/>
        </a:spcBef>
        <a:spcAft>
          <a:spcPct val="0"/>
        </a:spcAft>
        <a:buFont typeface="Arial" panose="020B0604020202090204" pitchFamily="34" charset="0"/>
        <a:buChar char="»"/>
        <a:defRPr kumimoji="1" sz="2000" kern="1200">
          <a:solidFill>
            <a:schemeClr val="tx1"/>
          </a:solidFill>
          <a:latin typeface="+mn-lt"/>
          <a:ea typeface="+mn-ea"/>
          <a:cs typeface="黑体" panose="02010609060101010101" charset="-122"/>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098" name="组合 9"/>
          <p:cNvGrpSpPr/>
          <p:nvPr userDrawn="1"/>
        </p:nvGrpSpPr>
        <p:grpSpPr bwMode="auto">
          <a:xfrm>
            <a:off x="1944688" y="1817688"/>
            <a:ext cx="5148262" cy="787400"/>
            <a:chOff x="1944836" y="1767215"/>
            <a:chExt cx="5147444" cy="787423"/>
          </a:xfrm>
        </p:grpSpPr>
        <p:pic>
          <p:nvPicPr>
            <p:cNvPr id="4099"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01020" y="1767215"/>
              <a:ext cx="1907084" cy="787423"/>
            </a:xfrm>
            <a:prstGeom prst="rect">
              <a:avLst/>
            </a:prstGeom>
            <a:noFill/>
            <a:ln>
              <a:noFill/>
            </a:ln>
          </p:spPr>
        </p:pic>
        <p:cxnSp>
          <p:nvCxnSpPr>
            <p:cNvPr id="9" name="直接连接符 8"/>
            <p:cNvCxnSpPr/>
            <p:nvPr/>
          </p:nvCxnSpPr>
          <p:spPr>
            <a:xfrm>
              <a:off x="1944836"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436781"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57" r:id="rId1"/>
    <p:sldLayoutId id="2147483658" r:id="rId2"/>
  </p:sldLayoutIdLst>
  <p:txStyles>
    <p:titleStyle>
      <a:lvl1pPr algn="ctr" rtl="0" eaLnBrk="0" fontAlgn="base" hangingPunct="0">
        <a:spcBef>
          <a:spcPct val="0"/>
        </a:spcBef>
        <a:spcAft>
          <a:spcPct val="0"/>
        </a:spcAft>
        <a:defRPr kumimoji="1" sz="4400" kern="1200">
          <a:solidFill>
            <a:schemeClr val="tx1"/>
          </a:solidFill>
          <a:latin typeface="+mj-lt"/>
          <a:ea typeface="+mj-ea"/>
          <a:cs typeface="黑体" panose="02010609060101010101" charset="-122"/>
        </a:defRPr>
      </a:lvl1pPr>
      <a:lvl2pPr algn="ctr" rtl="0" eaLnBrk="0" fontAlgn="base" hangingPunct="0">
        <a:spcBef>
          <a:spcPct val="0"/>
        </a:spcBef>
        <a:spcAft>
          <a:spcPct val="0"/>
        </a:spcAft>
        <a:defRPr kumimoji="1" sz="4400">
          <a:solidFill>
            <a:schemeClr val="tx1"/>
          </a:solidFill>
          <a:latin typeface="Calibri" panose="020F0702030404030204" charset="0"/>
          <a:ea typeface="黑体" panose="02010609060101010101" charset="-122"/>
          <a:cs typeface="黑体" panose="02010609060101010101" charset="-122"/>
        </a:defRPr>
      </a:lvl2pPr>
      <a:lvl3pPr algn="ctr" rtl="0" eaLnBrk="0" fontAlgn="base" hangingPunct="0">
        <a:spcBef>
          <a:spcPct val="0"/>
        </a:spcBef>
        <a:spcAft>
          <a:spcPct val="0"/>
        </a:spcAft>
        <a:defRPr kumimoji="1" sz="4400">
          <a:solidFill>
            <a:schemeClr val="tx1"/>
          </a:solidFill>
          <a:latin typeface="Calibri" panose="020F0702030404030204" charset="0"/>
          <a:ea typeface="黑体" panose="02010609060101010101" charset="-122"/>
          <a:cs typeface="黑体" panose="02010609060101010101" charset="-122"/>
        </a:defRPr>
      </a:lvl3pPr>
      <a:lvl4pPr algn="ctr" rtl="0" eaLnBrk="0" fontAlgn="base" hangingPunct="0">
        <a:spcBef>
          <a:spcPct val="0"/>
        </a:spcBef>
        <a:spcAft>
          <a:spcPct val="0"/>
        </a:spcAft>
        <a:defRPr kumimoji="1" sz="4400">
          <a:solidFill>
            <a:schemeClr val="tx1"/>
          </a:solidFill>
          <a:latin typeface="Calibri" panose="020F0702030404030204" charset="0"/>
          <a:ea typeface="黑体" panose="02010609060101010101" charset="-122"/>
          <a:cs typeface="黑体" panose="02010609060101010101" charset="-122"/>
        </a:defRPr>
      </a:lvl4pPr>
      <a:lvl5pPr algn="ctr" rtl="0" eaLnBrk="0" fontAlgn="base" hangingPunct="0">
        <a:spcBef>
          <a:spcPct val="0"/>
        </a:spcBef>
        <a:spcAft>
          <a:spcPct val="0"/>
        </a:spcAft>
        <a:defRPr kumimoji="1" sz="4400">
          <a:solidFill>
            <a:schemeClr val="tx1"/>
          </a:solidFill>
          <a:latin typeface="Calibri" panose="020F0702030404030204" charset="0"/>
          <a:ea typeface="黑体" panose="02010609060101010101" charset="-122"/>
          <a:cs typeface="黑体" panose="02010609060101010101" charset="-122"/>
        </a:defRPr>
      </a:lvl5pPr>
      <a:lvl6pPr marL="457200" algn="ctr" rtl="0" fontAlgn="base">
        <a:spcBef>
          <a:spcPct val="0"/>
        </a:spcBef>
        <a:spcAft>
          <a:spcPct val="0"/>
        </a:spcAft>
        <a:defRPr sz="4400">
          <a:solidFill>
            <a:schemeClr val="tx1"/>
          </a:solidFill>
          <a:latin typeface="Calibri" panose="020F0702030404030204" charset="0"/>
          <a:ea typeface="宋体" panose="02010600030101010101" charset="-122"/>
        </a:defRPr>
      </a:lvl6pPr>
      <a:lvl7pPr marL="914400" algn="ctr" rtl="0" fontAlgn="base">
        <a:spcBef>
          <a:spcPct val="0"/>
        </a:spcBef>
        <a:spcAft>
          <a:spcPct val="0"/>
        </a:spcAft>
        <a:defRPr sz="4400">
          <a:solidFill>
            <a:schemeClr val="tx1"/>
          </a:solidFill>
          <a:latin typeface="Calibri" panose="020F0702030404030204" charset="0"/>
          <a:ea typeface="宋体" panose="02010600030101010101" charset="-122"/>
        </a:defRPr>
      </a:lvl7pPr>
      <a:lvl8pPr marL="1371600" algn="ctr" rtl="0" fontAlgn="base">
        <a:spcBef>
          <a:spcPct val="0"/>
        </a:spcBef>
        <a:spcAft>
          <a:spcPct val="0"/>
        </a:spcAft>
        <a:defRPr sz="4400">
          <a:solidFill>
            <a:schemeClr val="tx1"/>
          </a:solidFill>
          <a:latin typeface="Calibri" panose="020F0702030404030204" charset="0"/>
          <a:ea typeface="宋体" panose="02010600030101010101" charset="-122"/>
        </a:defRPr>
      </a:lvl8pPr>
      <a:lvl9pPr marL="1828800" algn="ctr" rtl="0" fontAlgn="base">
        <a:spcBef>
          <a:spcPct val="0"/>
        </a:spcBef>
        <a:spcAft>
          <a:spcPct val="0"/>
        </a:spcAft>
        <a:defRPr sz="4400">
          <a:solidFill>
            <a:schemeClr val="tx1"/>
          </a:solidFill>
          <a:latin typeface="Calibri" panose="020F0702030404030204" charset="0"/>
          <a:ea typeface="宋体" panose="02010600030101010101" charset="-122"/>
        </a:defRPr>
      </a:lvl9pPr>
    </p:titleStyle>
    <p:bodyStyle>
      <a:lvl1pPr marL="342900" indent="-342900" algn="l" rtl="0" eaLnBrk="0" fontAlgn="base" hangingPunct="0">
        <a:spcBef>
          <a:spcPct val="20000"/>
        </a:spcBef>
        <a:spcAft>
          <a:spcPct val="0"/>
        </a:spcAft>
        <a:buFont typeface="Arial" panose="020B0604020202090204" pitchFamily="34" charset="0"/>
        <a:buChar char="•"/>
        <a:defRPr kumimoji="1" sz="3200" kern="1200">
          <a:solidFill>
            <a:schemeClr val="tx1"/>
          </a:solidFill>
          <a:latin typeface="+mn-lt"/>
          <a:ea typeface="+mn-ea"/>
          <a:cs typeface="黑体" panose="02010609060101010101" charset="-122"/>
        </a:defRPr>
      </a:lvl1pPr>
      <a:lvl2pPr marL="742950" indent="-285750" algn="l" rtl="0" eaLnBrk="0" fontAlgn="base" hangingPunct="0">
        <a:spcBef>
          <a:spcPct val="20000"/>
        </a:spcBef>
        <a:spcAft>
          <a:spcPct val="0"/>
        </a:spcAft>
        <a:buFont typeface="Arial" panose="020B0604020202090204" pitchFamily="34" charset="0"/>
        <a:buChar char="–"/>
        <a:defRPr kumimoji="1" sz="2800" kern="1200">
          <a:solidFill>
            <a:schemeClr val="tx1"/>
          </a:solidFill>
          <a:latin typeface="+mn-lt"/>
          <a:ea typeface="+mn-ea"/>
          <a:cs typeface="黑体" panose="02010609060101010101" charset="-122"/>
        </a:defRPr>
      </a:lvl2pPr>
      <a:lvl3pPr marL="1143000" indent="-228600" algn="l" rtl="0" eaLnBrk="0" fontAlgn="base" hangingPunct="0">
        <a:spcBef>
          <a:spcPct val="20000"/>
        </a:spcBef>
        <a:spcAft>
          <a:spcPct val="0"/>
        </a:spcAft>
        <a:buFont typeface="Arial" panose="020B0604020202090204" pitchFamily="34" charset="0"/>
        <a:buChar char="•"/>
        <a:defRPr kumimoji="1" sz="2400" kern="1200">
          <a:solidFill>
            <a:schemeClr val="tx1"/>
          </a:solidFill>
          <a:latin typeface="+mn-lt"/>
          <a:ea typeface="+mn-ea"/>
          <a:cs typeface="黑体" panose="02010609060101010101" charset="-122"/>
        </a:defRPr>
      </a:lvl3pPr>
      <a:lvl4pPr marL="1600200" indent="-228600" algn="l" rtl="0" eaLnBrk="0" fontAlgn="base" hangingPunct="0">
        <a:spcBef>
          <a:spcPct val="20000"/>
        </a:spcBef>
        <a:spcAft>
          <a:spcPct val="0"/>
        </a:spcAft>
        <a:buFont typeface="Arial" panose="020B0604020202090204" pitchFamily="34" charset="0"/>
        <a:buChar char="–"/>
        <a:defRPr kumimoji="1" sz="2000" kern="1200">
          <a:solidFill>
            <a:schemeClr val="tx1"/>
          </a:solidFill>
          <a:latin typeface="+mn-lt"/>
          <a:ea typeface="+mn-ea"/>
          <a:cs typeface="黑体" panose="02010609060101010101" charset="-122"/>
        </a:defRPr>
      </a:lvl4pPr>
      <a:lvl5pPr marL="2057400" indent="-228600" algn="l" rtl="0" eaLnBrk="0" fontAlgn="base" hangingPunct="0">
        <a:spcBef>
          <a:spcPct val="20000"/>
        </a:spcBef>
        <a:spcAft>
          <a:spcPct val="0"/>
        </a:spcAft>
        <a:buFont typeface="Arial" panose="020B0604020202090204" pitchFamily="34" charset="0"/>
        <a:buChar char="»"/>
        <a:defRPr kumimoji="1" sz="2000" kern="1200">
          <a:solidFill>
            <a:schemeClr val="tx1"/>
          </a:solidFill>
          <a:latin typeface="+mn-lt"/>
          <a:ea typeface="+mn-ea"/>
          <a:cs typeface="黑体" panose="02010609060101010101" charset="-122"/>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4"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Box 3"/>
          <p:cNvSpPr txBox="1">
            <a:spLocks noChangeArrowheads="1"/>
          </p:cNvSpPr>
          <p:nvPr/>
        </p:nvSpPr>
        <p:spPr bwMode="auto">
          <a:xfrm>
            <a:off x="2368729" y="2211280"/>
            <a:ext cx="436209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gn="ctr" eaLnBrk="1" hangingPunct="1"/>
            <a:r>
              <a:rPr lang="zh-CN" altLang="en-US" sz="3600" b="1">
                <a:solidFill>
                  <a:srgbClr val="262626"/>
                </a:solidFill>
                <a:latin typeface="微软雅黑" panose="020B0503020204020204" pitchFamily="34" charset="-122"/>
                <a:ea typeface="微软雅黑" panose="020B0503020204020204" pitchFamily="34" charset="-122"/>
              </a:rPr>
              <a:t>机器学习课程</a:t>
            </a:r>
            <a:r>
              <a:rPr lang="en-US" altLang="zh-CN" sz="3600" b="1">
                <a:solidFill>
                  <a:srgbClr val="262626"/>
                </a:solidFill>
                <a:latin typeface="微软雅黑" panose="020B0503020204020204" pitchFamily="34" charset="-122"/>
                <a:ea typeface="微软雅黑" panose="020B0503020204020204" pitchFamily="34" charset="-122"/>
              </a:rPr>
              <a:t>day11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1. EM</a:t>
            </a:r>
            <a:r>
              <a:rPr lang="zh-CN" altLang="en-US" sz="2400" b="1">
                <a:solidFill>
                  <a:srgbClr val="595959"/>
                </a:solidFill>
                <a:latin typeface="微软雅黑" panose="020B0503020204020204" pitchFamily="34" charset="-122"/>
                <a:ea typeface="微软雅黑" panose="020B0503020204020204" pitchFamily="34" charset="-122"/>
              </a:rPr>
              <a:t>算法原理介绍</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3.1</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视频讲解</a:t>
            </a:r>
          </a:p>
        </p:txBody>
      </p:sp>
      <p:sp>
        <p:nvSpPr>
          <p:cNvPr id="3" name="矩形 2"/>
          <p:cNvSpPr/>
          <p:nvPr/>
        </p:nvSpPr>
        <p:spPr>
          <a:xfrm>
            <a:off x="1550598" y="2310140"/>
            <a:ext cx="6042803" cy="523220"/>
          </a:xfrm>
          <a:prstGeom prst="rect">
            <a:avLst/>
          </a:prstGeom>
          <a:noFill/>
        </p:spPr>
        <p:txBody>
          <a:bodyPr wrap="square" lIns="91440" tIns="45720" rIns="91440" bIns="45720">
            <a:spAutoFit/>
          </a:bodyPr>
          <a:lstStyle/>
          <a:p>
            <a:pPr algn="ctr"/>
            <a:r>
              <a:rPr lang="en-US" altLang="zh-CN" sz="28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EM</a:t>
            </a:r>
            <a:r>
              <a:rPr lang="zh-CN" altLang="en-US" sz="28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算法在案例中是如何实现的？</a:t>
            </a:r>
            <a:endParaRPr lang="zh-CN" altLang="en-US" sz="28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Tree>
    <p:extLst>
      <p:ext uri="{BB962C8B-B14F-4D97-AF65-F5344CB8AC3E}">
        <p14:creationId xmlns:p14="http://schemas.microsoft.com/office/powerpoint/2010/main" val="1854689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1. EM</a:t>
            </a:r>
            <a:r>
              <a:rPr lang="zh-CN" altLang="en-US" sz="2400" b="1">
                <a:solidFill>
                  <a:srgbClr val="595959"/>
                </a:solidFill>
                <a:latin typeface="微软雅黑" panose="020B0503020204020204" pitchFamily="34" charset="-122"/>
                <a:ea typeface="微软雅黑" panose="020B0503020204020204" pitchFamily="34" charset="-122"/>
              </a:rPr>
              <a:t>算法原理介绍</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3.2</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知识检测</a:t>
            </a:r>
          </a:p>
        </p:txBody>
      </p:sp>
      <p:sp>
        <p:nvSpPr>
          <p:cNvPr id="5" name="矩形 4"/>
          <p:cNvSpPr/>
          <p:nvPr/>
        </p:nvSpPr>
        <p:spPr>
          <a:xfrm>
            <a:off x="1475656" y="1590910"/>
            <a:ext cx="4176464" cy="345094"/>
          </a:xfrm>
          <a:prstGeom prst="rect">
            <a:avLst/>
          </a:prstGeom>
        </p:spPr>
        <p:txBody>
          <a:bodyPr wrap="square">
            <a:spAutoFit/>
          </a:bodyPr>
          <a:lstStyle/>
          <a:p>
            <a:pPr>
              <a:lnSpc>
                <a:spcPct val="130000"/>
              </a:lnSpc>
            </a:pPr>
            <a:r>
              <a:rPr lang="en-US" altLang="zh-CN" sz="1400">
                <a:solidFill>
                  <a:srgbClr val="858585"/>
                </a:solidFill>
                <a:latin typeface="微软雅黑" panose="020B0503020204020204" pitchFamily="34" charset="-122"/>
                <a:ea typeface="微软雅黑" panose="020B0503020204020204" pitchFamily="34" charset="-122"/>
              </a:rPr>
              <a:t>1</a:t>
            </a:r>
            <a:r>
              <a:rPr lang="zh-CN" altLang="en-US" sz="1400">
                <a:solidFill>
                  <a:srgbClr val="858585"/>
                </a:solidFill>
                <a:latin typeface="微软雅黑" panose="020B0503020204020204" pitchFamily="34" charset="-122"/>
                <a:ea typeface="微软雅黑" panose="020B0503020204020204" pitchFamily="34" charset="-122"/>
              </a:rPr>
              <a:t>、下列关于</a:t>
            </a:r>
            <a:r>
              <a:rPr lang="en-US" altLang="zh-CN" sz="1400">
                <a:solidFill>
                  <a:srgbClr val="858585"/>
                </a:solidFill>
                <a:latin typeface="微软雅黑" panose="020B0503020204020204" pitchFamily="34" charset="-122"/>
                <a:ea typeface="微软雅黑" panose="020B0503020204020204" pitchFamily="34" charset="-122"/>
              </a:rPr>
              <a:t>EM</a:t>
            </a:r>
            <a:r>
              <a:rPr lang="zh-CN" altLang="en-US" sz="1400">
                <a:solidFill>
                  <a:srgbClr val="858585"/>
                </a:solidFill>
                <a:latin typeface="微软雅黑" panose="020B0503020204020204" pitchFamily="34" charset="-122"/>
                <a:ea typeface="微软雅黑" panose="020B0503020204020204" pitchFamily="34" charset="-122"/>
              </a:rPr>
              <a:t>的实现原理描述正确的是？</a:t>
            </a:r>
            <a:endParaRPr lang="en-US" altLang="zh-CN" sz="1400">
              <a:solidFill>
                <a:srgbClr val="858585"/>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344F53AC-479A-46F5-9126-715B146B1A3B}"/>
              </a:ext>
            </a:extLst>
          </p:cNvPr>
          <p:cNvSpPr txBox="1"/>
          <p:nvPr/>
        </p:nvSpPr>
        <p:spPr>
          <a:xfrm>
            <a:off x="1907704" y="2065964"/>
            <a:ext cx="5269391" cy="1600438"/>
          </a:xfrm>
          <a:prstGeom prst="rect">
            <a:avLst/>
          </a:prstGeom>
          <a:noFill/>
        </p:spPr>
        <p:txBody>
          <a:bodyPr wrap="none" rtlCol="0">
            <a:spAutoFit/>
          </a:bodyPr>
          <a:lstStyle/>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A</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初始化的模型参数不会对</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EM</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算法的效果有任何影响</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B</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EM</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模型最终估计出的参数一定会是模型最真实的参数</a:t>
            </a:r>
            <a:endParaRPr lang="en-US" altLang="zh-CN" sz="1400" baseline="-250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使用期望的目的是为了将样本的所有可能的情况都考虑进去</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D</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EM</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算法的</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E-step</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和</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M-step</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可以调换顺序</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96B7E41D-C849-4291-8E00-7F6EFAC4FEE1}"/>
              </a:ext>
            </a:extLst>
          </p:cNvPr>
          <p:cNvSpPr txBox="1"/>
          <p:nvPr/>
        </p:nvSpPr>
        <p:spPr>
          <a:xfrm>
            <a:off x="1835696" y="3867894"/>
            <a:ext cx="4735592" cy="954107"/>
          </a:xfrm>
          <a:prstGeom prst="rect">
            <a:avLst/>
          </a:prstGeom>
          <a:noFill/>
        </p:spPr>
        <p:txBody>
          <a:bodyPr wrap="none" rtlCol="0">
            <a:spAutoFit/>
          </a:bodyPr>
          <a:lstStyle/>
          <a:p>
            <a:pPr fontAlgn="auto">
              <a:spcBef>
                <a:spcPts val="0"/>
              </a:spcBef>
              <a:spcAft>
                <a:spcPts val="0"/>
              </a:spcAft>
            </a:pPr>
            <a:r>
              <a:rPr lang="zh-CN" altLang="en-US" sz="1400" b="1">
                <a:solidFill>
                  <a:srgbClr val="FF0000"/>
                </a:solidFill>
                <a:latin typeface="微软雅黑" panose="020B0503020204020204" pitchFamily="34" charset="-122"/>
                <a:ea typeface="微软雅黑" panose="020B0503020204020204" pitchFamily="34" charset="-122"/>
              </a:rPr>
              <a:t>答案：</a:t>
            </a:r>
            <a:r>
              <a:rPr lang="en-US" altLang="zh-CN" sz="1400" b="1">
                <a:solidFill>
                  <a:srgbClr val="FF0000"/>
                </a:solidFill>
                <a:latin typeface="微软雅黑" panose="020B0503020204020204" pitchFamily="34" charset="-122"/>
                <a:ea typeface="微软雅黑" panose="020B0503020204020204" pitchFamily="34" charset="-122"/>
              </a:rPr>
              <a:t>C</a:t>
            </a:r>
            <a:r>
              <a:rPr lang="zh-CN" altLang="en-US" sz="1400" b="1">
                <a:solidFill>
                  <a:srgbClr val="FF0000"/>
                </a:solidFill>
                <a:latin typeface="微软雅黑" panose="020B0503020204020204" pitchFamily="34" charset="-122"/>
                <a:ea typeface="微软雅黑" panose="020B0503020204020204" pitchFamily="34" charset="-122"/>
              </a:rPr>
              <a:t>。</a:t>
            </a:r>
            <a:endParaRPr lang="en-US" altLang="zh-CN" sz="1400" b="1">
              <a:solidFill>
                <a:srgbClr val="FF0000"/>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a:latin typeface="微软雅黑" panose="020B0503020204020204" pitchFamily="34" charset="-122"/>
                <a:ea typeface="微软雅黑" panose="020B0503020204020204" pitchFamily="34" charset="-122"/>
              </a:rPr>
              <a:t>A</a:t>
            </a:r>
            <a:r>
              <a:rPr lang="zh-CN" altLang="en-US" sz="1400">
                <a:latin typeface="微软雅黑" panose="020B0503020204020204" pitchFamily="34" charset="-122"/>
                <a:ea typeface="微软雅黑" panose="020B0503020204020204" pitchFamily="34" charset="-122"/>
              </a:rPr>
              <a:t>中初始化的模型参数会音响</a:t>
            </a:r>
            <a:r>
              <a:rPr lang="en-US" altLang="zh-CN" sz="1400">
                <a:latin typeface="微软雅黑" panose="020B0503020204020204" pitchFamily="34" charset="-122"/>
                <a:ea typeface="微软雅黑" panose="020B0503020204020204" pitchFamily="34" charset="-122"/>
              </a:rPr>
              <a:t>EM</a:t>
            </a:r>
            <a:r>
              <a:rPr lang="zh-CN" altLang="en-US" sz="1400">
                <a:latin typeface="微软雅黑" panose="020B0503020204020204" pitchFamily="34" charset="-122"/>
                <a:ea typeface="微软雅黑" panose="020B0503020204020204" pitchFamily="34" charset="-122"/>
              </a:rPr>
              <a:t>算法的收敛速度和结果；</a:t>
            </a:r>
            <a:endParaRPr lang="en-US" altLang="zh-CN" sz="1400">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B</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中</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EM</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模型最终估计出的参数会无限接近最真实的参数；</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D</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中</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EM</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算法的</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E-step</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和</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M-step</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顺序不能调换。</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30423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563888" y="1563638"/>
            <a:ext cx="4319588" cy="2129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马尔科夫链及</a:t>
            </a:r>
            <a:r>
              <a:rPr lang="en-US" altLang="zh-CN" sz="2000" b="1">
                <a:latin typeface="微软雅黑" panose="020B0503020204020204" pitchFamily="34" charset="-122"/>
                <a:ea typeface="微软雅黑" panose="020B0503020204020204" pitchFamily="34" charset="-122"/>
              </a:rPr>
              <a:t>HMM</a:t>
            </a:r>
            <a:r>
              <a:rPr lang="zh-CN" altLang="en-US" sz="2000" b="1">
                <a:latin typeface="微软雅黑" panose="020B0503020204020204" pitchFamily="34" charset="-122"/>
                <a:ea typeface="微软雅黑" panose="020B0503020204020204" pitchFamily="34" charset="-122"/>
              </a:rPr>
              <a:t>原理介绍</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solidFill>
                  <a:srgbClr val="FF0000"/>
                </a:solidFill>
                <a:latin typeface="微软雅黑" panose="020B0503020204020204" pitchFamily="34" charset="-122"/>
                <a:ea typeface="微软雅黑" panose="020B0503020204020204" pitchFamily="34" charset="-122"/>
              </a:rPr>
              <a:t>马尔科夫链的介绍</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HMM</a:t>
            </a:r>
            <a:r>
              <a:rPr lang="zh-CN" altLang="en-US" sz="1200">
                <a:latin typeface="微软雅黑" panose="020B0503020204020204" pitchFamily="34" charset="-122"/>
                <a:ea typeface="微软雅黑" panose="020B0503020204020204" pitchFamily="34" charset="-122"/>
              </a:rPr>
              <a:t>模型的简单案例</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HMM</a:t>
            </a:r>
            <a:r>
              <a:rPr lang="zh-CN" altLang="en-US" sz="1200">
                <a:latin typeface="微软雅黑" panose="020B0503020204020204" pitchFamily="34" charset="-122"/>
                <a:ea typeface="微软雅黑" panose="020B0503020204020204" pitchFamily="34" charset="-122"/>
              </a:rPr>
              <a:t>模型三种经典问题举例求解</a:t>
            </a:r>
            <a:endParaRPr lang="en-US" altLang="zh-CN" sz="12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HMM</a:t>
            </a:r>
            <a:r>
              <a:rPr lang="zh-CN" altLang="en-US" sz="1200">
                <a:latin typeface="微软雅黑" panose="020B0503020204020204" pitchFamily="34" charset="-122"/>
                <a:ea typeface="微软雅黑" panose="020B0503020204020204" pitchFamily="34" charset="-122"/>
              </a:rPr>
              <a:t>模型基础</a:t>
            </a:r>
            <a:endParaRPr lang="en-US" altLang="zh-CN" sz="12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56334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2. </a:t>
            </a:r>
            <a:r>
              <a:rPr lang="zh-CN" altLang="en-US" sz="2400" b="1">
                <a:solidFill>
                  <a:srgbClr val="595959"/>
                </a:solidFill>
                <a:latin typeface="微软雅黑" panose="020B0503020204020204" pitchFamily="34" charset="-122"/>
                <a:ea typeface="微软雅黑" panose="020B0503020204020204" pitchFamily="34" charset="-122"/>
              </a:rPr>
              <a:t>马尔科夫链及</a:t>
            </a:r>
            <a:r>
              <a:rPr lang="en-US" altLang="zh-CN" sz="2400" b="1">
                <a:solidFill>
                  <a:srgbClr val="595959"/>
                </a:solidFill>
                <a:latin typeface="微软雅黑" panose="020B0503020204020204" pitchFamily="34" charset="-122"/>
                <a:ea typeface="微软雅黑" panose="020B0503020204020204" pitchFamily="34" charset="-122"/>
              </a:rPr>
              <a:t>HMM</a:t>
            </a:r>
            <a:r>
              <a:rPr lang="zh-CN" altLang="en-US" sz="2400" b="1">
                <a:solidFill>
                  <a:srgbClr val="595959"/>
                </a:solidFill>
                <a:latin typeface="微软雅黑" panose="020B0503020204020204" pitchFamily="34" charset="-122"/>
                <a:ea typeface="微软雅黑" panose="020B0503020204020204" pitchFamily="34" charset="-122"/>
              </a:rPr>
              <a:t>原理介绍</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4.1</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视频讲解</a:t>
            </a:r>
          </a:p>
        </p:txBody>
      </p:sp>
      <p:sp>
        <p:nvSpPr>
          <p:cNvPr id="3" name="矩形 2"/>
          <p:cNvSpPr/>
          <p:nvPr/>
        </p:nvSpPr>
        <p:spPr>
          <a:xfrm>
            <a:off x="1691680" y="2310140"/>
            <a:ext cx="6042803" cy="523220"/>
          </a:xfrm>
          <a:prstGeom prst="rect">
            <a:avLst/>
          </a:prstGeom>
          <a:noFill/>
        </p:spPr>
        <p:txBody>
          <a:bodyPr wrap="square" lIns="91440" tIns="45720" rIns="91440" bIns="45720">
            <a:spAutoFit/>
          </a:bodyPr>
          <a:lstStyle/>
          <a:p>
            <a:pPr algn="ctr"/>
            <a:r>
              <a:rPr lang="zh-CN" altLang="en-US" sz="28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什么是马尔科夫链？</a:t>
            </a:r>
            <a:endParaRPr lang="zh-CN" altLang="en-US" sz="28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Tree>
    <p:extLst>
      <p:ext uri="{BB962C8B-B14F-4D97-AF65-F5344CB8AC3E}">
        <p14:creationId xmlns:p14="http://schemas.microsoft.com/office/powerpoint/2010/main" val="2773003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2. </a:t>
            </a:r>
            <a:r>
              <a:rPr lang="zh-CN" altLang="en-US" sz="2400" b="1">
                <a:solidFill>
                  <a:srgbClr val="595959"/>
                </a:solidFill>
                <a:latin typeface="微软雅黑" panose="020B0503020204020204" pitchFamily="34" charset="-122"/>
                <a:ea typeface="微软雅黑" panose="020B0503020204020204" pitchFamily="34" charset="-122"/>
              </a:rPr>
              <a:t>马尔科夫链及</a:t>
            </a:r>
            <a:r>
              <a:rPr lang="en-US" altLang="zh-CN" sz="2400" b="1">
                <a:solidFill>
                  <a:srgbClr val="595959"/>
                </a:solidFill>
                <a:latin typeface="微软雅黑" panose="020B0503020204020204" pitchFamily="34" charset="-122"/>
                <a:ea typeface="微软雅黑" panose="020B0503020204020204" pitchFamily="34" charset="-122"/>
              </a:rPr>
              <a:t>HMM</a:t>
            </a:r>
            <a:r>
              <a:rPr lang="zh-CN" altLang="en-US" sz="2400" b="1">
                <a:solidFill>
                  <a:srgbClr val="595959"/>
                </a:solidFill>
                <a:latin typeface="微软雅黑" panose="020B0503020204020204" pitchFamily="34" charset="-122"/>
                <a:ea typeface="微软雅黑" panose="020B0503020204020204" pitchFamily="34" charset="-122"/>
              </a:rPr>
              <a:t>原理介绍</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4.2</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知识检测</a:t>
            </a:r>
          </a:p>
        </p:txBody>
      </p:sp>
      <p:sp>
        <p:nvSpPr>
          <p:cNvPr id="5" name="矩形 4"/>
          <p:cNvSpPr/>
          <p:nvPr/>
        </p:nvSpPr>
        <p:spPr>
          <a:xfrm>
            <a:off x="1475656" y="1590910"/>
            <a:ext cx="4392488" cy="345094"/>
          </a:xfrm>
          <a:prstGeom prst="rect">
            <a:avLst/>
          </a:prstGeom>
        </p:spPr>
        <p:txBody>
          <a:bodyPr wrap="square">
            <a:spAutoFit/>
          </a:bodyPr>
          <a:lstStyle/>
          <a:p>
            <a:pPr>
              <a:lnSpc>
                <a:spcPct val="130000"/>
              </a:lnSpc>
            </a:pPr>
            <a:r>
              <a:rPr lang="en-US" altLang="zh-CN" sz="1400">
                <a:solidFill>
                  <a:srgbClr val="858585"/>
                </a:solidFill>
                <a:latin typeface="微软雅黑" panose="020B0503020204020204" pitchFamily="34" charset="-122"/>
                <a:ea typeface="微软雅黑" panose="020B0503020204020204" pitchFamily="34" charset="-122"/>
              </a:rPr>
              <a:t>1</a:t>
            </a:r>
            <a:r>
              <a:rPr lang="zh-CN" altLang="en-US" sz="1400">
                <a:solidFill>
                  <a:srgbClr val="858585"/>
                </a:solidFill>
                <a:latin typeface="微软雅黑" panose="020B0503020204020204" pitchFamily="34" charset="-122"/>
                <a:ea typeface="微软雅黑" panose="020B0503020204020204" pitchFamily="34" charset="-122"/>
              </a:rPr>
              <a:t>、下列关于马尔科夫链的描述正确的是？（</a:t>
            </a:r>
            <a:r>
              <a:rPr lang="zh-CN" altLang="en-US" sz="1400" b="1">
                <a:solidFill>
                  <a:srgbClr val="858585"/>
                </a:solidFill>
                <a:latin typeface="微软雅黑" panose="020B0503020204020204" pitchFamily="34" charset="-122"/>
                <a:ea typeface="微软雅黑" panose="020B0503020204020204" pitchFamily="34" charset="-122"/>
              </a:rPr>
              <a:t>多选</a:t>
            </a:r>
            <a:r>
              <a:rPr lang="zh-CN" altLang="en-US" sz="1400">
                <a:solidFill>
                  <a:srgbClr val="858585"/>
                </a:solidFill>
                <a:latin typeface="微软雅黑" panose="020B0503020204020204" pitchFamily="34" charset="-122"/>
                <a:ea typeface="微软雅黑" panose="020B0503020204020204" pitchFamily="34" charset="-122"/>
              </a:rPr>
              <a:t>）</a:t>
            </a:r>
            <a:endParaRPr lang="en-US" altLang="zh-CN" sz="1400">
              <a:solidFill>
                <a:srgbClr val="858585"/>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344F53AC-479A-46F5-9126-715B146B1A3B}"/>
              </a:ext>
            </a:extLst>
          </p:cNvPr>
          <p:cNvSpPr txBox="1"/>
          <p:nvPr/>
        </p:nvSpPr>
        <p:spPr>
          <a:xfrm>
            <a:off x="1979712" y="2263557"/>
            <a:ext cx="6053260" cy="1600438"/>
          </a:xfrm>
          <a:prstGeom prst="rect">
            <a:avLst/>
          </a:prstGeom>
          <a:noFill/>
        </p:spPr>
        <p:txBody>
          <a:bodyPr wrap="none" rtlCol="0">
            <a:spAutoFit/>
          </a:bodyPr>
          <a:lstStyle/>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A</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它描述的是状态空间中状态的的随机变换过程</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B</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状态“无记忆”表示的是当前时间点的状态与任何时间点的状态都无关</a:t>
            </a:r>
            <a:endParaRPr lang="en-US" altLang="zh-CN" sz="1400" baseline="-250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下一状态的概率分布只与当前状态有关</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D</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转移概率指的是当前状态改变成其他状态的概率</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96B7E41D-C849-4291-8E00-7F6EFAC4FEE1}"/>
              </a:ext>
            </a:extLst>
          </p:cNvPr>
          <p:cNvSpPr txBox="1"/>
          <p:nvPr/>
        </p:nvSpPr>
        <p:spPr>
          <a:xfrm>
            <a:off x="1691680" y="4227934"/>
            <a:ext cx="1297471" cy="307777"/>
          </a:xfrm>
          <a:prstGeom prst="rect">
            <a:avLst/>
          </a:prstGeom>
          <a:noFill/>
        </p:spPr>
        <p:txBody>
          <a:bodyPr wrap="none" rtlCol="0">
            <a:spAutoFit/>
          </a:bodyPr>
          <a:lstStyle/>
          <a:p>
            <a:pPr fontAlgn="auto">
              <a:spcBef>
                <a:spcPts val="0"/>
              </a:spcBef>
              <a:spcAft>
                <a:spcPts val="0"/>
              </a:spcAft>
            </a:pPr>
            <a:r>
              <a:rPr lang="zh-CN" altLang="en-US" sz="1400" b="1">
                <a:solidFill>
                  <a:srgbClr val="FF0000"/>
                </a:solidFill>
                <a:latin typeface="微软雅黑" panose="020B0503020204020204" pitchFamily="34" charset="-122"/>
                <a:ea typeface="微软雅黑" panose="020B0503020204020204" pitchFamily="34" charset="-122"/>
              </a:rPr>
              <a:t>答案：</a:t>
            </a:r>
            <a:r>
              <a:rPr lang="en-US" altLang="zh-CN" sz="1400" b="1">
                <a:solidFill>
                  <a:srgbClr val="FF0000"/>
                </a:solidFill>
                <a:latin typeface="微软雅黑" panose="020B0503020204020204" pitchFamily="34" charset="-122"/>
                <a:ea typeface="微软雅黑" panose="020B0503020204020204" pitchFamily="34" charset="-122"/>
              </a:rPr>
              <a:t>ACD</a:t>
            </a:r>
            <a:r>
              <a:rPr lang="zh-CN" altLang="en-US" sz="1400" b="1">
                <a:solidFill>
                  <a:srgbClr val="FF0000"/>
                </a:solidFill>
                <a:latin typeface="微软雅黑" panose="020B0503020204020204" pitchFamily="34" charset="-122"/>
                <a:ea typeface="微软雅黑" panose="020B0503020204020204" pitchFamily="34" charset="-122"/>
              </a:rPr>
              <a:t>。</a:t>
            </a:r>
            <a:endParaRPr lang="en-US" altLang="zh-CN" sz="1400" b="1">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8542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563888" y="1563638"/>
            <a:ext cx="4319588" cy="2129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马尔科夫链及</a:t>
            </a:r>
            <a:r>
              <a:rPr lang="en-US" altLang="zh-CN" sz="2000" b="1">
                <a:latin typeface="微软雅黑" panose="020B0503020204020204" pitchFamily="34" charset="-122"/>
                <a:ea typeface="微软雅黑" panose="020B0503020204020204" pitchFamily="34" charset="-122"/>
              </a:rPr>
              <a:t>HMM</a:t>
            </a:r>
            <a:r>
              <a:rPr lang="zh-CN" altLang="en-US" sz="2000" b="1">
                <a:latin typeface="微软雅黑" panose="020B0503020204020204" pitchFamily="34" charset="-122"/>
                <a:ea typeface="微软雅黑" panose="020B0503020204020204" pitchFamily="34" charset="-122"/>
              </a:rPr>
              <a:t>原理介绍</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马尔科夫链的介绍</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solidFill>
                  <a:srgbClr val="FF0000"/>
                </a:solidFill>
                <a:latin typeface="微软雅黑" panose="020B0503020204020204" pitchFamily="34" charset="-122"/>
                <a:ea typeface="微软雅黑" panose="020B0503020204020204" pitchFamily="34" charset="-122"/>
              </a:rPr>
              <a:t>HMM</a:t>
            </a:r>
            <a:r>
              <a:rPr lang="zh-CN" altLang="en-US" sz="1200">
                <a:solidFill>
                  <a:srgbClr val="FF0000"/>
                </a:solidFill>
                <a:latin typeface="微软雅黑" panose="020B0503020204020204" pitchFamily="34" charset="-122"/>
                <a:ea typeface="微软雅黑" panose="020B0503020204020204" pitchFamily="34" charset="-122"/>
              </a:rPr>
              <a:t>模型的简单案例</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HMM</a:t>
            </a:r>
            <a:r>
              <a:rPr lang="zh-CN" altLang="en-US" sz="1200">
                <a:latin typeface="微软雅黑" panose="020B0503020204020204" pitchFamily="34" charset="-122"/>
                <a:ea typeface="微软雅黑" panose="020B0503020204020204" pitchFamily="34" charset="-122"/>
              </a:rPr>
              <a:t>模型三种经典问题举例求解</a:t>
            </a:r>
            <a:endParaRPr lang="en-US" altLang="zh-CN" sz="12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HMM</a:t>
            </a:r>
            <a:r>
              <a:rPr lang="zh-CN" altLang="en-US" sz="1200">
                <a:latin typeface="微软雅黑" panose="020B0503020204020204" pitchFamily="34" charset="-122"/>
                <a:ea typeface="微软雅黑" panose="020B0503020204020204" pitchFamily="34" charset="-122"/>
              </a:rPr>
              <a:t>模型基础</a:t>
            </a:r>
            <a:endParaRPr lang="en-US" altLang="zh-CN" sz="12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88378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2. </a:t>
            </a:r>
            <a:r>
              <a:rPr lang="zh-CN" altLang="en-US" sz="2400" b="1">
                <a:solidFill>
                  <a:srgbClr val="595959"/>
                </a:solidFill>
                <a:latin typeface="微软雅黑" panose="020B0503020204020204" pitchFamily="34" charset="-122"/>
                <a:ea typeface="微软雅黑" panose="020B0503020204020204" pitchFamily="34" charset="-122"/>
              </a:rPr>
              <a:t>马尔科夫链及</a:t>
            </a:r>
            <a:r>
              <a:rPr lang="en-US" altLang="zh-CN" sz="2400" b="1">
                <a:solidFill>
                  <a:srgbClr val="595959"/>
                </a:solidFill>
                <a:latin typeface="微软雅黑" panose="020B0503020204020204" pitchFamily="34" charset="-122"/>
                <a:ea typeface="微软雅黑" panose="020B0503020204020204" pitchFamily="34" charset="-122"/>
              </a:rPr>
              <a:t>HMM</a:t>
            </a:r>
            <a:r>
              <a:rPr lang="zh-CN" altLang="en-US" sz="2400" b="1">
                <a:solidFill>
                  <a:srgbClr val="595959"/>
                </a:solidFill>
                <a:latin typeface="微软雅黑" panose="020B0503020204020204" pitchFamily="34" charset="-122"/>
                <a:ea typeface="微软雅黑" panose="020B0503020204020204" pitchFamily="34" charset="-122"/>
              </a:rPr>
              <a:t>原理介绍</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5.1</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视频讲解</a:t>
            </a:r>
          </a:p>
        </p:txBody>
      </p:sp>
      <p:sp>
        <p:nvSpPr>
          <p:cNvPr id="3" name="矩形 2"/>
          <p:cNvSpPr/>
          <p:nvPr/>
        </p:nvSpPr>
        <p:spPr>
          <a:xfrm>
            <a:off x="1691680" y="2310140"/>
            <a:ext cx="6042803" cy="523220"/>
          </a:xfrm>
          <a:prstGeom prst="rect">
            <a:avLst/>
          </a:prstGeom>
          <a:noFill/>
        </p:spPr>
        <p:txBody>
          <a:bodyPr wrap="square" lIns="91440" tIns="45720" rIns="91440" bIns="45720">
            <a:spAutoFit/>
          </a:bodyPr>
          <a:lstStyle/>
          <a:p>
            <a:pPr algn="ctr"/>
            <a:r>
              <a:rPr lang="zh-CN" altLang="en-US" sz="28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什么是</a:t>
            </a:r>
            <a:r>
              <a:rPr lang="en-US" altLang="zh-CN" sz="28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HMM</a:t>
            </a:r>
            <a:r>
              <a:rPr lang="zh-CN" altLang="en-US" sz="28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a:t>
            </a:r>
            <a:endParaRPr lang="zh-CN" altLang="en-US" sz="28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Tree>
    <p:extLst>
      <p:ext uri="{BB962C8B-B14F-4D97-AF65-F5344CB8AC3E}">
        <p14:creationId xmlns:p14="http://schemas.microsoft.com/office/powerpoint/2010/main" val="1947466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2. </a:t>
            </a:r>
            <a:r>
              <a:rPr lang="zh-CN" altLang="en-US" sz="2400" b="1">
                <a:solidFill>
                  <a:srgbClr val="595959"/>
                </a:solidFill>
                <a:latin typeface="微软雅黑" panose="020B0503020204020204" pitchFamily="34" charset="-122"/>
                <a:ea typeface="微软雅黑" panose="020B0503020204020204" pitchFamily="34" charset="-122"/>
              </a:rPr>
              <a:t>马尔科夫链及</a:t>
            </a:r>
            <a:r>
              <a:rPr lang="en-US" altLang="zh-CN" sz="2400" b="1">
                <a:solidFill>
                  <a:srgbClr val="595959"/>
                </a:solidFill>
                <a:latin typeface="微软雅黑" panose="020B0503020204020204" pitchFamily="34" charset="-122"/>
                <a:ea typeface="微软雅黑" panose="020B0503020204020204" pitchFamily="34" charset="-122"/>
              </a:rPr>
              <a:t>HMM</a:t>
            </a:r>
            <a:r>
              <a:rPr lang="zh-CN" altLang="en-US" sz="2400" b="1">
                <a:solidFill>
                  <a:srgbClr val="595959"/>
                </a:solidFill>
                <a:latin typeface="微软雅黑" panose="020B0503020204020204" pitchFamily="34" charset="-122"/>
                <a:ea typeface="微软雅黑" panose="020B0503020204020204" pitchFamily="34" charset="-122"/>
              </a:rPr>
              <a:t>原理介绍</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5.2</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知识检测</a:t>
            </a:r>
          </a:p>
        </p:txBody>
      </p:sp>
      <p:sp>
        <p:nvSpPr>
          <p:cNvPr id="5" name="矩形 4"/>
          <p:cNvSpPr/>
          <p:nvPr/>
        </p:nvSpPr>
        <p:spPr>
          <a:xfrm>
            <a:off x="1475656" y="1590910"/>
            <a:ext cx="4392488" cy="345094"/>
          </a:xfrm>
          <a:prstGeom prst="rect">
            <a:avLst/>
          </a:prstGeom>
        </p:spPr>
        <p:txBody>
          <a:bodyPr wrap="square">
            <a:spAutoFit/>
          </a:bodyPr>
          <a:lstStyle/>
          <a:p>
            <a:pPr>
              <a:lnSpc>
                <a:spcPct val="130000"/>
              </a:lnSpc>
            </a:pPr>
            <a:r>
              <a:rPr lang="en-US" altLang="zh-CN" sz="1400">
                <a:solidFill>
                  <a:srgbClr val="858585"/>
                </a:solidFill>
                <a:latin typeface="微软雅黑" panose="020B0503020204020204" pitchFamily="34" charset="-122"/>
                <a:ea typeface="微软雅黑" panose="020B0503020204020204" pitchFamily="34" charset="-122"/>
              </a:rPr>
              <a:t>1</a:t>
            </a:r>
            <a:r>
              <a:rPr lang="zh-CN" altLang="en-US" sz="1400">
                <a:solidFill>
                  <a:srgbClr val="858585"/>
                </a:solidFill>
                <a:latin typeface="微软雅黑" panose="020B0503020204020204" pitchFamily="34" charset="-122"/>
                <a:ea typeface="微软雅黑" panose="020B0503020204020204" pitchFamily="34" charset="-122"/>
              </a:rPr>
              <a:t>、下列关于</a:t>
            </a:r>
            <a:r>
              <a:rPr lang="en-US" altLang="zh-CN" sz="1400">
                <a:solidFill>
                  <a:srgbClr val="858585"/>
                </a:solidFill>
                <a:latin typeface="微软雅黑" panose="020B0503020204020204" pitchFamily="34" charset="-122"/>
                <a:ea typeface="微软雅黑" panose="020B0503020204020204" pitchFamily="34" charset="-122"/>
              </a:rPr>
              <a:t>HMM</a:t>
            </a:r>
            <a:r>
              <a:rPr lang="zh-CN" altLang="en-US" sz="1400">
                <a:solidFill>
                  <a:srgbClr val="858585"/>
                </a:solidFill>
                <a:latin typeface="微软雅黑" panose="020B0503020204020204" pitchFamily="34" charset="-122"/>
                <a:ea typeface="微软雅黑" panose="020B0503020204020204" pitchFamily="34" charset="-122"/>
              </a:rPr>
              <a:t>的描述错误的是？</a:t>
            </a:r>
            <a:endParaRPr lang="en-US" altLang="zh-CN" sz="1400">
              <a:solidFill>
                <a:srgbClr val="858585"/>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344F53AC-479A-46F5-9126-715B146B1A3B}"/>
              </a:ext>
            </a:extLst>
          </p:cNvPr>
          <p:cNvSpPr txBox="1"/>
          <p:nvPr/>
        </p:nvSpPr>
        <p:spPr>
          <a:xfrm>
            <a:off x="1979712" y="2263557"/>
            <a:ext cx="5663730" cy="1600438"/>
          </a:xfrm>
          <a:prstGeom prst="rect">
            <a:avLst/>
          </a:prstGeom>
          <a:noFill/>
        </p:spPr>
        <p:txBody>
          <a:bodyPr wrap="none" rtlCol="0">
            <a:spAutoFit/>
          </a:bodyPr>
          <a:lstStyle/>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A</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它描述的是隐含未知参数的马尔科夫过程</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B</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它需要从可观察的参数中去估计隐含参数</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HMM</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问题与隐含状态的数量没有关系</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D</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最常见的</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HMM</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问题是通过隐含状态和可见状态链去估计转换概率</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96B7E41D-C849-4291-8E00-7F6EFAC4FEE1}"/>
              </a:ext>
            </a:extLst>
          </p:cNvPr>
          <p:cNvSpPr txBox="1"/>
          <p:nvPr/>
        </p:nvSpPr>
        <p:spPr>
          <a:xfrm>
            <a:off x="1691680" y="4227934"/>
            <a:ext cx="1023037" cy="307777"/>
          </a:xfrm>
          <a:prstGeom prst="rect">
            <a:avLst/>
          </a:prstGeom>
          <a:noFill/>
        </p:spPr>
        <p:txBody>
          <a:bodyPr wrap="none" rtlCol="0">
            <a:spAutoFit/>
          </a:bodyPr>
          <a:lstStyle/>
          <a:p>
            <a:pPr fontAlgn="auto">
              <a:spcBef>
                <a:spcPts val="0"/>
              </a:spcBef>
              <a:spcAft>
                <a:spcPts val="0"/>
              </a:spcAft>
            </a:pPr>
            <a:r>
              <a:rPr lang="zh-CN" altLang="en-US" sz="1400" b="1">
                <a:solidFill>
                  <a:srgbClr val="FF0000"/>
                </a:solidFill>
                <a:latin typeface="微软雅黑" panose="020B0503020204020204" pitchFamily="34" charset="-122"/>
                <a:ea typeface="微软雅黑" panose="020B0503020204020204" pitchFamily="34" charset="-122"/>
              </a:rPr>
              <a:t>答案：</a:t>
            </a:r>
            <a:r>
              <a:rPr lang="en-US" altLang="zh-CN" sz="1400" b="1">
                <a:solidFill>
                  <a:srgbClr val="FF0000"/>
                </a:solidFill>
                <a:latin typeface="微软雅黑" panose="020B0503020204020204" pitchFamily="34" charset="-122"/>
                <a:ea typeface="微软雅黑" panose="020B0503020204020204" pitchFamily="34" charset="-122"/>
              </a:rPr>
              <a:t>C</a:t>
            </a:r>
            <a:r>
              <a:rPr lang="zh-CN" altLang="en-US" sz="1400" b="1">
                <a:solidFill>
                  <a:srgbClr val="FF0000"/>
                </a:solidFill>
                <a:latin typeface="微软雅黑" panose="020B0503020204020204" pitchFamily="34" charset="-122"/>
                <a:ea typeface="微软雅黑" panose="020B0503020204020204" pitchFamily="34" charset="-122"/>
              </a:rPr>
              <a:t>。</a:t>
            </a:r>
            <a:endParaRPr lang="en-US" altLang="zh-CN" sz="1400" b="1">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30776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563888" y="1563638"/>
            <a:ext cx="4319588" cy="2129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马尔科夫链及</a:t>
            </a:r>
            <a:r>
              <a:rPr lang="en-US" altLang="zh-CN" sz="2000" b="1">
                <a:latin typeface="微软雅黑" panose="020B0503020204020204" pitchFamily="34" charset="-122"/>
                <a:ea typeface="微软雅黑" panose="020B0503020204020204" pitchFamily="34" charset="-122"/>
              </a:rPr>
              <a:t>HMM</a:t>
            </a:r>
            <a:r>
              <a:rPr lang="zh-CN" altLang="en-US" sz="2000" b="1">
                <a:latin typeface="微软雅黑" panose="020B0503020204020204" pitchFamily="34" charset="-122"/>
                <a:ea typeface="微软雅黑" panose="020B0503020204020204" pitchFamily="34" charset="-122"/>
              </a:rPr>
              <a:t>原理介绍</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马尔科夫链的介绍</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HMM</a:t>
            </a:r>
            <a:r>
              <a:rPr lang="zh-CN" altLang="en-US" sz="1200">
                <a:latin typeface="微软雅黑" panose="020B0503020204020204" pitchFamily="34" charset="-122"/>
                <a:ea typeface="微软雅黑" panose="020B0503020204020204" pitchFamily="34" charset="-122"/>
              </a:rPr>
              <a:t>模型的简单案例</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solidFill>
                  <a:srgbClr val="FF0000"/>
                </a:solidFill>
                <a:latin typeface="微软雅黑" panose="020B0503020204020204" pitchFamily="34" charset="-122"/>
                <a:ea typeface="微软雅黑" panose="020B0503020204020204" pitchFamily="34" charset="-122"/>
              </a:rPr>
              <a:t>HMM</a:t>
            </a:r>
            <a:r>
              <a:rPr lang="zh-CN" altLang="en-US" sz="1200">
                <a:solidFill>
                  <a:srgbClr val="FF0000"/>
                </a:solidFill>
                <a:latin typeface="微软雅黑" panose="020B0503020204020204" pitchFamily="34" charset="-122"/>
                <a:ea typeface="微软雅黑" panose="020B0503020204020204" pitchFamily="34" charset="-122"/>
              </a:rPr>
              <a:t>模型三种经典问题举例求解</a:t>
            </a:r>
            <a:endParaRPr lang="en-US" altLang="zh-CN" sz="120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HMM</a:t>
            </a:r>
            <a:r>
              <a:rPr lang="zh-CN" altLang="en-US" sz="1200">
                <a:latin typeface="微软雅黑" panose="020B0503020204020204" pitchFamily="34" charset="-122"/>
                <a:ea typeface="微软雅黑" panose="020B0503020204020204" pitchFamily="34" charset="-122"/>
              </a:rPr>
              <a:t>模型基础</a:t>
            </a:r>
            <a:endParaRPr lang="en-US" altLang="zh-CN" sz="12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79785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2. </a:t>
            </a:r>
            <a:r>
              <a:rPr lang="zh-CN" altLang="en-US" sz="2400" b="1">
                <a:solidFill>
                  <a:srgbClr val="595959"/>
                </a:solidFill>
                <a:latin typeface="微软雅黑" panose="020B0503020204020204" pitchFamily="34" charset="-122"/>
                <a:ea typeface="微软雅黑" panose="020B0503020204020204" pitchFamily="34" charset="-122"/>
              </a:rPr>
              <a:t>马尔科夫链及</a:t>
            </a:r>
            <a:r>
              <a:rPr lang="en-US" altLang="zh-CN" sz="2400" b="1">
                <a:solidFill>
                  <a:srgbClr val="595959"/>
                </a:solidFill>
                <a:latin typeface="微软雅黑" panose="020B0503020204020204" pitchFamily="34" charset="-122"/>
                <a:ea typeface="微软雅黑" panose="020B0503020204020204" pitchFamily="34" charset="-122"/>
              </a:rPr>
              <a:t>HMM</a:t>
            </a:r>
            <a:r>
              <a:rPr lang="zh-CN" altLang="en-US" sz="2400" b="1">
                <a:solidFill>
                  <a:srgbClr val="595959"/>
                </a:solidFill>
                <a:latin typeface="微软雅黑" panose="020B0503020204020204" pitchFamily="34" charset="-122"/>
                <a:ea typeface="微软雅黑" panose="020B0503020204020204" pitchFamily="34" charset="-122"/>
              </a:rPr>
              <a:t>原理介绍</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6.1</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视频讲解</a:t>
            </a:r>
          </a:p>
        </p:txBody>
      </p:sp>
      <p:sp>
        <p:nvSpPr>
          <p:cNvPr id="3" name="矩形 2"/>
          <p:cNvSpPr/>
          <p:nvPr/>
        </p:nvSpPr>
        <p:spPr>
          <a:xfrm>
            <a:off x="1691680" y="2310140"/>
            <a:ext cx="6042803" cy="523220"/>
          </a:xfrm>
          <a:prstGeom prst="rect">
            <a:avLst/>
          </a:prstGeom>
          <a:noFill/>
        </p:spPr>
        <p:txBody>
          <a:bodyPr wrap="square" lIns="91440" tIns="45720" rIns="91440" bIns="45720">
            <a:spAutoFit/>
          </a:bodyPr>
          <a:lstStyle/>
          <a:p>
            <a:pPr algn="ctr"/>
            <a:r>
              <a:rPr lang="en-US" altLang="zh-CN" sz="28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HMM</a:t>
            </a:r>
            <a:r>
              <a:rPr lang="zh-CN" altLang="en-US" sz="28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的三种经典问题如何求解？</a:t>
            </a:r>
            <a:endParaRPr lang="zh-CN" altLang="en-US" sz="28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Tree>
    <p:extLst>
      <p:ext uri="{BB962C8B-B14F-4D97-AF65-F5344CB8AC3E}">
        <p14:creationId xmlns:p14="http://schemas.microsoft.com/office/powerpoint/2010/main" val="3505958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Contents</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目</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录</a:t>
            </a:r>
          </a:p>
        </p:txBody>
      </p:sp>
      <p:sp>
        <p:nvSpPr>
          <p:cNvPr id="8196" name="TextBox 9"/>
          <p:cNvSpPr txBox="1">
            <a:spLocks noChangeArrowheads="1"/>
          </p:cNvSpPr>
          <p:nvPr/>
        </p:nvSpPr>
        <p:spPr bwMode="auto">
          <a:xfrm>
            <a:off x="3585517" y="1265431"/>
            <a:ext cx="3599508" cy="261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1400">
                <a:latin typeface="微软雅黑" panose="020B0503020204020204" pitchFamily="34" charset="-122"/>
                <a:ea typeface="微软雅黑" panose="020B0503020204020204" pitchFamily="34" charset="-122"/>
              </a:rPr>
              <a:t> </a:t>
            </a:r>
            <a:r>
              <a:rPr lang="en-US" altLang="zh-CN" sz="1400">
                <a:solidFill>
                  <a:srgbClr val="FF0000"/>
                </a:solidFill>
                <a:latin typeface="微软雅黑" panose="020B0503020204020204" pitchFamily="34" charset="-122"/>
                <a:ea typeface="微软雅黑" panose="020B0503020204020204" pitchFamily="34" charset="-122"/>
              </a:rPr>
              <a:t>EM</a:t>
            </a:r>
            <a:r>
              <a:rPr lang="zh-CN" altLang="en-US" sz="1400">
                <a:solidFill>
                  <a:srgbClr val="FF0000"/>
                </a:solidFill>
                <a:latin typeface="微软雅黑" panose="020B0503020204020204" pitchFamily="34" charset="-122"/>
                <a:ea typeface="微软雅黑" panose="020B0503020204020204" pitchFamily="34" charset="-122"/>
              </a:rPr>
              <a:t>算法原理介绍（重点）</a:t>
            </a:r>
            <a:endParaRPr lang="en-US" altLang="zh-CN" sz="1400">
              <a:solidFill>
                <a:srgbClr val="FF0000"/>
              </a:solidFill>
              <a:latin typeface="微软雅黑" panose="020B0503020204020204" pitchFamily="34" charset="-122"/>
              <a:ea typeface="微软雅黑" panose="020B0503020204020204" pitchFamily="34" charset="-122"/>
            </a:endParaRPr>
          </a:p>
          <a:p>
            <a:pPr>
              <a:lnSpc>
                <a:spcPct val="200000"/>
              </a:lnSpc>
              <a:buClr>
                <a:srgbClr val="262626"/>
              </a:buClr>
              <a:buFont typeface="Wingdings" panose="05000000000000000000" pitchFamily="2" charset="2"/>
              <a:buChar char="u"/>
            </a:pPr>
            <a:r>
              <a:rPr lang="en-US" altLang="zh-CN" sz="1400">
                <a:solidFill>
                  <a:srgbClr val="FF0000"/>
                </a:solidFill>
                <a:latin typeface="微软雅黑" panose="020B0503020204020204" pitchFamily="34" charset="-122"/>
                <a:ea typeface="微软雅黑" panose="020B0503020204020204" pitchFamily="34" charset="-122"/>
              </a:rPr>
              <a:t> </a:t>
            </a:r>
            <a:r>
              <a:rPr lang="zh-CN" altLang="en-US" sz="1400">
                <a:solidFill>
                  <a:srgbClr val="FF0000"/>
                </a:solidFill>
                <a:latin typeface="微软雅黑" panose="020B0503020204020204" pitchFamily="34" charset="-122"/>
                <a:ea typeface="微软雅黑" panose="020B0503020204020204" pitchFamily="34" charset="-122"/>
              </a:rPr>
              <a:t>马尔科夫链及</a:t>
            </a:r>
            <a:r>
              <a:rPr lang="en-US" altLang="zh-CN" sz="1400">
                <a:solidFill>
                  <a:srgbClr val="FF0000"/>
                </a:solidFill>
                <a:latin typeface="微软雅黑" panose="020B0503020204020204" pitchFamily="34" charset="-122"/>
                <a:ea typeface="微软雅黑" panose="020B0503020204020204" pitchFamily="34" charset="-122"/>
              </a:rPr>
              <a:t>HMM</a:t>
            </a:r>
            <a:r>
              <a:rPr lang="zh-CN" altLang="en-US" sz="1400">
                <a:solidFill>
                  <a:srgbClr val="FF0000"/>
                </a:solidFill>
                <a:latin typeface="微软雅黑" panose="020B0503020204020204" pitchFamily="34" charset="-122"/>
                <a:ea typeface="微软雅黑" panose="020B0503020204020204" pitchFamily="34" charset="-122"/>
              </a:rPr>
              <a:t>原理介绍（重点）</a:t>
            </a:r>
            <a:endParaRPr lang="en-US" altLang="zh-CN" sz="1400">
              <a:solidFill>
                <a:srgbClr val="FF0000"/>
              </a:solidFill>
              <a:latin typeface="微软雅黑" panose="020B0503020204020204" pitchFamily="34" charset="-122"/>
              <a:ea typeface="微软雅黑" panose="020B0503020204020204" pitchFamily="34" charset="-122"/>
            </a:endParaRPr>
          </a:p>
          <a:p>
            <a:pPr>
              <a:lnSpc>
                <a:spcPct val="200000"/>
              </a:lnSpc>
              <a:buClr>
                <a:srgbClr val="262626"/>
              </a:buClr>
              <a:buFont typeface="Wingdings" panose="05000000000000000000" pitchFamily="2" charset="2"/>
              <a:buChar char="u"/>
            </a:pPr>
            <a:r>
              <a:rPr lang="zh-CN" altLang="en-US" sz="1400">
                <a:solidFill>
                  <a:srgbClr val="FF0000"/>
                </a:solidFill>
                <a:latin typeface="微软雅黑" panose="020B0503020204020204" pitchFamily="34" charset="-122"/>
                <a:ea typeface="微软雅黑" panose="020B0503020204020204" pitchFamily="34" charset="-122"/>
              </a:rPr>
              <a:t> 前向后向算法原理介绍（重点）</a:t>
            </a:r>
            <a:endParaRPr lang="en-US" altLang="zh-CN" sz="1400">
              <a:solidFill>
                <a:srgbClr val="FF0000"/>
              </a:solidFill>
              <a:latin typeface="微软雅黑" panose="020B0503020204020204" pitchFamily="34" charset="-122"/>
              <a:ea typeface="微软雅黑" panose="020B0503020204020204" pitchFamily="34" charset="-122"/>
            </a:endParaRPr>
          </a:p>
          <a:p>
            <a:pPr>
              <a:lnSpc>
                <a:spcPct val="200000"/>
              </a:lnSpc>
              <a:buClr>
                <a:srgbClr val="262626"/>
              </a:buClr>
              <a:buFont typeface="Wingdings" panose="05000000000000000000" pitchFamily="2" charset="2"/>
              <a:buChar char="u"/>
            </a:pPr>
            <a:r>
              <a:rPr lang="en-US" altLang="zh-CN" sz="1400">
                <a:solidFill>
                  <a:srgbClr val="FF0000"/>
                </a:solidFill>
                <a:latin typeface="微软雅黑" panose="020B0503020204020204" pitchFamily="34" charset="-122"/>
                <a:ea typeface="微软雅黑" panose="020B0503020204020204" pitchFamily="34" charset="-122"/>
              </a:rPr>
              <a:t> </a:t>
            </a:r>
            <a:r>
              <a:rPr lang="zh-CN" altLang="en-US" sz="1400">
                <a:solidFill>
                  <a:srgbClr val="FF0000"/>
                </a:solidFill>
                <a:latin typeface="微软雅黑" panose="020B0503020204020204" pitchFamily="34" charset="-122"/>
                <a:ea typeface="微软雅黑" panose="020B0503020204020204" pitchFamily="34" charset="-122"/>
              </a:rPr>
              <a:t>维特比算法原理介绍（重点）</a:t>
            </a:r>
            <a:endParaRPr lang="en-US" altLang="zh-CN" sz="1400">
              <a:solidFill>
                <a:srgbClr val="FF0000"/>
              </a:solidFill>
              <a:latin typeface="微软雅黑" panose="020B0503020204020204" pitchFamily="34" charset="-122"/>
              <a:ea typeface="微软雅黑" panose="020B0503020204020204" pitchFamily="34" charset="-122"/>
            </a:endParaRPr>
          </a:p>
          <a:p>
            <a:pPr>
              <a:lnSpc>
                <a:spcPct val="200000"/>
              </a:lnSpc>
              <a:buClr>
                <a:srgbClr val="262626"/>
              </a:buClr>
              <a:buFont typeface="Wingdings" panose="05000000000000000000" pitchFamily="2" charset="2"/>
              <a:buChar char="u"/>
            </a:pPr>
            <a:r>
              <a:rPr lang="en-US" altLang="zh-CN" sz="1400">
                <a:solidFill>
                  <a:srgbClr val="FF0000"/>
                </a:solidFill>
                <a:latin typeface="微软雅黑" panose="020B0503020204020204" pitchFamily="34" charset="-122"/>
                <a:ea typeface="微软雅黑" panose="020B0503020204020204" pitchFamily="34" charset="-122"/>
              </a:rPr>
              <a:t> </a:t>
            </a:r>
            <a:r>
              <a:rPr lang="zh-CN" altLang="en-US" sz="1400">
                <a:solidFill>
                  <a:srgbClr val="FF0000"/>
                </a:solidFill>
                <a:latin typeface="微软雅黑" panose="020B0503020204020204" pitchFamily="34" charset="-122"/>
                <a:ea typeface="微软雅黑" panose="020B0503020204020204" pitchFamily="34" charset="-122"/>
              </a:rPr>
              <a:t>鲍姆</a:t>
            </a:r>
            <a:r>
              <a:rPr lang="en-US" altLang="zh-CN" sz="1400">
                <a:solidFill>
                  <a:srgbClr val="FF0000"/>
                </a:solidFill>
                <a:latin typeface="微软雅黑" panose="020B0503020204020204" pitchFamily="34" charset="-122"/>
                <a:ea typeface="微软雅黑" panose="020B0503020204020204" pitchFamily="34" charset="-122"/>
              </a:rPr>
              <a:t>-</a:t>
            </a:r>
            <a:r>
              <a:rPr lang="zh-CN" altLang="en-US" sz="1400">
                <a:solidFill>
                  <a:srgbClr val="FF0000"/>
                </a:solidFill>
                <a:latin typeface="微软雅黑" panose="020B0503020204020204" pitchFamily="34" charset="-122"/>
                <a:ea typeface="微软雅黑" panose="020B0503020204020204" pitchFamily="34" charset="-122"/>
              </a:rPr>
              <a:t>韦尔奇算法原理介绍（重点）</a:t>
            </a:r>
            <a:endParaRPr lang="en-US" altLang="zh-CN" sz="1400">
              <a:solidFill>
                <a:srgbClr val="FF0000"/>
              </a:solidFill>
              <a:latin typeface="微软雅黑" panose="020B0503020204020204" pitchFamily="34" charset="-122"/>
              <a:ea typeface="微软雅黑" panose="020B0503020204020204" pitchFamily="34" charset="-122"/>
            </a:endParaRPr>
          </a:p>
          <a:p>
            <a:pPr>
              <a:lnSpc>
                <a:spcPct val="200000"/>
              </a:lnSpc>
              <a:buClr>
                <a:srgbClr val="262626"/>
              </a:buClr>
              <a:buFont typeface="Wingdings" panose="05000000000000000000" pitchFamily="2" charset="2"/>
              <a:buChar char="u"/>
            </a:pPr>
            <a:r>
              <a:rPr lang="en-US" altLang="zh-CN" sz="1400">
                <a:solidFill>
                  <a:srgbClr val="FF0000"/>
                </a:solidFill>
                <a:latin typeface="微软雅黑" panose="020B0503020204020204" pitchFamily="34" charset="-122"/>
                <a:ea typeface="微软雅黑" panose="020B0503020204020204" pitchFamily="34" charset="-122"/>
              </a:rPr>
              <a:t> HMM</a:t>
            </a:r>
            <a:r>
              <a:rPr lang="zh-CN" altLang="en-US" sz="1400">
                <a:solidFill>
                  <a:srgbClr val="FF0000"/>
                </a:solidFill>
                <a:latin typeface="微软雅黑" panose="020B0503020204020204" pitchFamily="34" charset="-122"/>
                <a:ea typeface="微软雅黑" panose="020B0503020204020204" pitchFamily="34" charset="-122"/>
              </a:rPr>
              <a:t>案例实现（重点）</a:t>
            </a:r>
            <a:endParaRPr lang="en-US" altLang="zh-CN" sz="140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2. </a:t>
            </a:r>
            <a:r>
              <a:rPr lang="zh-CN" altLang="en-US" sz="2400" b="1">
                <a:solidFill>
                  <a:srgbClr val="595959"/>
                </a:solidFill>
                <a:latin typeface="微软雅黑" panose="020B0503020204020204" pitchFamily="34" charset="-122"/>
                <a:ea typeface="微软雅黑" panose="020B0503020204020204" pitchFamily="34" charset="-122"/>
              </a:rPr>
              <a:t>马尔科夫链及</a:t>
            </a:r>
            <a:r>
              <a:rPr lang="en-US" altLang="zh-CN" sz="2400" b="1">
                <a:solidFill>
                  <a:srgbClr val="595959"/>
                </a:solidFill>
                <a:latin typeface="微软雅黑" panose="020B0503020204020204" pitchFamily="34" charset="-122"/>
                <a:ea typeface="微软雅黑" panose="020B0503020204020204" pitchFamily="34" charset="-122"/>
              </a:rPr>
              <a:t>HMM</a:t>
            </a:r>
            <a:r>
              <a:rPr lang="zh-CN" altLang="en-US" sz="2400" b="1">
                <a:solidFill>
                  <a:srgbClr val="595959"/>
                </a:solidFill>
                <a:latin typeface="微软雅黑" panose="020B0503020204020204" pitchFamily="34" charset="-122"/>
                <a:ea typeface="微软雅黑" panose="020B0503020204020204" pitchFamily="34" charset="-122"/>
              </a:rPr>
              <a:t>原理介绍</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6.2</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知识检测</a:t>
            </a:r>
          </a:p>
        </p:txBody>
      </p:sp>
      <p:sp>
        <p:nvSpPr>
          <p:cNvPr id="5" name="矩形 4"/>
          <p:cNvSpPr/>
          <p:nvPr/>
        </p:nvSpPr>
        <p:spPr>
          <a:xfrm>
            <a:off x="1475656" y="1590910"/>
            <a:ext cx="5184576" cy="345094"/>
          </a:xfrm>
          <a:prstGeom prst="rect">
            <a:avLst/>
          </a:prstGeom>
        </p:spPr>
        <p:txBody>
          <a:bodyPr wrap="square">
            <a:spAutoFit/>
          </a:bodyPr>
          <a:lstStyle/>
          <a:p>
            <a:pPr>
              <a:lnSpc>
                <a:spcPct val="130000"/>
              </a:lnSpc>
            </a:pPr>
            <a:r>
              <a:rPr lang="en-US" altLang="zh-CN" sz="1400">
                <a:solidFill>
                  <a:srgbClr val="858585"/>
                </a:solidFill>
                <a:latin typeface="微软雅黑" panose="020B0503020204020204" pitchFamily="34" charset="-122"/>
                <a:ea typeface="微软雅黑" panose="020B0503020204020204" pitchFamily="34" charset="-122"/>
              </a:rPr>
              <a:t>1</a:t>
            </a:r>
            <a:r>
              <a:rPr lang="zh-CN" altLang="en-US" sz="1400">
                <a:solidFill>
                  <a:srgbClr val="858585"/>
                </a:solidFill>
                <a:latin typeface="微软雅黑" panose="020B0503020204020204" pitchFamily="34" charset="-122"/>
                <a:ea typeface="微软雅黑" panose="020B0503020204020204" pitchFamily="34" charset="-122"/>
              </a:rPr>
              <a:t>、下列关于</a:t>
            </a:r>
            <a:r>
              <a:rPr lang="en-US" altLang="zh-CN" sz="1400">
                <a:solidFill>
                  <a:srgbClr val="858585"/>
                </a:solidFill>
                <a:latin typeface="微软雅黑" panose="020B0503020204020204" pitchFamily="34" charset="-122"/>
                <a:ea typeface="微软雅黑" panose="020B0503020204020204" pitchFamily="34" charset="-122"/>
              </a:rPr>
              <a:t>HMM</a:t>
            </a:r>
            <a:r>
              <a:rPr lang="zh-CN" altLang="en-US" sz="1400">
                <a:solidFill>
                  <a:srgbClr val="858585"/>
                </a:solidFill>
                <a:latin typeface="微软雅黑" panose="020B0503020204020204" pitchFamily="34" charset="-122"/>
                <a:ea typeface="微软雅黑" panose="020B0503020204020204" pitchFamily="34" charset="-122"/>
              </a:rPr>
              <a:t>三种经典问题的解决方法描述正确的是？</a:t>
            </a:r>
            <a:endParaRPr lang="en-US" altLang="zh-CN" sz="1400">
              <a:solidFill>
                <a:srgbClr val="858585"/>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344F53AC-479A-46F5-9126-715B146B1A3B}"/>
              </a:ext>
            </a:extLst>
          </p:cNvPr>
          <p:cNvSpPr txBox="1"/>
          <p:nvPr/>
        </p:nvSpPr>
        <p:spPr>
          <a:xfrm>
            <a:off x="1403648" y="2183918"/>
            <a:ext cx="6950942" cy="1600438"/>
          </a:xfrm>
          <a:prstGeom prst="rect">
            <a:avLst/>
          </a:prstGeom>
          <a:noFill/>
        </p:spPr>
        <p:txBody>
          <a:bodyPr wrap="none" rtlCol="0">
            <a:spAutoFit/>
          </a:bodyPr>
          <a:lstStyle/>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A</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已知隐含状态、转换概率、可见状态链来求解输出概率是最简单的</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B</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已知隐含状态、转换概率、输出概率来求解隐含状态链，此时用前向算法更加高效</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已知隐含状态、可见状态链、输出概率来判断已知模型是否正常，</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      </a:t>
            </a:r>
          </a:p>
          <a:p>
            <a:pPr fontAlgn="auto">
              <a:spcBef>
                <a:spcPts val="0"/>
              </a:spcBef>
              <a:spcAft>
                <a:spcPts val="0"/>
              </a:spcAft>
            </a:pP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此时用维特比算法更加高效</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96B7E41D-C849-4291-8E00-7F6EFAC4FEE1}"/>
              </a:ext>
            </a:extLst>
          </p:cNvPr>
          <p:cNvSpPr txBox="1"/>
          <p:nvPr/>
        </p:nvSpPr>
        <p:spPr>
          <a:xfrm>
            <a:off x="1691680" y="4011612"/>
            <a:ext cx="3256020" cy="307777"/>
          </a:xfrm>
          <a:prstGeom prst="rect">
            <a:avLst/>
          </a:prstGeom>
          <a:noFill/>
        </p:spPr>
        <p:txBody>
          <a:bodyPr wrap="none" rtlCol="0">
            <a:spAutoFit/>
          </a:bodyPr>
          <a:lstStyle/>
          <a:p>
            <a:pPr fontAlgn="auto">
              <a:spcBef>
                <a:spcPts val="0"/>
              </a:spcBef>
              <a:spcAft>
                <a:spcPts val="0"/>
              </a:spcAft>
            </a:pPr>
            <a:r>
              <a:rPr lang="zh-CN" altLang="en-US" sz="1400" b="1">
                <a:solidFill>
                  <a:srgbClr val="FF0000"/>
                </a:solidFill>
                <a:latin typeface="微软雅黑" panose="020B0503020204020204" pitchFamily="34" charset="-122"/>
                <a:ea typeface="微软雅黑" panose="020B0503020204020204" pitchFamily="34" charset="-122"/>
              </a:rPr>
              <a:t>答案：</a:t>
            </a:r>
            <a:r>
              <a:rPr lang="en-US" altLang="zh-CN" sz="1400" b="1">
                <a:solidFill>
                  <a:srgbClr val="FF0000"/>
                </a:solidFill>
                <a:latin typeface="微软雅黑" panose="020B0503020204020204" pitchFamily="34" charset="-122"/>
                <a:ea typeface="微软雅黑" panose="020B0503020204020204" pitchFamily="34" charset="-122"/>
              </a:rPr>
              <a:t>A</a:t>
            </a:r>
            <a:r>
              <a:rPr lang="zh-CN" altLang="en-US" sz="1400" b="1">
                <a:solidFill>
                  <a:srgbClr val="FF0000"/>
                </a:solidFill>
                <a:latin typeface="微软雅黑" panose="020B0503020204020204" pitchFamily="34" charset="-122"/>
                <a:ea typeface="微软雅黑" panose="020B0503020204020204" pitchFamily="34" charset="-122"/>
              </a:rPr>
              <a:t>。</a:t>
            </a:r>
            <a:r>
              <a:rPr lang="en-US" altLang="zh-CN" sz="1400" b="1">
                <a:latin typeface="微软雅黑" panose="020B0503020204020204" pitchFamily="34" charset="-122"/>
                <a:ea typeface="微软雅黑" panose="020B0503020204020204" pitchFamily="34" charset="-122"/>
              </a:rPr>
              <a:t>B</a:t>
            </a:r>
            <a:r>
              <a:rPr lang="zh-CN" altLang="en-US" sz="1400" b="1">
                <a:latin typeface="微软雅黑" panose="020B0503020204020204" pitchFamily="34" charset="-122"/>
                <a:ea typeface="微软雅黑" panose="020B0503020204020204" pitchFamily="34" charset="-122"/>
              </a:rPr>
              <a:t>和</a:t>
            </a:r>
            <a:r>
              <a:rPr lang="en-US" altLang="zh-CN" sz="1400" b="1">
                <a:latin typeface="微软雅黑" panose="020B0503020204020204" pitchFamily="34" charset="-122"/>
                <a:ea typeface="微软雅黑" panose="020B0503020204020204" pitchFamily="34" charset="-122"/>
              </a:rPr>
              <a:t>C</a:t>
            </a:r>
            <a:r>
              <a:rPr lang="zh-CN" altLang="en-US" sz="1400" b="1">
                <a:latin typeface="微软雅黑" panose="020B0503020204020204" pitchFamily="34" charset="-122"/>
                <a:ea typeface="微软雅黑" panose="020B0503020204020204" pitchFamily="34" charset="-122"/>
              </a:rPr>
              <a:t>的解决方法正好相反。</a:t>
            </a:r>
            <a:endParaRPr lang="en-US" altLang="zh-CN" sz="1400" b="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8456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563888" y="1563638"/>
            <a:ext cx="4319588" cy="2129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马尔科夫链及</a:t>
            </a:r>
            <a:r>
              <a:rPr lang="en-US" altLang="zh-CN" sz="2000" b="1">
                <a:latin typeface="微软雅黑" panose="020B0503020204020204" pitchFamily="34" charset="-122"/>
                <a:ea typeface="微软雅黑" panose="020B0503020204020204" pitchFamily="34" charset="-122"/>
              </a:rPr>
              <a:t>HMM</a:t>
            </a:r>
            <a:r>
              <a:rPr lang="zh-CN" altLang="en-US" sz="2000" b="1">
                <a:latin typeface="微软雅黑" panose="020B0503020204020204" pitchFamily="34" charset="-122"/>
                <a:ea typeface="微软雅黑" panose="020B0503020204020204" pitchFamily="34" charset="-122"/>
              </a:rPr>
              <a:t>原理介绍</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马尔科夫链的介绍</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HMM</a:t>
            </a:r>
            <a:r>
              <a:rPr lang="zh-CN" altLang="en-US" sz="1200">
                <a:latin typeface="微软雅黑" panose="020B0503020204020204" pitchFamily="34" charset="-122"/>
                <a:ea typeface="微软雅黑" panose="020B0503020204020204" pitchFamily="34" charset="-122"/>
              </a:rPr>
              <a:t>模型的简单案例</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HMM</a:t>
            </a:r>
            <a:r>
              <a:rPr lang="zh-CN" altLang="en-US" sz="1200">
                <a:latin typeface="微软雅黑" panose="020B0503020204020204" pitchFamily="34" charset="-122"/>
                <a:ea typeface="微软雅黑" panose="020B0503020204020204" pitchFamily="34" charset="-122"/>
              </a:rPr>
              <a:t>模型三种经典问题举例求解</a:t>
            </a:r>
            <a:endParaRPr lang="en-US" altLang="zh-CN" sz="120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solidFill>
                  <a:srgbClr val="FF0000"/>
                </a:solidFill>
                <a:latin typeface="微软雅黑" panose="020B0503020204020204" pitchFamily="34" charset="-122"/>
                <a:ea typeface="微软雅黑" panose="020B0503020204020204" pitchFamily="34" charset="-122"/>
              </a:rPr>
              <a:t>HMM</a:t>
            </a:r>
            <a:r>
              <a:rPr lang="zh-CN" altLang="en-US" sz="1200">
                <a:solidFill>
                  <a:srgbClr val="FF0000"/>
                </a:solidFill>
                <a:latin typeface="微软雅黑" panose="020B0503020204020204" pitchFamily="34" charset="-122"/>
                <a:ea typeface="微软雅黑" panose="020B0503020204020204" pitchFamily="34" charset="-122"/>
              </a:rPr>
              <a:t>模型基础</a:t>
            </a:r>
            <a:endParaRPr lang="en-US" altLang="zh-CN" sz="120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25879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2. </a:t>
            </a:r>
            <a:r>
              <a:rPr lang="zh-CN" altLang="en-US" sz="2400" b="1">
                <a:solidFill>
                  <a:srgbClr val="595959"/>
                </a:solidFill>
                <a:latin typeface="微软雅黑" panose="020B0503020204020204" pitchFamily="34" charset="-122"/>
                <a:ea typeface="微软雅黑" panose="020B0503020204020204" pitchFamily="34" charset="-122"/>
              </a:rPr>
              <a:t>马尔科夫链及</a:t>
            </a:r>
            <a:r>
              <a:rPr lang="en-US" altLang="zh-CN" sz="2400" b="1">
                <a:solidFill>
                  <a:srgbClr val="595959"/>
                </a:solidFill>
                <a:latin typeface="微软雅黑" panose="020B0503020204020204" pitchFamily="34" charset="-122"/>
                <a:ea typeface="微软雅黑" panose="020B0503020204020204" pitchFamily="34" charset="-122"/>
              </a:rPr>
              <a:t>HMM</a:t>
            </a:r>
            <a:r>
              <a:rPr lang="zh-CN" altLang="en-US" sz="2400" b="1">
                <a:solidFill>
                  <a:srgbClr val="595959"/>
                </a:solidFill>
                <a:latin typeface="微软雅黑" panose="020B0503020204020204" pitchFamily="34" charset="-122"/>
                <a:ea typeface="微软雅黑" panose="020B0503020204020204" pitchFamily="34" charset="-122"/>
              </a:rPr>
              <a:t>原理介绍</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7.1</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视频讲解</a:t>
            </a:r>
          </a:p>
        </p:txBody>
      </p:sp>
      <p:sp>
        <p:nvSpPr>
          <p:cNvPr id="3" name="矩形 2"/>
          <p:cNvSpPr/>
          <p:nvPr/>
        </p:nvSpPr>
        <p:spPr>
          <a:xfrm>
            <a:off x="1691680" y="2310140"/>
            <a:ext cx="6042803" cy="523220"/>
          </a:xfrm>
          <a:prstGeom prst="rect">
            <a:avLst/>
          </a:prstGeom>
          <a:noFill/>
        </p:spPr>
        <p:txBody>
          <a:bodyPr wrap="square" lIns="91440" tIns="45720" rIns="91440" bIns="45720">
            <a:spAutoFit/>
          </a:bodyPr>
          <a:lstStyle/>
          <a:p>
            <a:pPr algn="ctr"/>
            <a:r>
              <a:rPr lang="en-US" altLang="zh-CN" sz="28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HMM</a:t>
            </a:r>
            <a:r>
              <a:rPr lang="zh-CN" altLang="en-US" sz="28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是一个什么样的模型？</a:t>
            </a:r>
            <a:endParaRPr lang="zh-CN" altLang="en-US" sz="28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Tree>
    <p:extLst>
      <p:ext uri="{BB962C8B-B14F-4D97-AF65-F5344CB8AC3E}">
        <p14:creationId xmlns:p14="http://schemas.microsoft.com/office/powerpoint/2010/main" val="4193821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2. </a:t>
            </a:r>
            <a:r>
              <a:rPr lang="zh-CN" altLang="en-US" sz="2400" b="1">
                <a:solidFill>
                  <a:srgbClr val="595959"/>
                </a:solidFill>
                <a:latin typeface="微软雅黑" panose="020B0503020204020204" pitchFamily="34" charset="-122"/>
                <a:ea typeface="微软雅黑" panose="020B0503020204020204" pitchFamily="34" charset="-122"/>
              </a:rPr>
              <a:t>马尔科夫链及</a:t>
            </a:r>
            <a:r>
              <a:rPr lang="en-US" altLang="zh-CN" sz="2400" b="1">
                <a:solidFill>
                  <a:srgbClr val="595959"/>
                </a:solidFill>
                <a:latin typeface="微软雅黑" panose="020B0503020204020204" pitchFamily="34" charset="-122"/>
                <a:ea typeface="微软雅黑" panose="020B0503020204020204" pitchFamily="34" charset="-122"/>
              </a:rPr>
              <a:t>HMM</a:t>
            </a:r>
            <a:r>
              <a:rPr lang="zh-CN" altLang="en-US" sz="2400" b="1">
                <a:solidFill>
                  <a:srgbClr val="595959"/>
                </a:solidFill>
                <a:latin typeface="微软雅黑" panose="020B0503020204020204" pitchFamily="34" charset="-122"/>
                <a:ea typeface="微软雅黑" panose="020B0503020204020204" pitchFamily="34" charset="-122"/>
              </a:rPr>
              <a:t>原理介绍</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7.2</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知识检测</a:t>
            </a:r>
          </a:p>
        </p:txBody>
      </p:sp>
      <p:sp>
        <p:nvSpPr>
          <p:cNvPr id="5" name="矩形 4"/>
          <p:cNvSpPr/>
          <p:nvPr/>
        </p:nvSpPr>
        <p:spPr>
          <a:xfrm>
            <a:off x="1475656" y="1590910"/>
            <a:ext cx="5184576" cy="345094"/>
          </a:xfrm>
          <a:prstGeom prst="rect">
            <a:avLst/>
          </a:prstGeom>
        </p:spPr>
        <p:txBody>
          <a:bodyPr wrap="square">
            <a:spAutoFit/>
          </a:bodyPr>
          <a:lstStyle/>
          <a:p>
            <a:pPr>
              <a:lnSpc>
                <a:spcPct val="130000"/>
              </a:lnSpc>
            </a:pPr>
            <a:r>
              <a:rPr lang="en-US" altLang="zh-CN" sz="1400">
                <a:solidFill>
                  <a:srgbClr val="858585"/>
                </a:solidFill>
                <a:latin typeface="微软雅黑" panose="020B0503020204020204" pitchFamily="34" charset="-122"/>
                <a:ea typeface="微软雅黑" panose="020B0503020204020204" pitchFamily="34" charset="-122"/>
              </a:rPr>
              <a:t>1</a:t>
            </a:r>
            <a:r>
              <a:rPr lang="zh-CN" altLang="en-US" sz="1400">
                <a:solidFill>
                  <a:srgbClr val="858585"/>
                </a:solidFill>
                <a:latin typeface="微软雅黑" panose="020B0503020204020204" pitchFamily="34" charset="-122"/>
                <a:ea typeface="微软雅黑" panose="020B0503020204020204" pitchFamily="34" charset="-122"/>
              </a:rPr>
              <a:t>、下列关于</a:t>
            </a:r>
            <a:r>
              <a:rPr lang="en-US" altLang="zh-CN" sz="1400">
                <a:solidFill>
                  <a:srgbClr val="858585"/>
                </a:solidFill>
                <a:latin typeface="微软雅黑" panose="020B0503020204020204" pitchFamily="34" charset="-122"/>
                <a:ea typeface="微软雅黑" panose="020B0503020204020204" pitchFamily="34" charset="-122"/>
              </a:rPr>
              <a:t>HMM</a:t>
            </a:r>
            <a:r>
              <a:rPr lang="zh-CN" altLang="en-US" sz="1400">
                <a:solidFill>
                  <a:srgbClr val="858585"/>
                </a:solidFill>
                <a:latin typeface="微软雅黑" panose="020B0503020204020204" pitchFamily="34" charset="-122"/>
                <a:ea typeface="微软雅黑" panose="020B0503020204020204" pitchFamily="34" charset="-122"/>
              </a:rPr>
              <a:t>模型的描述正确的是？</a:t>
            </a:r>
            <a:endParaRPr lang="en-US" altLang="zh-CN" sz="1400">
              <a:solidFill>
                <a:srgbClr val="858585"/>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344F53AC-479A-46F5-9126-715B146B1A3B}"/>
              </a:ext>
            </a:extLst>
          </p:cNvPr>
          <p:cNvSpPr txBox="1"/>
          <p:nvPr/>
        </p:nvSpPr>
        <p:spPr>
          <a:xfrm>
            <a:off x="1619672" y="2191680"/>
            <a:ext cx="6409127" cy="1600438"/>
          </a:xfrm>
          <a:prstGeom prst="rect">
            <a:avLst/>
          </a:prstGeom>
          <a:noFill/>
        </p:spPr>
        <p:txBody>
          <a:bodyPr wrap="none" rtlCol="0">
            <a:spAutoFit/>
          </a:bodyPr>
          <a:lstStyle/>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A</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它研究的问题是基于序列的</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B</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观察序列和状态序列是必不可少的建模数据</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齐次马尔科夫假设指的是任一时刻的隐藏状态只依赖于它的前一个隐藏状态</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D</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观测独立性假设指的是观察状态只依赖于隐藏状态</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96B7E41D-C849-4291-8E00-7F6EFAC4FEE1}"/>
              </a:ext>
            </a:extLst>
          </p:cNvPr>
          <p:cNvSpPr txBox="1"/>
          <p:nvPr/>
        </p:nvSpPr>
        <p:spPr>
          <a:xfrm>
            <a:off x="1403648" y="4227934"/>
            <a:ext cx="6091732" cy="307777"/>
          </a:xfrm>
          <a:prstGeom prst="rect">
            <a:avLst/>
          </a:prstGeom>
          <a:noFill/>
        </p:spPr>
        <p:txBody>
          <a:bodyPr wrap="none" rtlCol="0">
            <a:spAutoFit/>
          </a:bodyPr>
          <a:lstStyle/>
          <a:p>
            <a:pPr fontAlgn="auto">
              <a:spcBef>
                <a:spcPts val="0"/>
              </a:spcBef>
              <a:spcAft>
                <a:spcPts val="0"/>
              </a:spcAft>
            </a:pPr>
            <a:r>
              <a:rPr lang="zh-CN" altLang="en-US" sz="1400" b="1">
                <a:solidFill>
                  <a:srgbClr val="FF0000"/>
                </a:solidFill>
                <a:latin typeface="微软雅黑" panose="020B0503020204020204" pitchFamily="34" charset="-122"/>
                <a:ea typeface="微软雅黑" panose="020B0503020204020204" pitchFamily="34" charset="-122"/>
              </a:rPr>
              <a:t>答案：</a:t>
            </a:r>
            <a:r>
              <a:rPr lang="en-US" altLang="zh-CN" sz="1400" b="1">
                <a:solidFill>
                  <a:srgbClr val="FF0000"/>
                </a:solidFill>
                <a:latin typeface="微软雅黑" panose="020B0503020204020204" pitchFamily="34" charset="-122"/>
                <a:ea typeface="微软雅黑" panose="020B0503020204020204" pitchFamily="34" charset="-122"/>
              </a:rPr>
              <a:t>ABC</a:t>
            </a:r>
            <a:r>
              <a:rPr lang="zh-CN" altLang="en-US" sz="1400" b="1">
                <a:solidFill>
                  <a:srgbClr val="FF0000"/>
                </a:solidFill>
                <a:latin typeface="微软雅黑" panose="020B0503020204020204" pitchFamily="34" charset="-122"/>
                <a:ea typeface="微软雅黑" panose="020B0503020204020204" pitchFamily="34" charset="-122"/>
              </a:rPr>
              <a:t>。</a:t>
            </a:r>
            <a:r>
              <a:rPr lang="en-US" altLang="zh-CN" sz="1400" b="1">
                <a:latin typeface="微软雅黑" panose="020B0503020204020204" pitchFamily="34" charset="-122"/>
                <a:ea typeface="微软雅黑" panose="020B0503020204020204" pitchFamily="34" charset="-122"/>
              </a:rPr>
              <a:t>D</a:t>
            </a:r>
            <a:r>
              <a:rPr lang="zh-CN" altLang="en-US" sz="1400" b="1">
                <a:latin typeface="微软雅黑" panose="020B0503020204020204" pitchFamily="34" charset="-122"/>
                <a:ea typeface="微软雅黑" panose="020B0503020204020204" pitchFamily="34" charset="-122"/>
              </a:rPr>
              <a:t>应该是任意时刻的观察状态只依赖于当前时刻的隐藏状态。</a:t>
            </a:r>
            <a:endParaRPr lang="en-US" altLang="zh-CN" sz="1400" b="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96308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525641" y="1850818"/>
            <a:ext cx="4319588" cy="1021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前向后向算法原理介绍</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solidFill>
                  <a:srgbClr val="FF0000"/>
                </a:solidFill>
                <a:latin typeface="微软雅黑" panose="020B0503020204020204" pitchFamily="34" charset="-122"/>
                <a:ea typeface="微软雅黑" panose="020B0503020204020204" pitchFamily="34" charset="-122"/>
              </a:rPr>
              <a:t>前向后向算法评估观察序列概率</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91561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3. </a:t>
            </a:r>
            <a:r>
              <a:rPr lang="zh-CN" altLang="en-US" sz="2400" b="1">
                <a:solidFill>
                  <a:srgbClr val="595959"/>
                </a:solidFill>
                <a:latin typeface="微软雅黑" panose="020B0503020204020204" pitchFamily="34" charset="-122"/>
                <a:ea typeface="微软雅黑" panose="020B0503020204020204" pitchFamily="34" charset="-122"/>
              </a:rPr>
              <a:t>前向后向算法原理介绍</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8.1</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视频讲解</a:t>
            </a:r>
          </a:p>
        </p:txBody>
      </p:sp>
      <p:sp>
        <p:nvSpPr>
          <p:cNvPr id="3" name="矩形 2"/>
          <p:cNvSpPr/>
          <p:nvPr/>
        </p:nvSpPr>
        <p:spPr>
          <a:xfrm>
            <a:off x="1691680" y="2310140"/>
            <a:ext cx="6042803" cy="523220"/>
          </a:xfrm>
          <a:prstGeom prst="rect">
            <a:avLst/>
          </a:prstGeom>
          <a:noFill/>
        </p:spPr>
        <p:txBody>
          <a:bodyPr wrap="square" lIns="91440" tIns="45720" rIns="91440" bIns="45720">
            <a:spAutoFit/>
          </a:bodyPr>
          <a:lstStyle/>
          <a:p>
            <a:pPr algn="ctr"/>
            <a:r>
              <a:rPr lang="zh-CN" altLang="en-US" sz="28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前向后向算法的实现原理是什么？</a:t>
            </a:r>
            <a:endParaRPr lang="zh-CN" altLang="en-US" sz="28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Tree>
    <p:extLst>
      <p:ext uri="{BB962C8B-B14F-4D97-AF65-F5344CB8AC3E}">
        <p14:creationId xmlns:p14="http://schemas.microsoft.com/office/powerpoint/2010/main" val="32655298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3. </a:t>
            </a:r>
            <a:r>
              <a:rPr lang="zh-CN" altLang="en-US" sz="2400" b="1">
                <a:solidFill>
                  <a:srgbClr val="595959"/>
                </a:solidFill>
                <a:latin typeface="微软雅黑" panose="020B0503020204020204" pitchFamily="34" charset="-122"/>
                <a:ea typeface="微软雅黑" panose="020B0503020204020204" pitchFamily="34" charset="-122"/>
              </a:rPr>
              <a:t>前向后向算法原理介绍</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8.2</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知识检测</a:t>
            </a:r>
          </a:p>
        </p:txBody>
      </p:sp>
      <p:sp>
        <p:nvSpPr>
          <p:cNvPr id="5" name="矩形 4"/>
          <p:cNvSpPr/>
          <p:nvPr/>
        </p:nvSpPr>
        <p:spPr>
          <a:xfrm>
            <a:off x="1475656" y="1590910"/>
            <a:ext cx="5184576" cy="345094"/>
          </a:xfrm>
          <a:prstGeom prst="rect">
            <a:avLst/>
          </a:prstGeom>
        </p:spPr>
        <p:txBody>
          <a:bodyPr wrap="square">
            <a:spAutoFit/>
          </a:bodyPr>
          <a:lstStyle/>
          <a:p>
            <a:pPr>
              <a:lnSpc>
                <a:spcPct val="130000"/>
              </a:lnSpc>
            </a:pPr>
            <a:r>
              <a:rPr lang="en-US" altLang="zh-CN" sz="1400">
                <a:solidFill>
                  <a:srgbClr val="858585"/>
                </a:solidFill>
                <a:latin typeface="微软雅黑" panose="020B0503020204020204" pitchFamily="34" charset="-122"/>
                <a:ea typeface="微软雅黑" panose="020B0503020204020204" pitchFamily="34" charset="-122"/>
              </a:rPr>
              <a:t>1</a:t>
            </a:r>
            <a:r>
              <a:rPr lang="zh-CN" altLang="en-US" sz="1400">
                <a:solidFill>
                  <a:srgbClr val="858585"/>
                </a:solidFill>
                <a:latin typeface="微软雅黑" panose="020B0503020204020204" pitchFamily="34" charset="-122"/>
                <a:ea typeface="微软雅黑" panose="020B0503020204020204" pitchFamily="34" charset="-122"/>
              </a:rPr>
              <a:t>、下列关于前向后向算法的描述错误的是？</a:t>
            </a:r>
            <a:endParaRPr lang="en-US" altLang="zh-CN" sz="1400">
              <a:solidFill>
                <a:srgbClr val="858585"/>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344F53AC-479A-46F5-9126-715B146B1A3B}"/>
              </a:ext>
            </a:extLst>
          </p:cNvPr>
          <p:cNvSpPr txBox="1"/>
          <p:nvPr/>
        </p:nvSpPr>
        <p:spPr>
          <a:xfrm>
            <a:off x="1619672" y="2191680"/>
            <a:ext cx="5899372" cy="1600438"/>
          </a:xfrm>
          <a:prstGeom prst="rect">
            <a:avLst/>
          </a:prstGeom>
          <a:noFill/>
        </p:spPr>
        <p:txBody>
          <a:bodyPr wrap="none" rtlCol="0">
            <a:spAutoFit/>
          </a:bodyPr>
          <a:lstStyle/>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A</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前向算法使用时刻</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的隐藏状态的前向概率来计算时刻</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t+1</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的转换概率</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B</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前向算法递推的方向是沿着序列的正方向</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后向算法与前向算法都要依赖齐次马尔科夫假设</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D</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后向算法递推的方向是沿着序列的反方向</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96B7E41D-C849-4291-8E00-7F6EFAC4FEE1}"/>
              </a:ext>
            </a:extLst>
          </p:cNvPr>
          <p:cNvSpPr txBox="1"/>
          <p:nvPr/>
        </p:nvSpPr>
        <p:spPr>
          <a:xfrm>
            <a:off x="1403648" y="4227934"/>
            <a:ext cx="3692036" cy="307777"/>
          </a:xfrm>
          <a:prstGeom prst="rect">
            <a:avLst/>
          </a:prstGeom>
          <a:noFill/>
        </p:spPr>
        <p:txBody>
          <a:bodyPr wrap="none" rtlCol="0">
            <a:spAutoFit/>
          </a:bodyPr>
          <a:lstStyle/>
          <a:p>
            <a:pPr fontAlgn="auto">
              <a:spcBef>
                <a:spcPts val="0"/>
              </a:spcBef>
              <a:spcAft>
                <a:spcPts val="0"/>
              </a:spcAft>
            </a:pPr>
            <a:r>
              <a:rPr lang="zh-CN" altLang="en-US" sz="1400" b="1">
                <a:solidFill>
                  <a:srgbClr val="FF0000"/>
                </a:solidFill>
                <a:latin typeface="微软雅黑" panose="020B0503020204020204" pitchFamily="34" charset="-122"/>
                <a:ea typeface="微软雅黑" panose="020B0503020204020204" pitchFamily="34" charset="-122"/>
              </a:rPr>
              <a:t>答案：</a:t>
            </a:r>
            <a:r>
              <a:rPr lang="en-US" altLang="zh-CN" sz="1400" b="1">
                <a:solidFill>
                  <a:srgbClr val="FF0000"/>
                </a:solidFill>
                <a:latin typeface="微软雅黑" panose="020B0503020204020204" pitchFamily="34" charset="-122"/>
                <a:ea typeface="微软雅黑" panose="020B0503020204020204" pitchFamily="34" charset="-122"/>
              </a:rPr>
              <a:t>A</a:t>
            </a:r>
            <a:r>
              <a:rPr lang="zh-CN" altLang="en-US" sz="1400" b="1">
                <a:solidFill>
                  <a:srgbClr val="FF0000"/>
                </a:solidFill>
                <a:latin typeface="微软雅黑" panose="020B0503020204020204" pitchFamily="34" charset="-122"/>
                <a:ea typeface="微软雅黑" panose="020B0503020204020204" pitchFamily="34" charset="-122"/>
              </a:rPr>
              <a:t>。</a:t>
            </a:r>
            <a:r>
              <a:rPr lang="zh-CN" altLang="en-US" sz="1400" b="1">
                <a:latin typeface="微软雅黑" panose="020B0503020204020204" pitchFamily="34" charset="-122"/>
                <a:ea typeface="微软雅黑" panose="020B0503020204020204" pitchFamily="34" charset="-122"/>
              </a:rPr>
              <a:t>应该是计算</a:t>
            </a:r>
            <a:r>
              <a:rPr lang="en-US" altLang="zh-CN" sz="1400" b="1">
                <a:latin typeface="微软雅黑" panose="020B0503020204020204" pitchFamily="34" charset="-122"/>
                <a:ea typeface="微软雅黑" panose="020B0503020204020204" pitchFamily="34" charset="-122"/>
              </a:rPr>
              <a:t>t+1</a:t>
            </a:r>
            <a:r>
              <a:rPr lang="zh-CN" altLang="en-US" sz="1400" b="1">
                <a:latin typeface="微软雅黑" panose="020B0503020204020204" pitchFamily="34" charset="-122"/>
                <a:ea typeface="微软雅黑" panose="020B0503020204020204" pitchFamily="34" charset="-122"/>
              </a:rPr>
              <a:t>时刻的转换概率。</a:t>
            </a:r>
            <a:endParaRPr lang="en-US" altLang="zh-CN" sz="1400" b="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9745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563888" y="1616130"/>
            <a:ext cx="4319588" cy="1021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维特比算法介绍</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solidFill>
                  <a:srgbClr val="FF0000"/>
                </a:solidFill>
                <a:latin typeface="微软雅黑" panose="020B0503020204020204" pitchFamily="34" charset="-122"/>
                <a:ea typeface="微软雅黑" panose="020B0503020204020204" pitchFamily="34" charset="-122"/>
              </a:rPr>
              <a:t>维特比算法解码隐藏状态序列</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983174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4. </a:t>
            </a:r>
            <a:r>
              <a:rPr lang="zh-CN" altLang="en-US" sz="2400" b="1">
                <a:solidFill>
                  <a:srgbClr val="595959"/>
                </a:solidFill>
                <a:latin typeface="微软雅黑" panose="020B0503020204020204" pitchFamily="34" charset="-122"/>
                <a:ea typeface="微软雅黑" panose="020B0503020204020204" pitchFamily="34" charset="-122"/>
              </a:rPr>
              <a:t>维特比算法原理介绍</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9.1</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视频讲解</a:t>
            </a:r>
          </a:p>
        </p:txBody>
      </p:sp>
      <p:sp>
        <p:nvSpPr>
          <p:cNvPr id="3" name="矩形 2"/>
          <p:cNvSpPr/>
          <p:nvPr/>
        </p:nvSpPr>
        <p:spPr>
          <a:xfrm>
            <a:off x="1691680" y="2310140"/>
            <a:ext cx="6042803" cy="523220"/>
          </a:xfrm>
          <a:prstGeom prst="rect">
            <a:avLst/>
          </a:prstGeom>
          <a:noFill/>
        </p:spPr>
        <p:txBody>
          <a:bodyPr wrap="square" lIns="91440" tIns="45720" rIns="91440" bIns="45720">
            <a:spAutoFit/>
          </a:bodyPr>
          <a:lstStyle/>
          <a:p>
            <a:pPr algn="ctr"/>
            <a:r>
              <a:rPr lang="zh-CN" altLang="en-US" sz="280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维特比算法的实现原理是什么</a:t>
            </a:r>
            <a:r>
              <a:rPr lang="zh-CN" altLang="en-US" sz="28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a:t>
            </a:r>
            <a:endParaRPr lang="zh-CN" altLang="en-US" sz="28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Tree>
    <p:extLst>
      <p:ext uri="{BB962C8B-B14F-4D97-AF65-F5344CB8AC3E}">
        <p14:creationId xmlns:p14="http://schemas.microsoft.com/office/powerpoint/2010/main" val="1155731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4. </a:t>
            </a:r>
            <a:r>
              <a:rPr lang="zh-CN" altLang="en-US" sz="2400" b="1">
                <a:solidFill>
                  <a:srgbClr val="595959"/>
                </a:solidFill>
                <a:latin typeface="微软雅黑" panose="020B0503020204020204" pitchFamily="34" charset="-122"/>
                <a:ea typeface="微软雅黑" panose="020B0503020204020204" pitchFamily="34" charset="-122"/>
              </a:rPr>
              <a:t>维特比算法原理介绍</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9.2</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知识检测</a:t>
            </a:r>
          </a:p>
        </p:txBody>
      </p:sp>
      <p:sp>
        <p:nvSpPr>
          <p:cNvPr id="5" name="矩形 4"/>
          <p:cNvSpPr/>
          <p:nvPr/>
        </p:nvSpPr>
        <p:spPr>
          <a:xfrm>
            <a:off x="1475656" y="1590910"/>
            <a:ext cx="5184576" cy="345094"/>
          </a:xfrm>
          <a:prstGeom prst="rect">
            <a:avLst/>
          </a:prstGeom>
        </p:spPr>
        <p:txBody>
          <a:bodyPr wrap="square">
            <a:spAutoFit/>
          </a:bodyPr>
          <a:lstStyle/>
          <a:p>
            <a:pPr>
              <a:lnSpc>
                <a:spcPct val="130000"/>
              </a:lnSpc>
            </a:pPr>
            <a:r>
              <a:rPr lang="en-US" altLang="zh-CN" sz="1400">
                <a:solidFill>
                  <a:srgbClr val="858585"/>
                </a:solidFill>
                <a:latin typeface="微软雅黑" panose="020B0503020204020204" pitchFamily="34" charset="-122"/>
                <a:ea typeface="微软雅黑" panose="020B0503020204020204" pitchFamily="34" charset="-122"/>
              </a:rPr>
              <a:t>1</a:t>
            </a:r>
            <a:r>
              <a:rPr lang="zh-CN" altLang="en-US" sz="1400">
                <a:solidFill>
                  <a:srgbClr val="858585"/>
                </a:solidFill>
                <a:latin typeface="微软雅黑" panose="020B0503020204020204" pitchFamily="34" charset="-122"/>
                <a:ea typeface="微软雅黑" panose="020B0503020204020204" pitchFamily="34" charset="-122"/>
              </a:rPr>
              <a:t>、下列关于维特比算法的描述正确的是？</a:t>
            </a:r>
            <a:endParaRPr lang="en-US" altLang="zh-CN" sz="1400">
              <a:solidFill>
                <a:srgbClr val="858585"/>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344F53AC-479A-46F5-9126-715B146B1A3B}"/>
              </a:ext>
            </a:extLst>
          </p:cNvPr>
          <p:cNvSpPr txBox="1"/>
          <p:nvPr/>
        </p:nvSpPr>
        <p:spPr>
          <a:xfrm>
            <a:off x="2083979" y="2348770"/>
            <a:ext cx="4976042" cy="1169551"/>
          </a:xfrm>
          <a:prstGeom prst="rect">
            <a:avLst/>
          </a:prstGeom>
          <a:noFill/>
        </p:spPr>
        <p:txBody>
          <a:bodyPr wrap="none" rtlCol="0">
            <a:spAutoFit/>
          </a:bodyPr>
          <a:lstStyle/>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A</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维特比算法在解码隐藏状态序列问题下的常用算法</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B</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它需要在已知初始状态序列和观测序列的前提下进行求解</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它一般是通过计算局部最可能的状态反推整体的状态序列</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96B7E41D-C849-4291-8E00-7F6EFAC4FEE1}"/>
              </a:ext>
            </a:extLst>
          </p:cNvPr>
          <p:cNvSpPr txBox="1"/>
          <p:nvPr/>
        </p:nvSpPr>
        <p:spPr>
          <a:xfrm>
            <a:off x="1958177" y="4155926"/>
            <a:ext cx="1281120" cy="307777"/>
          </a:xfrm>
          <a:prstGeom prst="rect">
            <a:avLst/>
          </a:prstGeom>
          <a:noFill/>
        </p:spPr>
        <p:txBody>
          <a:bodyPr wrap="none" rtlCol="0">
            <a:spAutoFit/>
          </a:bodyPr>
          <a:lstStyle/>
          <a:p>
            <a:pPr fontAlgn="auto">
              <a:spcBef>
                <a:spcPts val="0"/>
              </a:spcBef>
              <a:spcAft>
                <a:spcPts val="0"/>
              </a:spcAft>
            </a:pPr>
            <a:r>
              <a:rPr lang="zh-CN" altLang="en-US" sz="1400" b="1">
                <a:solidFill>
                  <a:srgbClr val="FF0000"/>
                </a:solidFill>
                <a:latin typeface="微软雅黑" panose="020B0503020204020204" pitchFamily="34" charset="-122"/>
                <a:ea typeface="微软雅黑" panose="020B0503020204020204" pitchFamily="34" charset="-122"/>
              </a:rPr>
              <a:t>答案：</a:t>
            </a:r>
            <a:r>
              <a:rPr lang="en-US" altLang="zh-CN" sz="1400" b="1">
                <a:solidFill>
                  <a:srgbClr val="FF0000"/>
                </a:solidFill>
                <a:latin typeface="微软雅黑" panose="020B0503020204020204" pitchFamily="34" charset="-122"/>
                <a:ea typeface="微软雅黑" panose="020B0503020204020204" pitchFamily="34" charset="-122"/>
              </a:rPr>
              <a:t>ABC</a:t>
            </a:r>
            <a:r>
              <a:rPr lang="zh-CN" altLang="en-US" sz="1400" b="1">
                <a:solidFill>
                  <a:srgbClr val="FF0000"/>
                </a:solidFill>
                <a:latin typeface="微软雅黑" panose="020B0503020204020204" pitchFamily="34" charset="-122"/>
                <a:ea typeface="微软雅黑" panose="020B0503020204020204" pitchFamily="34" charset="-122"/>
              </a:rPr>
              <a:t>。</a:t>
            </a:r>
            <a:endParaRPr lang="en-US" altLang="zh-CN" sz="1400" b="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65891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563888" y="1563638"/>
            <a:ext cx="4319588" cy="176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a:t>
            </a:r>
            <a:r>
              <a:rPr lang="en-US" altLang="zh-CN" sz="2000" b="1">
                <a:latin typeface="微软雅黑" panose="020B0503020204020204" pitchFamily="34" charset="-122"/>
                <a:ea typeface="微软雅黑" panose="020B0503020204020204" pitchFamily="34" charset="-122"/>
              </a:rPr>
              <a:t>EM</a:t>
            </a:r>
            <a:r>
              <a:rPr lang="zh-CN" altLang="en-US" sz="2000" b="1">
                <a:latin typeface="微软雅黑" panose="020B0503020204020204" pitchFamily="34" charset="-122"/>
                <a:ea typeface="微软雅黑" panose="020B0503020204020204" pitchFamily="34" charset="-122"/>
              </a:rPr>
              <a:t>算法原理介绍</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solidFill>
                  <a:srgbClr val="FF0000"/>
                </a:solidFill>
                <a:latin typeface="微软雅黑" panose="020B0503020204020204" pitchFamily="34" charset="-122"/>
                <a:ea typeface="微软雅黑" panose="020B0503020204020204" pitchFamily="34" charset="-122"/>
              </a:rPr>
              <a:t>初识</a:t>
            </a:r>
            <a:r>
              <a:rPr lang="en-US" altLang="zh-CN" sz="1200">
                <a:solidFill>
                  <a:srgbClr val="FF0000"/>
                </a:solidFill>
                <a:latin typeface="微软雅黑" panose="020B0503020204020204" pitchFamily="34" charset="-122"/>
                <a:ea typeface="微软雅黑" panose="020B0503020204020204" pitchFamily="34" charset="-122"/>
              </a:rPr>
              <a:t>EM</a:t>
            </a:r>
            <a:r>
              <a:rPr lang="zh-CN" altLang="en-US" sz="1200">
                <a:solidFill>
                  <a:srgbClr val="FF0000"/>
                </a:solidFill>
                <a:latin typeface="微软雅黑" panose="020B0503020204020204" pitchFamily="34" charset="-122"/>
                <a:ea typeface="微软雅黑" panose="020B0503020204020204" pitchFamily="34" charset="-122"/>
              </a:rPr>
              <a:t>算法</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EM</a:t>
            </a:r>
            <a:r>
              <a:rPr lang="zh-CN" altLang="en-US" sz="1200">
                <a:latin typeface="微软雅黑" panose="020B0503020204020204" pitchFamily="34" charset="-122"/>
                <a:ea typeface="微软雅黑" panose="020B0503020204020204" pitchFamily="34" charset="-122"/>
              </a:rPr>
              <a:t>算法介绍</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EM</a:t>
            </a:r>
            <a:r>
              <a:rPr lang="zh-CN" altLang="en-US" sz="1200">
                <a:latin typeface="微软雅黑" panose="020B0503020204020204" pitchFamily="34" charset="-122"/>
                <a:ea typeface="微软雅黑" panose="020B0503020204020204" pitchFamily="34" charset="-122"/>
              </a:rPr>
              <a:t>算法实例</a:t>
            </a:r>
            <a:endParaRPr lang="en-US" altLang="zh-CN" sz="12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101496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563888" y="1616130"/>
            <a:ext cx="4319588" cy="1021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鲍姆</a:t>
            </a:r>
            <a:r>
              <a:rPr lang="en-US" altLang="zh-CN" sz="2000" b="1">
                <a:latin typeface="微软雅黑" panose="020B0503020204020204" pitchFamily="34" charset="-122"/>
                <a:ea typeface="微软雅黑" panose="020B0503020204020204" pitchFamily="34" charset="-122"/>
              </a:rPr>
              <a:t>-</a:t>
            </a:r>
            <a:r>
              <a:rPr lang="zh-CN" altLang="en-US" sz="2000" b="1">
                <a:latin typeface="微软雅黑" panose="020B0503020204020204" pitchFamily="34" charset="-122"/>
                <a:ea typeface="微软雅黑" panose="020B0503020204020204" pitchFamily="34" charset="-122"/>
              </a:rPr>
              <a:t>韦尔奇算法介绍</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solidFill>
                  <a:srgbClr val="FF0000"/>
                </a:solidFill>
                <a:latin typeface="微软雅黑" panose="020B0503020204020204" pitchFamily="34" charset="-122"/>
                <a:ea typeface="微软雅黑" panose="020B0503020204020204" pitchFamily="34" charset="-122"/>
              </a:rPr>
              <a:t>鲍姆</a:t>
            </a:r>
            <a:r>
              <a:rPr lang="en-US" altLang="zh-CN" sz="1200">
                <a:solidFill>
                  <a:srgbClr val="FF0000"/>
                </a:solidFill>
                <a:latin typeface="微软雅黑" panose="020B0503020204020204" pitchFamily="34" charset="-122"/>
                <a:ea typeface="微软雅黑" panose="020B0503020204020204" pitchFamily="34" charset="-122"/>
              </a:rPr>
              <a:t>-</a:t>
            </a:r>
            <a:r>
              <a:rPr lang="zh-CN" altLang="en-US" sz="1200">
                <a:solidFill>
                  <a:srgbClr val="FF0000"/>
                </a:solidFill>
                <a:latin typeface="微软雅黑" panose="020B0503020204020204" pitchFamily="34" charset="-122"/>
                <a:ea typeface="微软雅黑" panose="020B0503020204020204" pitchFamily="34" charset="-122"/>
              </a:rPr>
              <a:t>韦尔奇算法简介</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558095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5. </a:t>
            </a:r>
            <a:r>
              <a:rPr lang="zh-CN" altLang="en-US" sz="2400" b="1">
                <a:solidFill>
                  <a:srgbClr val="595959"/>
                </a:solidFill>
                <a:latin typeface="微软雅黑" panose="020B0503020204020204" pitchFamily="34" charset="-122"/>
                <a:ea typeface="微软雅黑" panose="020B0503020204020204" pitchFamily="34" charset="-122"/>
              </a:rPr>
              <a:t>鲍姆</a:t>
            </a:r>
            <a:r>
              <a:rPr lang="en-US" altLang="zh-CN" sz="2400" b="1">
                <a:solidFill>
                  <a:srgbClr val="595959"/>
                </a:solidFill>
                <a:latin typeface="微软雅黑" panose="020B0503020204020204" pitchFamily="34" charset="-122"/>
                <a:ea typeface="微软雅黑" panose="020B0503020204020204" pitchFamily="34" charset="-122"/>
              </a:rPr>
              <a:t>-</a:t>
            </a:r>
            <a:r>
              <a:rPr lang="zh-CN" altLang="en-US" sz="2400" b="1">
                <a:solidFill>
                  <a:srgbClr val="595959"/>
                </a:solidFill>
                <a:latin typeface="微软雅黑" panose="020B0503020204020204" pitchFamily="34" charset="-122"/>
                <a:ea typeface="微软雅黑" panose="020B0503020204020204" pitchFamily="34" charset="-122"/>
              </a:rPr>
              <a:t>韦尔奇算法原理介绍</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10.1</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视频讲解</a:t>
            </a:r>
          </a:p>
        </p:txBody>
      </p:sp>
      <p:sp>
        <p:nvSpPr>
          <p:cNvPr id="3" name="矩形 2"/>
          <p:cNvSpPr/>
          <p:nvPr/>
        </p:nvSpPr>
        <p:spPr>
          <a:xfrm>
            <a:off x="1691680" y="2310140"/>
            <a:ext cx="6042803" cy="523220"/>
          </a:xfrm>
          <a:prstGeom prst="rect">
            <a:avLst/>
          </a:prstGeom>
          <a:noFill/>
        </p:spPr>
        <p:txBody>
          <a:bodyPr wrap="square" lIns="91440" tIns="45720" rIns="91440" bIns="45720">
            <a:spAutoFit/>
          </a:bodyPr>
          <a:lstStyle/>
          <a:p>
            <a:pPr algn="ctr"/>
            <a:r>
              <a:rPr lang="zh-CN" altLang="en-US" sz="280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鲍姆</a:t>
            </a:r>
            <a:r>
              <a:rPr lang="en-US" altLang="zh-CN" sz="280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a:t>
            </a:r>
            <a:r>
              <a:rPr lang="zh-CN" altLang="en-US" sz="280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韦尔奇算法的实现原理是什么</a:t>
            </a:r>
            <a:r>
              <a:rPr lang="zh-CN" altLang="en-US" sz="28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a:t>
            </a:r>
            <a:endParaRPr lang="zh-CN" altLang="en-US" sz="28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Tree>
    <p:extLst>
      <p:ext uri="{BB962C8B-B14F-4D97-AF65-F5344CB8AC3E}">
        <p14:creationId xmlns:p14="http://schemas.microsoft.com/office/powerpoint/2010/main" val="7272404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5. </a:t>
            </a:r>
            <a:r>
              <a:rPr lang="zh-CN" altLang="en-US" sz="2400" b="1">
                <a:solidFill>
                  <a:srgbClr val="595959"/>
                </a:solidFill>
                <a:latin typeface="微软雅黑" panose="020B0503020204020204" pitchFamily="34" charset="-122"/>
                <a:ea typeface="微软雅黑" panose="020B0503020204020204" pitchFamily="34" charset="-122"/>
              </a:rPr>
              <a:t>鲍姆</a:t>
            </a:r>
            <a:r>
              <a:rPr lang="en-US" altLang="zh-CN" sz="2400" b="1">
                <a:solidFill>
                  <a:srgbClr val="595959"/>
                </a:solidFill>
                <a:latin typeface="微软雅黑" panose="020B0503020204020204" pitchFamily="34" charset="-122"/>
                <a:ea typeface="微软雅黑" panose="020B0503020204020204" pitchFamily="34" charset="-122"/>
              </a:rPr>
              <a:t>-</a:t>
            </a:r>
            <a:r>
              <a:rPr lang="zh-CN" altLang="en-US" sz="2400" b="1">
                <a:solidFill>
                  <a:srgbClr val="595959"/>
                </a:solidFill>
                <a:latin typeface="微软雅黑" panose="020B0503020204020204" pitchFamily="34" charset="-122"/>
                <a:ea typeface="微软雅黑" panose="020B0503020204020204" pitchFamily="34" charset="-122"/>
              </a:rPr>
              <a:t>韦尔奇算法原理介绍</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10.2</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知识检测</a:t>
            </a:r>
          </a:p>
        </p:txBody>
      </p:sp>
      <p:sp>
        <p:nvSpPr>
          <p:cNvPr id="5" name="矩形 4"/>
          <p:cNvSpPr/>
          <p:nvPr/>
        </p:nvSpPr>
        <p:spPr>
          <a:xfrm>
            <a:off x="1475656" y="1590910"/>
            <a:ext cx="5184576" cy="345094"/>
          </a:xfrm>
          <a:prstGeom prst="rect">
            <a:avLst/>
          </a:prstGeom>
        </p:spPr>
        <p:txBody>
          <a:bodyPr wrap="square">
            <a:spAutoFit/>
          </a:bodyPr>
          <a:lstStyle/>
          <a:p>
            <a:pPr>
              <a:lnSpc>
                <a:spcPct val="130000"/>
              </a:lnSpc>
            </a:pPr>
            <a:r>
              <a:rPr lang="en-US" altLang="zh-CN" sz="1400">
                <a:solidFill>
                  <a:srgbClr val="858585"/>
                </a:solidFill>
                <a:latin typeface="微软雅黑" panose="020B0503020204020204" pitchFamily="34" charset="-122"/>
                <a:ea typeface="微软雅黑" panose="020B0503020204020204" pitchFamily="34" charset="-122"/>
              </a:rPr>
              <a:t>1</a:t>
            </a:r>
            <a:r>
              <a:rPr lang="zh-CN" altLang="en-US" sz="1400">
                <a:solidFill>
                  <a:srgbClr val="858585"/>
                </a:solidFill>
                <a:latin typeface="微软雅黑" panose="020B0503020204020204" pitchFamily="34" charset="-122"/>
                <a:ea typeface="微软雅黑" panose="020B0503020204020204" pitchFamily="34" charset="-122"/>
              </a:rPr>
              <a:t>、下列关于鲍姆</a:t>
            </a:r>
            <a:r>
              <a:rPr lang="en-US" altLang="zh-CN" sz="1400">
                <a:solidFill>
                  <a:srgbClr val="858585"/>
                </a:solidFill>
                <a:latin typeface="微软雅黑" panose="020B0503020204020204" pitchFamily="34" charset="-122"/>
                <a:ea typeface="微软雅黑" panose="020B0503020204020204" pitchFamily="34" charset="-122"/>
              </a:rPr>
              <a:t>-</a:t>
            </a:r>
            <a:r>
              <a:rPr lang="zh-CN" altLang="en-US" sz="1400">
                <a:solidFill>
                  <a:srgbClr val="858585"/>
                </a:solidFill>
                <a:latin typeface="微软雅黑" panose="020B0503020204020204" pitchFamily="34" charset="-122"/>
                <a:ea typeface="微软雅黑" panose="020B0503020204020204" pitchFamily="34" charset="-122"/>
              </a:rPr>
              <a:t>韦尔奇算法的描述错误的是？</a:t>
            </a:r>
            <a:endParaRPr lang="en-US" altLang="zh-CN" sz="1400">
              <a:solidFill>
                <a:srgbClr val="858585"/>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344F53AC-479A-46F5-9126-715B146B1A3B}"/>
              </a:ext>
            </a:extLst>
          </p:cNvPr>
          <p:cNvSpPr txBox="1"/>
          <p:nvPr/>
        </p:nvSpPr>
        <p:spPr>
          <a:xfrm>
            <a:off x="2083979" y="2348770"/>
            <a:ext cx="4793300" cy="1169551"/>
          </a:xfrm>
          <a:prstGeom prst="rect">
            <a:avLst/>
          </a:prstGeom>
          <a:noFill/>
        </p:spPr>
        <p:txBody>
          <a:bodyPr wrap="none" rtlCol="0">
            <a:spAutoFit/>
          </a:bodyPr>
          <a:lstStyle/>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A</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它的思想与</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EM</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算法异曲同工</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B</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它先于</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EM</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算法问世</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它的目的是求解模型参数使得观测序列的条件概率最小</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96B7E41D-C849-4291-8E00-7F6EFAC4FEE1}"/>
              </a:ext>
            </a:extLst>
          </p:cNvPr>
          <p:cNvSpPr txBox="1"/>
          <p:nvPr/>
        </p:nvSpPr>
        <p:spPr>
          <a:xfrm>
            <a:off x="1939601" y="4083918"/>
            <a:ext cx="4075155" cy="307777"/>
          </a:xfrm>
          <a:prstGeom prst="rect">
            <a:avLst/>
          </a:prstGeom>
          <a:noFill/>
        </p:spPr>
        <p:txBody>
          <a:bodyPr wrap="none" rtlCol="0">
            <a:spAutoFit/>
          </a:bodyPr>
          <a:lstStyle/>
          <a:p>
            <a:pPr fontAlgn="auto">
              <a:spcBef>
                <a:spcPts val="0"/>
              </a:spcBef>
              <a:spcAft>
                <a:spcPts val="0"/>
              </a:spcAft>
            </a:pPr>
            <a:r>
              <a:rPr lang="zh-CN" altLang="en-US" sz="1400" b="1">
                <a:solidFill>
                  <a:srgbClr val="FF0000"/>
                </a:solidFill>
                <a:latin typeface="微软雅黑" panose="020B0503020204020204" pitchFamily="34" charset="-122"/>
                <a:ea typeface="微软雅黑" panose="020B0503020204020204" pitchFamily="34" charset="-122"/>
              </a:rPr>
              <a:t>答案：</a:t>
            </a:r>
            <a:r>
              <a:rPr lang="en-US" altLang="zh-CN" sz="1400" b="1">
                <a:solidFill>
                  <a:srgbClr val="FF0000"/>
                </a:solidFill>
                <a:latin typeface="微软雅黑" panose="020B0503020204020204" pitchFamily="34" charset="-122"/>
                <a:ea typeface="微软雅黑" panose="020B0503020204020204" pitchFamily="34" charset="-122"/>
              </a:rPr>
              <a:t>C</a:t>
            </a:r>
            <a:r>
              <a:rPr lang="zh-CN" altLang="en-US" sz="1400" b="1">
                <a:solidFill>
                  <a:srgbClr val="FF0000"/>
                </a:solidFill>
                <a:latin typeface="微软雅黑" panose="020B0503020204020204" pitchFamily="34" charset="-122"/>
                <a:ea typeface="微软雅黑" panose="020B0503020204020204" pitchFamily="34" charset="-122"/>
              </a:rPr>
              <a:t>。</a:t>
            </a:r>
            <a:r>
              <a:rPr lang="zh-CN" altLang="en-US" sz="1400">
                <a:latin typeface="微软雅黑" panose="020B0503020204020204" pitchFamily="34" charset="-122"/>
                <a:ea typeface="微软雅黑" panose="020B0503020204020204" pitchFamily="34" charset="-122"/>
              </a:rPr>
              <a:t>应该是使得观测序列的条件概率最大。</a:t>
            </a:r>
            <a:endParaRPr lang="en-US" altLang="zh-CN" sz="14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50888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492772" y="1616130"/>
            <a:ext cx="4319588" cy="1021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a:t>
            </a:r>
            <a:r>
              <a:rPr lang="en-US" altLang="zh-CN" sz="2000" b="1">
                <a:latin typeface="微软雅黑" panose="020B0503020204020204" pitchFamily="34" charset="-122"/>
                <a:ea typeface="微软雅黑" panose="020B0503020204020204" pitchFamily="34" charset="-122"/>
              </a:rPr>
              <a:t>HMM</a:t>
            </a:r>
            <a:r>
              <a:rPr lang="zh-CN" altLang="en-US" sz="2000" b="1">
                <a:latin typeface="微软雅黑" panose="020B0503020204020204" pitchFamily="34" charset="-122"/>
                <a:ea typeface="微软雅黑" panose="020B0503020204020204" pitchFamily="34" charset="-122"/>
              </a:rPr>
              <a:t>案例实现</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solidFill>
                  <a:srgbClr val="FF0000"/>
                </a:solidFill>
                <a:latin typeface="微软雅黑" panose="020B0503020204020204" pitchFamily="34" charset="-122"/>
                <a:ea typeface="微软雅黑" panose="020B0503020204020204" pitchFamily="34" charset="-122"/>
              </a:rPr>
              <a:t>HMM</a:t>
            </a:r>
            <a:r>
              <a:rPr lang="zh-CN" altLang="en-US" sz="1200">
                <a:solidFill>
                  <a:srgbClr val="FF0000"/>
                </a:solidFill>
                <a:latin typeface="微软雅黑" panose="020B0503020204020204" pitchFamily="34" charset="-122"/>
                <a:ea typeface="微软雅黑" panose="020B0503020204020204" pitchFamily="34" charset="-122"/>
              </a:rPr>
              <a:t>模型</a:t>
            </a:r>
            <a:r>
              <a:rPr lang="en-US" altLang="zh-CN" sz="1200">
                <a:solidFill>
                  <a:srgbClr val="FF0000"/>
                </a:solidFill>
                <a:latin typeface="微软雅黑" panose="020B0503020204020204" pitchFamily="34" charset="-122"/>
                <a:ea typeface="微软雅黑" panose="020B0503020204020204" pitchFamily="34" charset="-122"/>
              </a:rPr>
              <a:t>api</a:t>
            </a:r>
            <a:r>
              <a:rPr lang="zh-CN" altLang="en-US" sz="1200">
                <a:solidFill>
                  <a:srgbClr val="FF0000"/>
                </a:solidFill>
                <a:latin typeface="微软雅黑" panose="020B0503020204020204" pitchFamily="34" charset="-122"/>
                <a:ea typeface="微软雅黑" panose="020B0503020204020204" pitchFamily="34" charset="-122"/>
              </a:rPr>
              <a:t>介绍及案例代码实现</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811024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6. HMM</a:t>
            </a:r>
            <a:r>
              <a:rPr lang="zh-CN" altLang="en-US" sz="2400" b="1">
                <a:solidFill>
                  <a:srgbClr val="595959"/>
                </a:solidFill>
                <a:latin typeface="微软雅黑" panose="020B0503020204020204" pitchFamily="34" charset="-122"/>
                <a:ea typeface="微软雅黑" panose="020B0503020204020204" pitchFamily="34" charset="-122"/>
              </a:rPr>
              <a:t>案例实现</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11.1</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视频讲解</a:t>
            </a:r>
          </a:p>
        </p:txBody>
      </p:sp>
      <p:sp>
        <p:nvSpPr>
          <p:cNvPr id="3" name="矩形 2"/>
          <p:cNvSpPr/>
          <p:nvPr/>
        </p:nvSpPr>
        <p:spPr>
          <a:xfrm>
            <a:off x="1336801" y="2427734"/>
            <a:ext cx="6912768" cy="461665"/>
          </a:xfrm>
          <a:prstGeom prst="rect">
            <a:avLst/>
          </a:prstGeom>
          <a:noFill/>
        </p:spPr>
        <p:txBody>
          <a:bodyPr wrap="square" lIns="91440" tIns="45720" rIns="91440" bIns="45720">
            <a:spAutoFit/>
          </a:bodyPr>
          <a:lstStyle/>
          <a:p>
            <a:pPr algn="ctr"/>
            <a:r>
              <a:rPr lang="zh-CN" altLang="en-US" sz="240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如何使用</a:t>
            </a:r>
            <a:r>
              <a:rPr lang="en-US" altLang="zh-CN" sz="240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HMM</a:t>
            </a:r>
            <a:r>
              <a:rPr lang="zh-CN" altLang="en-US" sz="240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的</a:t>
            </a:r>
            <a:r>
              <a:rPr lang="en-US" altLang="zh-CN" sz="240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API</a:t>
            </a:r>
            <a:r>
              <a:rPr lang="zh-CN" altLang="en-US" sz="240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实现案例的隐藏序列预测</a:t>
            </a:r>
            <a:r>
              <a:rPr lang="zh-CN" altLang="en-US" sz="24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a:t>
            </a:r>
            <a:endParaRPr lang="zh-CN" altLang="en-US" sz="24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Tree>
    <p:extLst>
      <p:ext uri="{BB962C8B-B14F-4D97-AF65-F5344CB8AC3E}">
        <p14:creationId xmlns:p14="http://schemas.microsoft.com/office/powerpoint/2010/main" val="5002306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6. HMM</a:t>
            </a:r>
            <a:r>
              <a:rPr lang="zh-CN" altLang="en-US" sz="2400" b="1">
                <a:solidFill>
                  <a:srgbClr val="595959"/>
                </a:solidFill>
                <a:latin typeface="微软雅黑" panose="020B0503020204020204" pitchFamily="34" charset="-122"/>
                <a:ea typeface="微软雅黑" panose="020B0503020204020204" pitchFamily="34" charset="-122"/>
              </a:rPr>
              <a:t>案例实现</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11.2</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知识检测</a:t>
            </a:r>
          </a:p>
        </p:txBody>
      </p:sp>
      <p:sp>
        <p:nvSpPr>
          <p:cNvPr id="5" name="矩形 4"/>
          <p:cNvSpPr/>
          <p:nvPr/>
        </p:nvSpPr>
        <p:spPr>
          <a:xfrm>
            <a:off x="1475656" y="1590910"/>
            <a:ext cx="5184576" cy="345094"/>
          </a:xfrm>
          <a:prstGeom prst="rect">
            <a:avLst/>
          </a:prstGeom>
        </p:spPr>
        <p:txBody>
          <a:bodyPr wrap="square">
            <a:spAutoFit/>
          </a:bodyPr>
          <a:lstStyle/>
          <a:p>
            <a:pPr>
              <a:lnSpc>
                <a:spcPct val="130000"/>
              </a:lnSpc>
            </a:pPr>
            <a:r>
              <a:rPr lang="en-US" altLang="zh-CN" sz="1400">
                <a:solidFill>
                  <a:srgbClr val="858585"/>
                </a:solidFill>
                <a:latin typeface="微软雅黑" panose="020B0503020204020204" pitchFamily="34" charset="-122"/>
                <a:ea typeface="微软雅黑" panose="020B0503020204020204" pitchFamily="34" charset="-122"/>
              </a:rPr>
              <a:t>1</a:t>
            </a:r>
            <a:r>
              <a:rPr lang="zh-CN" altLang="en-US" sz="1400">
                <a:solidFill>
                  <a:srgbClr val="858585"/>
                </a:solidFill>
                <a:latin typeface="微软雅黑" panose="020B0503020204020204" pitchFamily="34" charset="-122"/>
                <a:ea typeface="微软雅黑" panose="020B0503020204020204" pitchFamily="34" charset="-122"/>
              </a:rPr>
              <a:t>、下列关于使用</a:t>
            </a:r>
            <a:r>
              <a:rPr lang="en-US" altLang="zh-CN" sz="1400">
                <a:solidFill>
                  <a:srgbClr val="858585"/>
                </a:solidFill>
                <a:latin typeface="微软雅黑" panose="020B0503020204020204" pitchFamily="34" charset="-122"/>
                <a:ea typeface="微软雅黑" panose="020B0503020204020204" pitchFamily="34" charset="-122"/>
              </a:rPr>
              <a:t>HMM</a:t>
            </a:r>
            <a:r>
              <a:rPr lang="zh-CN" altLang="en-US" sz="1400">
                <a:solidFill>
                  <a:srgbClr val="858585"/>
                </a:solidFill>
                <a:latin typeface="微软雅黑" panose="020B0503020204020204" pitchFamily="34" charset="-122"/>
                <a:ea typeface="微软雅黑" panose="020B0503020204020204" pitchFamily="34" charset="-122"/>
              </a:rPr>
              <a:t>的</a:t>
            </a:r>
            <a:r>
              <a:rPr lang="en-US" altLang="zh-CN" sz="1400">
                <a:solidFill>
                  <a:srgbClr val="858585"/>
                </a:solidFill>
                <a:latin typeface="微软雅黑" panose="020B0503020204020204" pitchFamily="34" charset="-122"/>
                <a:ea typeface="微软雅黑" panose="020B0503020204020204" pitchFamily="34" charset="-122"/>
              </a:rPr>
              <a:t>API</a:t>
            </a:r>
            <a:r>
              <a:rPr lang="zh-CN" altLang="en-US" sz="1400">
                <a:solidFill>
                  <a:srgbClr val="858585"/>
                </a:solidFill>
                <a:latin typeface="微软雅黑" panose="020B0503020204020204" pitchFamily="34" charset="-122"/>
                <a:ea typeface="微软雅黑" panose="020B0503020204020204" pitchFamily="34" charset="-122"/>
              </a:rPr>
              <a:t>实现隐藏序列的预测错误的是？</a:t>
            </a:r>
            <a:endParaRPr lang="en-US" altLang="zh-CN" sz="1400">
              <a:solidFill>
                <a:srgbClr val="858585"/>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344F53AC-479A-46F5-9126-715B146B1A3B}"/>
              </a:ext>
            </a:extLst>
          </p:cNvPr>
          <p:cNvSpPr txBox="1"/>
          <p:nvPr/>
        </p:nvSpPr>
        <p:spPr>
          <a:xfrm>
            <a:off x="1763688" y="2301942"/>
            <a:ext cx="6502101" cy="1600438"/>
          </a:xfrm>
          <a:prstGeom prst="rect">
            <a:avLst/>
          </a:prstGeom>
          <a:noFill/>
        </p:spPr>
        <p:txBody>
          <a:bodyPr wrap="none" rtlCol="0">
            <a:spAutoFit/>
          </a:bodyPr>
          <a:lstStyle/>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A</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需要使用第三方工具包</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hmmlearn</a:t>
            </a: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B</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由于此案例中观测序列的类型是离散的，于是选择使用了</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MultinomialHMM</a:t>
            </a: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初始状态分布、状态转移矩阵和观测序列状态概率是构建模型的基石</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D</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使用训练好的模型的</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score</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方法得到的是真实的该隐藏状态序列的概率值</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96B7E41D-C849-4291-8E00-7F6EFAC4FEE1}"/>
              </a:ext>
            </a:extLst>
          </p:cNvPr>
          <p:cNvSpPr txBox="1"/>
          <p:nvPr/>
        </p:nvSpPr>
        <p:spPr>
          <a:xfrm>
            <a:off x="1663992" y="4247590"/>
            <a:ext cx="5816016" cy="307777"/>
          </a:xfrm>
          <a:prstGeom prst="rect">
            <a:avLst/>
          </a:prstGeom>
          <a:noFill/>
        </p:spPr>
        <p:txBody>
          <a:bodyPr wrap="none" rtlCol="0">
            <a:spAutoFit/>
          </a:bodyPr>
          <a:lstStyle/>
          <a:p>
            <a:pPr fontAlgn="auto">
              <a:spcBef>
                <a:spcPts val="0"/>
              </a:spcBef>
              <a:spcAft>
                <a:spcPts val="0"/>
              </a:spcAft>
            </a:pPr>
            <a:r>
              <a:rPr lang="zh-CN" altLang="en-US" sz="1400" b="1">
                <a:solidFill>
                  <a:srgbClr val="FF0000"/>
                </a:solidFill>
                <a:latin typeface="微软雅黑" panose="020B0503020204020204" pitchFamily="34" charset="-122"/>
                <a:ea typeface="微软雅黑" panose="020B0503020204020204" pitchFamily="34" charset="-122"/>
              </a:rPr>
              <a:t>答案：</a:t>
            </a:r>
            <a:r>
              <a:rPr lang="en-US" altLang="zh-CN" sz="1400" b="1">
                <a:solidFill>
                  <a:srgbClr val="FF0000"/>
                </a:solidFill>
                <a:latin typeface="微软雅黑" panose="020B0503020204020204" pitchFamily="34" charset="-122"/>
                <a:ea typeface="微软雅黑" panose="020B0503020204020204" pitchFamily="34" charset="-122"/>
              </a:rPr>
              <a:t>D</a:t>
            </a:r>
            <a:r>
              <a:rPr lang="zh-CN" altLang="en-US" sz="1400" b="1">
                <a:solidFill>
                  <a:srgbClr val="FF0000"/>
                </a:solidFill>
                <a:latin typeface="微软雅黑" panose="020B0503020204020204" pitchFamily="34" charset="-122"/>
                <a:ea typeface="微软雅黑" panose="020B0503020204020204" pitchFamily="34" charset="-122"/>
              </a:rPr>
              <a:t>。</a:t>
            </a:r>
            <a:r>
              <a:rPr lang="zh-CN" altLang="en-US" sz="1400">
                <a:latin typeface="微软雅黑" panose="020B0503020204020204" pitchFamily="34" charset="-122"/>
                <a:ea typeface="微软雅黑" panose="020B0503020204020204" pitchFamily="34" charset="-122"/>
              </a:rPr>
              <a:t>不是最终的真实概率值，需要通过以</a:t>
            </a:r>
            <a:r>
              <a:rPr lang="en-US" altLang="zh-CN" sz="1400">
                <a:latin typeface="微软雅黑" panose="020B0503020204020204" pitchFamily="34" charset="-122"/>
                <a:ea typeface="微软雅黑" panose="020B0503020204020204" pitchFamily="34" charset="-122"/>
              </a:rPr>
              <a:t>e</a:t>
            </a:r>
            <a:r>
              <a:rPr lang="zh-CN" altLang="en-US" sz="1400">
                <a:latin typeface="微软雅黑" panose="020B0503020204020204" pitchFamily="34" charset="-122"/>
                <a:ea typeface="微软雅黑" panose="020B0503020204020204" pitchFamily="34" charset="-122"/>
              </a:rPr>
              <a:t>为底的指数进行转换。</a:t>
            </a:r>
            <a:endParaRPr lang="en-US" altLang="zh-CN" sz="14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4821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1. EM</a:t>
            </a:r>
            <a:r>
              <a:rPr lang="zh-CN" altLang="en-US" sz="2400" b="1">
                <a:solidFill>
                  <a:srgbClr val="595959"/>
                </a:solidFill>
                <a:latin typeface="微软雅黑" panose="020B0503020204020204" pitchFamily="34" charset="-122"/>
                <a:ea typeface="微软雅黑" panose="020B0503020204020204" pitchFamily="34" charset="-122"/>
              </a:rPr>
              <a:t>算法原理介绍</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1.1</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视频讲解</a:t>
            </a:r>
          </a:p>
        </p:txBody>
      </p:sp>
      <p:sp>
        <p:nvSpPr>
          <p:cNvPr id="3" name="矩形 2"/>
          <p:cNvSpPr/>
          <p:nvPr/>
        </p:nvSpPr>
        <p:spPr>
          <a:xfrm>
            <a:off x="1403648" y="2139702"/>
            <a:ext cx="6042803" cy="707886"/>
          </a:xfrm>
          <a:prstGeom prst="rect">
            <a:avLst/>
          </a:prstGeom>
          <a:noFill/>
        </p:spPr>
        <p:txBody>
          <a:bodyPr wrap="square" lIns="91440" tIns="45720" rIns="91440" bIns="45720">
            <a:spAutoFit/>
          </a:bodyPr>
          <a:lstStyle/>
          <a:p>
            <a:pPr algn="ctr"/>
            <a:r>
              <a:rPr lang="zh-CN" altLang="en-US" sz="40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什么是</a:t>
            </a:r>
            <a:r>
              <a:rPr lang="en-US" altLang="zh-CN" sz="40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EM</a:t>
            </a:r>
            <a:r>
              <a:rPr lang="zh-CN" altLang="en-US" sz="40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a:t>
            </a:r>
            <a:endPar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1. EM</a:t>
            </a:r>
            <a:r>
              <a:rPr lang="zh-CN" altLang="en-US" sz="2400" b="1">
                <a:solidFill>
                  <a:srgbClr val="595959"/>
                </a:solidFill>
                <a:latin typeface="微软雅黑" panose="020B0503020204020204" pitchFamily="34" charset="-122"/>
                <a:ea typeface="微软雅黑" panose="020B0503020204020204" pitchFamily="34" charset="-122"/>
              </a:rPr>
              <a:t>算法原理介绍</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1.2</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知识检测</a:t>
            </a:r>
          </a:p>
        </p:txBody>
      </p:sp>
      <p:sp>
        <p:nvSpPr>
          <p:cNvPr id="5" name="矩形 4"/>
          <p:cNvSpPr/>
          <p:nvPr/>
        </p:nvSpPr>
        <p:spPr>
          <a:xfrm>
            <a:off x="1475656" y="1668954"/>
            <a:ext cx="4176464" cy="345094"/>
          </a:xfrm>
          <a:prstGeom prst="rect">
            <a:avLst/>
          </a:prstGeom>
        </p:spPr>
        <p:txBody>
          <a:bodyPr wrap="square">
            <a:spAutoFit/>
          </a:bodyPr>
          <a:lstStyle/>
          <a:p>
            <a:pPr>
              <a:lnSpc>
                <a:spcPct val="130000"/>
              </a:lnSpc>
            </a:pPr>
            <a:r>
              <a:rPr lang="en-US" altLang="zh-CN" sz="1400">
                <a:solidFill>
                  <a:srgbClr val="858585"/>
                </a:solidFill>
                <a:latin typeface="微软雅黑" panose="020B0503020204020204" pitchFamily="34" charset="-122"/>
                <a:ea typeface="微软雅黑" panose="020B0503020204020204" pitchFamily="34" charset="-122"/>
              </a:rPr>
              <a:t>1</a:t>
            </a:r>
            <a:r>
              <a:rPr lang="zh-CN" altLang="en-US" sz="1400">
                <a:solidFill>
                  <a:srgbClr val="858585"/>
                </a:solidFill>
                <a:latin typeface="微软雅黑" panose="020B0503020204020204" pitchFamily="34" charset="-122"/>
                <a:ea typeface="微软雅黑" panose="020B0503020204020204" pitchFamily="34" charset="-122"/>
              </a:rPr>
              <a:t>、下列关于</a:t>
            </a:r>
            <a:r>
              <a:rPr lang="en-US" altLang="zh-CN" sz="1400">
                <a:solidFill>
                  <a:srgbClr val="858585"/>
                </a:solidFill>
                <a:latin typeface="微软雅黑" panose="020B0503020204020204" pitchFamily="34" charset="-122"/>
                <a:ea typeface="微软雅黑" panose="020B0503020204020204" pitchFamily="34" charset="-122"/>
              </a:rPr>
              <a:t>EM</a:t>
            </a:r>
            <a:r>
              <a:rPr lang="zh-CN" altLang="en-US" sz="1400">
                <a:solidFill>
                  <a:srgbClr val="858585"/>
                </a:solidFill>
                <a:latin typeface="微软雅黑" panose="020B0503020204020204" pitchFamily="34" charset="-122"/>
                <a:ea typeface="微软雅黑" panose="020B0503020204020204" pitchFamily="34" charset="-122"/>
              </a:rPr>
              <a:t>的描述错误的是？</a:t>
            </a:r>
            <a:endParaRPr lang="en-US" altLang="zh-CN" sz="1400">
              <a:solidFill>
                <a:srgbClr val="858585"/>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344F53AC-479A-46F5-9126-715B146B1A3B}"/>
              </a:ext>
            </a:extLst>
          </p:cNvPr>
          <p:cNvSpPr txBox="1"/>
          <p:nvPr/>
        </p:nvSpPr>
        <p:spPr>
          <a:xfrm>
            <a:off x="1979712" y="2283718"/>
            <a:ext cx="4572085" cy="1600438"/>
          </a:xfrm>
          <a:prstGeom prst="rect">
            <a:avLst/>
          </a:prstGeom>
          <a:noFill/>
        </p:spPr>
        <p:txBody>
          <a:bodyPr wrap="none" rtlCol="0">
            <a:spAutoFit/>
          </a:bodyPr>
          <a:lstStyle/>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A</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它是期望最大化（</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Expectation Maximum</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）的缩写</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B</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它主要用于解决在数据缺失情况下的参数估计问题</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它的主要实现步骤分为</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E-step</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和</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M-step</a:t>
            </a: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D</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最终通过一次估计而得的参数即为最终的模型参数</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96B7E41D-C849-4291-8E00-7F6EFAC4FEE1}"/>
              </a:ext>
            </a:extLst>
          </p:cNvPr>
          <p:cNvSpPr txBox="1"/>
          <p:nvPr/>
        </p:nvSpPr>
        <p:spPr>
          <a:xfrm>
            <a:off x="1749954" y="4157184"/>
            <a:ext cx="5354351" cy="307777"/>
          </a:xfrm>
          <a:prstGeom prst="rect">
            <a:avLst/>
          </a:prstGeom>
          <a:noFill/>
        </p:spPr>
        <p:txBody>
          <a:bodyPr wrap="none" rtlCol="0">
            <a:spAutoFit/>
          </a:bodyPr>
          <a:lstStyle/>
          <a:p>
            <a:pPr fontAlgn="auto">
              <a:spcBef>
                <a:spcPts val="0"/>
              </a:spcBef>
              <a:spcAft>
                <a:spcPts val="0"/>
              </a:spcAft>
            </a:pPr>
            <a:r>
              <a:rPr lang="zh-CN" altLang="en-US" sz="1400" b="1">
                <a:solidFill>
                  <a:srgbClr val="FF0000"/>
                </a:solidFill>
                <a:latin typeface="微软雅黑" panose="020B0503020204020204" pitchFamily="34" charset="-122"/>
                <a:ea typeface="微软雅黑" panose="020B0503020204020204" pitchFamily="34" charset="-122"/>
              </a:rPr>
              <a:t>答案：</a:t>
            </a:r>
            <a:r>
              <a:rPr lang="en-US" altLang="zh-CN" sz="1400" b="1">
                <a:solidFill>
                  <a:srgbClr val="FF0000"/>
                </a:solidFill>
                <a:latin typeface="微软雅黑" panose="020B0503020204020204" pitchFamily="34" charset="-122"/>
                <a:ea typeface="微软雅黑" panose="020B0503020204020204" pitchFamily="34" charset="-122"/>
              </a:rPr>
              <a:t>D</a:t>
            </a:r>
            <a:r>
              <a:rPr lang="zh-CN" altLang="en-US" sz="1400" b="1">
                <a:solidFill>
                  <a:srgbClr val="FF0000"/>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需要多次循环期望最大化的步骤，直至最终结果收敛。</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563888" y="1563638"/>
            <a:ext cx="4319588" cy="176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a:t>
            </a:r>
            <a:r>
              <a:rPr lang="en-US" altLang="zh-CN" sz="2000" b="1">
                <a:latin typeface="微软雅黑" panose="020B0503020204020204" pitchFamily="34" charset="-122"/>
                <a:ea typeface="微软雅黑" panose="020B0503020204020204" pitchFamily="34" charset="-122"/>
              </a:rPr>
              <a:t>EM</a:t>
            </a:r>
            <a:r>
              <a:rPr lang="zh-CN" altLang="en-US" sz="2000" b="1">
                <a:latin typeface="微软雅黑" panose="020B0503020204020204" pitchFamily="34" charset="-122"/>
                <a:ea typeface="微软雅黑" panose="020B0503020204020204" pitchFamily="34" charset="-122"/>
              </a:rPr>
              <a:t>算法原理介绍</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初识</a:t>
            </a:r>
            <a:r>
              <a:rPr lang="en-US" altLang="zh-CN" sz="1200">
                <a:latin typeface="微软雅黑" panose="020B0503020204020204" pitchFamily="34" charset="-122"/>
                <a:ea typeface="微软雅黑" panose="020B0503020204020204" pitchFamily="34" charset="-122"/>
              </a:rPr>
              <a:t>EM</a:t>
            </a:r>
            <a:r>
              <a:rPr lang="zh-CN" altLang="en-US" sz="1200">
                <a:latin typeface="微软雅黑" panose="020B0503020204020204" pitchFamily="34" charset="-122"/>
                <a:ea typeface="微软雅黑" panose="020B0503020204020204" pitchFamily="34" charset="-122"/>
              </a:rPr>
              <a:t>算法</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solidFill>
                  <a:srgbClr val="FF0000"/>
                </a:solidFill>
                <a:latin typeface="微软雅黑" panose="020B0503020204020204" pitchFamily="34" charset="-122"/>
                <a:ea typeface="微软雅黑" panose="020B0503020204020204" pitchFamily="34" charset="-122"/>
              </a:rPr>
              <a:t>EM</a:t>
            </a:r>
            <a:r>
              <a:rPr lang="zh-CN" altLang="en-US" sz="1200">
                <a:solidFill>
                  <a:srgbClr val="FF0000"/>
                </a:solidFill>
                <a:latin typeface="微软雅黑" panose="020B0503020204020204" pitchFamily="34" charset="-122"/>
                <a:ea typeface="微软雅黑" panose="020B0503020204020204" pitchFamily="34" charset="-122"/>
              </a:rPr>
              <a:t>算法介绍</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EM</a:t>
            </a:r>
            <a:r>
              <a:rPr lang="zh-CN" altLang="en-US" sz="1200">
                <a:latin typeface="微软雅黑" panose="020B0503020204020204" pitchFamily="34" charset="-122"/>
                <a:ea typeface="微软雅黑" panose="020B0503020204020204" pitchFamily="34" charset="-122"/>
              </a:rPr>
              <a:t>算法实例</a:t>
            </a:r>
            <a:endParaRPr lang="en-US" altLang="zh-CN" sz="12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20415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1. EM</a:t>
            </a:r>
            <a:r>
              <a:rPr lang="zh-CN" altLang="en-US" sz="2400" b="1">
                <a:solidFill>
                  <a:srgbClr val="595959"/>
                </a:solidFill>
                <a:latin typeface="微软雅黑" panose="020B0503020204020204" pitchFamily="34" charset="-122"/>
                <a:ea typeface="微软雅黑" panose="020B0503020204020204" pitchFamily="34" charset="-122"/>
              </a:rPr>
              <a:t>算法原理介绍</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2.1</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视频讲解</a:t>
            </a:r>
          </a:p>
        </p:txBody>
      </p:sp>
      <p:sp>
        <p:nvSpPr>
          <p:cNvPr id="3" name="矩形 2"/>
          <p:cNvSpPr/>
          <p:nvPr/>
        </p:nvSpPr>
        <p:spPr>
          <a:xfrm>
            <a:off x="1550598" y="2310140"/>
            <a:ext cx="6042803" cy="523220"/>
          </a:xfrm>
          <a:prstGeom prst="rect">
            <a:avLst/>
          </a:prstGeom>
          <a:noFill/>
        </p:spPr>
        <p:txBody>
          <a:bodyPr wrap="square" lIns="91440" tIns="45720" rIns="91440" bIns="45720">
            <a:spAutoFit/>
          </a:bodyPr>
          <a:lstStyle/>
          <a:p>
            <a:pPr algn="ctr"/>
            <a:r>
              <a:rPr lang="en-US" altLang="zh-CN" sz="28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EM</a:t>
            </a:r>
            <a:r>
              <a:rPr lang="zh-CN" altLang="en-US" sz="28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算法的具体实现步骤是怎样的？</a:t>
            </a:r>
            <a:endParaRPr lang="zh-CN" altLang="en-US" sz="28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Tree>
    <p:extLst>
      <p:ext uri="{BB962C8B-B14F-4D97-AF65-F5344CB8AC3E}">
        <p14:creationId xmlns:p14="http://schemas.microsoft.com/office/powerpoint/2010/main" val="1768974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1. EM</a:t>
            </a:r>
            <a:r>
              <a:rPr lang="zh-CN" altLang="en-US" sz="2400" b="1">
                <a:solidFill>
                  <a:srgbClr val="595959"/>
                </a:solidFill>
                <a:latin typeface="微软雅黑" panose="020B0503020204020204" pitchFamily="34" charset="-122"/>
                <a:ea typeface="微软雅黑" panose="020B0503020204020204" pitchFamily="34" charset="-122"/>
              </a:rPr>
              <a:t>算法原理介绍</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2.2</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知识检测</a:t>
            </a:r>
          </a:p>
        </p:txBody>
      </p:sp>
      <p:sp>
        <p:nvSpPr>
          <p:cNvPr id="5" name="矩形 4"/>
          <p:cNvSpPr/>
          <p:nvPr/>
        </p:nvSpPr>
        <p:spPr>
          <a:xfrm>
            <a:off x="1475656" y="1668954"/>
            <a:ext cx="4176464" cy="345094"/>
          </a:xfrm>
          <a:prstGeom prst="rect">
            <a:avLst/>
          </a:prstGeom>
        </p:spPr>
        <p:txBody>
          <a:bodyPr wrap="square">
            <a:spAutoFit/>
          </a:bodyPr>
          <a:lstStyle/>
          <a:p>
            <a:pPr>
              <a:lnSpc>
                <a:spcPct val="130000"/>
              </a:lnSpc>
            </a:pPr>
            <a:r>
              <a:rPr lang="en-US" altLang="zh-CN" sz="1400">
                <a:solidFill>
                  <a:srgbClr val="858585"/>
                </a:solidFill>
                <a:latin typeface="微软雅黑" panose="020B0503020204020204" pitchFamily="34" charset="-122"/>
                <a:ea typeface="微软雅黑" panose="020B0503020204020204" pitchFamily="34" charset="-122"/>
              </a:rPr>
              <a:t>1</a:t>
            </a:r>
            <a:r>
              <a:rPr lang="zh-CN" altLang="en-US" sz="1400">
                <a:solidFill>
                  <a:srgbClr val="858585"/>
                </a:solidFill>
                <a:latin typeface="微软雅黑" panose="020B0503020204020204" pitchFamily="34" charset="-122"/>
                <a:ea typeface="微软雅黑" panose="020B0503020204020204" pitchFamily="34" charset="-122"/>
              </a:rPr>
              <a:t>、请对下列关于</a:t>
            </a:r>
            <a:r>
              <a:rPr lang="en-US" altLang="zh-CN" sz="1400">
                <a:solidFill>
                  <a:srgbClr val="858585"/>
                </a:solidFill>
                <a:latin typeface="微软雅黑" panose="020B0503020204020204" pitchFamily="34" charset="-122"/>
                <a:ea typeface="微软雅黑" panose="020B0503020204020204" pitchFamily="34" charset="-122"/>
              </a:rPr>
              <a:t>EM</a:t>
            </a:r>
            <a:r>
              <a:rPr lang="zh-CN" altLang="en-US" sz="1400">
                <a:solidFill>
                  <a:srgbClr val="858585"/>
                </a:solidFill>
                <a:latin typeface="微软雅黑" panose="020B0503020204020204" pitchFamily="34" charset="-122"/>
                <a:ea typeface="微软雅黑" panose="020B0503020204020204" pitchFamily="34" charset="-122"/>
              </a:rPr>
              <a:t>的实现步骤进行排序：</a:t>
            </a:r>
            <a:endParaRPr lang="en-US" altLang="zh-CN" sz="1400">
              <a:solidFill>
                <a:srgbClr val="858585"/>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344F53AC-479A-46F5-9126-715B146B1A3B}"/>
              </a:ext>
            </a:extLst>
          </p:cNvPr>
          <p:cNvSpPr txBox="1"/>
          <p:nvPr/>
        </p:nvSpPr>
        <p:spPr>
          <a:xfrm>
            <a:off x="1979712" y="2283718"/>
            <a:ext cx="5269391" cy="1600438"/>
          </a:xfrm>
          <a:prstGeom prst="rect">
            <a:avLst/>
          </a:prstGeom>
          <a:noFill/>
        </p:spPr>
        <p:txBody>
          <a:bodyPr wrap="none" rtlCol="0">
            <a:spAutoFit/>
          </a:bodyPr>
          <a:lstStyle/>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A</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求出使得似然函数取得最大值时的参数</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B</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随机初始化模型参数</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θ</a:t>
            </a:r>
            <a:r>
              <a:rPr lang="en-US" altLang="zh-CN" sz="1400" baseline="-25000">
                <a:solidFill>
                  <a:schemeClr val="tx1">
                    <a:lumMod val="65000"/>
                    <a:lumOff val="35000"/>
                  </a:schemeClr>
                </a:solidFill>
                <a:latin typeface="微软雅黑" panose="020B0503020204020204" pitchFamily="34" charset="-122"/>
                <a:ea typeface="微软雅黑" panose="020B0503020204020204" pitchFamily="34" charset="-122"/>
              </a:rPr>
              <a:t>0</a:t>
            </a: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求出所有样本联合分布的条件概率期望作为似然函数</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D</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判断此时的参数是否已收敛，否则继续重复</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EM</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计算求解参数</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96B7E41D-C849-4291-8E00-7F6EFAC4FEE1}"/>
              </a:ext>
            </a:extLst>
          </p:cNvPr>
          <p:cNvSpPr txBox="1"/>
          <p:nvPr/>
        </p:nvSpPr>
        <p:spPr>
          <a:xfrm>
            <a:off x="1749954" y="4157184"/>
            <a:ext cx="1962397" cy="307777"/>
          </a:xfrm>
          <a:prstGeom prst="rect">
            <a:avLst/>
          </a:prstGeom>
          <a:noFill/>
        </p:spPr>
        <p:txBody>
          <a:bodyPr wrap="none" rtlCol="0">
            <a:spAutoFit/>
          </a:bodyPr>
          <a:lstStyle/>
          <a:p>
            <a:pPr fontAlgn="auto">
              <a:spcBef>
                <a:spcPts val="0"/>
              </a:spcBef>
              <a:spcAft>
                <a:spcPts val="0"/>
              </a:spcAft>
            </a:pPr>
            <a:r>
              <a:rPr lang="zh-CN" altLang="en-US" sz="1400" b="1">
                <a:solidFill>
                  <a:srgbClr val="FF0000"/>
                </a:solidFill>
                <a:latin typeface="微软雅黑" panose="020B0503020204020204" pitchFamily="34" charset="-122"/>
                <a:ea typeface="微软雅黑" panose="020B0503020204020204" pitchFamily="34" charset="-122"/>
              </a:rPr>
              <a:t>答案：</a:t>
            </a:r>
            <a:r>
              <a:rPr lang="en-US" altLang="zh-CN" sz="1400" b="1">
                <a:solidFill>
                  <a:srgbClr val="FF0000"/>
                </a:solidFill>
                <a:latin typeface="微软雅黑" panose="020B0503020204020204" pitchFamily="34" charset="-122"/>
                <a:ea typeface="微软雅黑" panose="020B0503020204020204" pitchFamily="34" charset="-122"/>
              </a:rPr>
              <a:t>B</a:t>
            </a:r>
            <a:r>
              <a:rPr lang="zh-CN" altLang="en-US" sz="1400" b="1">
                <a:solidFill>
                  <a:srgbClr val="FF0000"/>
                </a:solidFill>
                <a:latin typeface="微软雅黑" panose="020B0503020204020204" pitchFamily="34" charset="-122"/>
                <a:ea typeface="微软雅黑" panose="020B0503020204020204" pitchFamily="34" charset="-122"/>
              </a:rPr>
              <a:t>→</a:t>
            </a:r>
            <a:r>
              <a:rPr lang="en-US" altLang="zh-CN" sz="1400" b="1">
                <a:solidFill>
                  <a:srgbClr val="FF0000"/>
                </a:solidFill>
                <a:latin typeface="微软雅黑" panose="020B0503020204020204" pitchFamily="34" charset="-122"/>
                <a:ea typeface="微软雅黑" panose="020B0503020204020204" pitchFamily="34" charset="-122"/>
              </a:rPr>
              <a:t>C</a:t>
            </a:r>
            <a:r>
              <a:rPr lang="zh-CN" altLang="en-US" sz="1400" b="1">
                <a:solidFill>
                  <a:srgbClr val="FF0000"/>
                </a:solidFill>
                <a:latin typeface="微软雅黑" panose="020B0503020204020204" pitchFamily="34" charset="-122"/>
                <a:ea typeface="微软雅黑" panose="020B0503020204020204" pitchFamily="34" charset="-122"/>
              </a:rPr>
              <a:t>→</a:t>
            </a:r>
            <a:r>
              <a:rPr lang="en-US" altLang="zh-CN" sz="1400" b="1">
                <a:solidFill>
                  <a:srgbClr val="FF0000"/>
                </a:solidFill>
                <a:latin typeface="微软雅黑" panose="020B0503020204020204" pitchFamily="34" charset="-122"/>
                <a:ea typeface="微软雅黑" panose="020B0503020204020204" pitchFamily="34" charset="-122"/>
              </a:rPr>
              <a:t>A</a:t>
            </a:r>
            <a:r>
              <a:rPr lang="zh-CN" altLang="en-US" sz="1400" b="1">
                <a:solidFill>
                  <a:srgbClr val="FF0000"/>
                </a:solidFill>
                <a:latin typeface="微软雅黑" panose="020B0503020204020204" pitchFamily="34" charset="-122"/>
                <a:ea typeface="微软雅黑" panose="020B0503020204020204" pitchFamily="34" charset="-122"/>
              </a:rPr>
              <a:t>→</a:t>
            </a:r>
            <a:r>
              <a:rPr lang="en-US" altLang="zh-CN" sz="1400" b="1">
                <a:solidFill>
                  <a:srgbClr val="FF0000"/>
                </a:solidFill>
                <a:latin typeface="微软雅黑" panose="020B0503020204020204" pitchFamily="34" charset="-122"/>
                <a:ea typeface="微软雅黑" panose="020B0503020204020204" pitchFamily="34" charset="-122"/>
              </a:rPr>
              <a:t>D</a:t>
            </a:r>
            <a:r>
              <a:rPr lang="zh-CN" altLang="en-US" sz="1400" b="1">
                <a:solidFill>
                  <a:srgbClr val="FF0000"/>
                </a:solidFill>
                <a:latin typeface="微软雅黑" panose="020B0503020204020204" pitchFamily="34" charset="-122"/>
                <a:ea typeface="微软雅黑" panose="020B0503020204020204" pitchFamily="34" charset="-122"/>
              </a:rPr>
              <a:t>。</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16712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563888" y="1563638"/>
            <a:ext cx="4319588" cy="176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a:t>
            </a:r>
            <a:r>
              <a:rPr lang="en-US" altLang="zh-CN" sz="2000" b="1">
                <a:latin typeface="微软雅黑" panose="020B0503020204020204" pitchFamily="34" charset="-122"/>
                <a:ea typeface="微软雅黑" panose="020B0503020204020204" pitchFamily="34" charset="-122"/>
              </a:rPr>
              <a:t>EM</a:t>
            </a:r>
            <a:r>
              <a:rPr lang="zh-CN" altLang="en-US" sz="2000" b="1">
                <a:latin typeface="微软雅黑" panose="020B0503020204020204" pitchFamily="34" charset="-122"/>
                <a:ea typeface="微软雅黑" panose="020B0503020204020204" pitchFamily="34" charset="-122"/>
              </a:rPr>
              <a:t>算法原理介绍</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初识</a:t>
            </a:r>
            <a:r>
              <a:rPr lang="en-US" altLang="zh-CN" sz="1200">
                <a:latin typeface="微软雅黑" panose="020B0503020204020204" pitchFamily="34" charset="-122"/>
                <a:ea typeface="微软雅黑" panose="020B0503020204020204" pitchFamily="34" charset="-122"/>
              </a:rPr>
              <a:t>EM</a:t>
            </a:r>
            <a:r>
              <a:rPr lang="zh-CN" altLang="en-US" sz="1200">
                <a:latin typeface="微软雅黑" panose="020B0503020204020204" pitchFamily="34" charset="-122"/>
                <a:ea typeface="微软雅黑" panose="020B0503020204020204" pitchFamily="34" charset="-122"/>
              </a:rPr>
              <a:t>算法</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EM</a:t>
            </a:r>
            <a:r>
              <a:rPr lang="zh-CN" altLang="en-US" sz="1200">
                <a:latin typeface="微软雅黑" panose="020B0503020204020204" pitchFamily="34" charset="-122"/>
                <a:ea typeface="微软雅黑" panose="020B0503020204020204" pitchFamily="34" charset="-122"/>
              </a:rPr>
              <a:t>算法介绍</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a:solidFill>
                  <a:srgbClr val="FF0000"/>
                </a:solidFill>
                <a:latin typeface="微软雅黑" panose="020B0503020204020204" pitchFamily="34" charset="-122"/>
                <a:ea typeface="微软雅黑" panose="020B0503020204020204" pitchFamily="34" charset="-122"/>
              </a:rPr>
              <a:t>EM</a:t>
            </a:r>
            <a:r>
              <a:rPr lang="zh-CN" altLang="en-US" sz="1200">
                <a:solidFill>
                  <a:srgbClr val="FF0000"/>
                </a:solidFill>
                <a:latin typeface="微软雅黑" panose="020B0503020204020204" pitchFamily="34" charset="-122"/>
                <a:ea typeface="微软雅黑" panose="020B0503020204020204" pitchFamily="34" charset="-122"/>
              </a:rPr>
              <a:t>算法实例</a:t>
            </a:r>
            <a:endParaRPr lang="en-US" altLang="zh-CN" sz="120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766399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10.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11.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12.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13.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14.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15.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16.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17.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18.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19.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0.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1.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2.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3.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4.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5.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6.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7.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8.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9.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0.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1.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2.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3.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4.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5.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6.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4.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5.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6.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7.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8.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9.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88900">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6903</TotalTime>
  <Words>1555</Words>
  <Application>Microsoft Office PowerPoint</Application>
  <PresentationFormat>全屏显示(16:9)</PresentationFormat>
  <Paragraphs>236</Paragraphs>
  <Slides>36</Slides>
  <Notes>0</Notes>
  <HiddenSlides>0</HiddenSlides>
  <MMClips>0</MMClips>
  <ScaleCrop>false</ScaleCrop>
  <HeadingPairs>
    <vt:vector size="6" baseType="variant">
      <vt:variant>
        <vt:lpstr>已用的字体</vt:lpstr>
      </vt:variant>
      <vt:variant>
        <vt:i4>6</vt:i4>
      </vt:variant>
      <vt:variant>
        <vt:lpstr>主题</vt:lpstr>
      </vt:variant>
      <vt:variant>
        <vt:i4>4</vt:i4>
      </vt:variant>
      <vt:variant>
        <vt:lpstr>幻灯片标题</vt:lpstr>
      </vt:variant>
      <vt:variant>
        <vt:i4>36</vt:i4>
      </vt:variant>
    </vt:vector>
  </HeadingPairs>
  <TitlesOfParts>
    <vt:vector size="46" baseType="lpstr">
      <vt:lpstr>黑体</vt:lpstr>
      <vt:lpstr>微软雅黑</vt:lpstr>
      <vt:lpstr>Arial</vt:lpstr>
      <vt:lpstr>Calibri</vt:lpstr>
      <vt:lpstr>Segoe UI</vt:lpstr>
      <vt:lpstr>Wingdings</vt:lpstr>
      <vt:lpstr>1_自定义设计方案</vt:lpstr>
      <vt:lpstr>自定义设计方案</vt:lpstr>
      <vt:lpstr>3_自定义设计方案</vt:lpstr>
      <vt:lpstr>2_自定义设计方案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fan yangjun</cp:lastModifiedBy>
  <cp:revision>1592</cp:revision>
  <dcterms:created xsi:type="dcterms:W3CDTF">2019-09-15T13:55:09Z</dcterms:created>
  <dcterms:modified xsi:type="dcterms:W3CDTF">2020-02-27T11:41:10Z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2052-1.3.1.1688</vt:lpwstr>
  </property>
</Properties>
</file>