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6"/>
  </p:notesMasterIdLst>
  <p:handoutMasterIdLst>
    <p:handoutMasterId r:id="rId7"/>
  </p:handoutMasterIdLst>
  <p:sldIdLst>
    <p:sldId id="498" r:id="rId4"/>
    <p:sldId id="504" r:id="rId5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A74B7DA-DAD2-4B30-908C-D3F6D360B858}">
          <p14:sldIdLst>
            <p14:sldId id="498"/>
            <p14:sldId id="5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939"/>
    <a:srgbClr val="D18437"/>
    <a:srgbClr val="E6E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21" autoAdjust="0"/>
    <p:restoredTop sz="90985" autoAdjust="0"/>
  </p:normalViewPr>
  <p:slideViewPr>
    <p:cSldViewPr snapToGrid="0">
      <p:cViewPr varScale="1">
        <p:scale>
          <a:sx n="103" d="100"/>
          <a:sy n="103" d="100"/>
        </p:scale>
        <p:origin x="13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6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114" y="1"/>
            <a:ext cx="833885" cy="87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84455" y="33655"/>
            <a:ext cx="11532870" cy="1597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92405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  <a:endParaRPr lang="zh-CN" altLang="en-US" sz="20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773430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6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输入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981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1795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解码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242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采样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9432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643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输出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497195" y="604520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51320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14134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4769485" y="1941830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07580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874585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273300" y="2125980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109085" y="2125980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469380" y="2125980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320405" y="2125980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1980" y="2654300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75460" y="4335780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  <a:endParaRPr lang="en-US" altLang="zh-CN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有时失败，则尝试单个解码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65955" y="2653665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en-US" altLang="zh-CN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en-US" altLang="zh-CN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输出长度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66330" y="4335780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35" y="6064250"/>
            <a:ext cx="1133856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2915" y="6756400"/>
            <a:ext cx="10692765" cy="50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由神经网络结构和连接权重组成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执行解码操作。占用内存与权重的数据格式和数目有关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词元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词的编号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你好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token=123，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我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token=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14，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他的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=3249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，不同模型编号不一样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vocab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该模型训练时所设置的全部词的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，不同模型词表不一样，词表中中文占比越高的往往中文能力强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包括控制模型解码的一套参数和上下文缓存。占用内存与模型词表大小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批大小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大小有关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kv cache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上下文缓存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历史解码信息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相当于模型的记忆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n_ctx_train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最大上下文长度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该模型训练时能送入解码的最大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用户设置的解码时模型能接受的的最大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数量，不能超过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n_ctx_train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vecb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向量表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模型对上下文缓存和送入的token进行解码得到的结果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temperature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采样时会根据温度值将向量表转为概率表，温度越高随机性越大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prob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概率表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模型词表中全部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的选用概率，用来预测下一个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lora 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低秩适配器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在原有模型结构中挂载简单的结构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可以改变模型的输出风格，不支持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cuda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加速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12301855"/>
            <a:ext cx="113391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行为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62280" y="12781915"/>
            <a:ext cx="1098677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预解码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对用户约定的系统指令预先进行解码。用户修改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系统指令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/达到最大上下文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并重置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装载模型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将模型结构和连接权重载入内存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并创建上下文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载入内存，并预解码。因为软件的后端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llama.cpp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项目只设计实现了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的神经网络结构所以只支持装载该系列模型。装载时会强制重置上下文长度为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2048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负载为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                                                     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重新装载模型，修改上下文长度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负载层数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修改挂载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lora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路径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从网页模式切换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达到最大上下文: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设置的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上下文长度则舍弃前半段缓存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删除系统指令以外的缓存，并清空输出区。若正在预测，则终止，不进行其他操作。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6390" y="-4669790"/>
            <a:ext cx="11538585" cy="161982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commondata" val="eyJoZGlkIjoiNzQ3N2ZjYjdlZjI4MWJiNDVlMjI3N2Y1ZjRlZGVkYj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空白设计模板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演示</Application>
  <PresentationFormat>宽屏</PresentationFormat>
  <Paragraphs>62</Paragraphs>
  <Slides>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Times New Roman</vt:lpstr>
      <vt:lpstr>黑体</vt:lpstr>
      <vt:lpstr>微软雅黑</vt:lpstr>
      <vt:lpstr>Arial Unicode MS</vt:lpstr>
      <vt:lpstr>等线</vt:lpstr>
      <vt:lpstr>自定义设计方案</vt:lpstr>
      <vt:lpstr>1_空白设计模板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  永不息灭的琉璃瞳</cp:lastModifiedBy>
  <cp:revision>373</cp:revision>
  <dcterms:created xsi:type="dcterms:W3CDTF">2022-03-23T11:22:00Z</dcterms:created>
  <dcterms:modified xsi:type="dcterms:W3CDTF">2024-01-12T00:54:27Z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