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19"/>
  </p:notesMasterIdLst>
  <p:handoutMasterIdLst>
    <p:handoutMasterId r:id="rId20"/>
  </p:handoutMasterIdLst>
  <p:sldIdLst>
    <p:sldId id="507" r:id="rId2"/>
    <p:sldId id="508" r:id="rId3"/>
    <p:sldId id="506" r:id="rId4"/>
    <p:sldId id="516" r:id="rId5"/>
    <p:sldId id="517" r:id="rId6"/>
    <p:sldId id="522" r:id="rId7"/>
    <p:sldId id="518" r:id="rId8"/>
    <p:sldId id="510" r:id="rId9"/>
    <p:sldId id="519" r:id="rId10"/>
    <p:sldId id="521" r:id="rId11"/>
    <p:sldId id="520" r:id="rId12"/>
    <p:sldId id="509" r:id="rId13"/>
    <p:sldId id="523" r:id="rId14"/>
    <p:sldId id="513" r:id="rId15"/>
    <p:sldId id="514" r:id="rId16"/>
    <p:sldId id="515" r:id="rId17"/>
    <p:sldId id="498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7"/>
            <p14:sldId id="522"/>
            <p14:sldId id="518"/>
            <p14:sldId id="510"/>
            <p14:sldId id="519"/>
            <p14:sldId id="521"/>
            <p14:sldId id="520"/>
            <p14:sldId id="509"/>
          </p14:sldIdLst>
        </p14:section>
        <p14:section name="大语言模型的训练" id="{ADBB7DE7-B381-44B3-A6B2-3DBD7CCE7655}">
          <p14:sldIdLst>
            <p14:sldId id="523"/>
          </p14:sldIdLst>
        </p14:section>
        <p14:section name="大模型应用" id="{047984ED-A0E8-483C-A78A-0E65C6F1334A}">
          <p14:sldIdLst>
            <p14:sldId id="513"/>
            <p14:sldId id="514"/>
            <p14:sldId id="515"/>
          </p14:sldIdLst>
        </p14:section>
        <p14:section name="神经网络简介" id="{51DEABB7-0BCF-4ACB-8ADC-E4B71CC5B2A8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0365" autoAdjust="0"/>
  </p:normalViewPr>
  <p:slideViewPr>
    <p:cSldViewPr snapToGrid="0">
      <p:cViewPr varScale="1">
        <p:scale>
          <a:sx n="72" d="100"/>
          <a:sy n="72" d="100"/>
        </p:scale>
        <p:origin x="95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砍掉一部分词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7321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的数量是最大上下文长度，模型的脑容量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只能记住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大语言模型的训练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哪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1343</Words>
  <Application>Microsoft Office PowerPoint</Application>
  <PresentationFormat>宽屏</PresentationFormat>
  <Paragraphs>169</Paragraphs>
  <Slides>17</Slides>
  <Notes>11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宋体</vt:lpstr>
      <vt:lpstr>Arial</vt:lpstr>
      <vt:lpstr>Corbel</vt:lpstr>
      <vt:lpstr>Times New Roman</vt:lpstr>
      <vt:lpstr>基础</vt:lpstr>
      <vt:lpstr>大语言模型简介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大语言模型的训练</vt:lpstr>
      <vt:lpstr>大语言模型的应用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568</cp:revision>
  <dcterms:created xsi:type="dcterms:W3CDTF">2022-03-23T11:22:00Z</dcterms:created>
  <dcterms:modified xsi:type="dcterms:W3CDTF">2024-03-13T01:11:48Z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