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20"/>
  </p:notesMasterIdLst>
  <p:handoutMasterIdLst>
    <p:handoutMasterId r:id="rId21"/>
  </p:handoutMasterIdLst>
  <p:sldIdLst>
    <p:sldId id="507" r:id="rId2"/>
    <p:sldId id="508" r:id="rId3"/>
    <p:sldId id="506" r:id="rId4"/>
    <p:sldId id="516" r:id="rId5"/>
    <p:sldId id="518" r:id="rId6"/>
    <p:sldId id="517" r:id="rId7"/>
    <p:sldId id="522" r:id="rId8"/>
    <p:sldId id="510" r:id="rId9"/>
    <p:sldId id="519" r:id="rId10"/>
    <p:sldId id="521" r:id="rId11"/>
    <p:sldId id="520" r:id="rId12"/>
    <p:sldId id="509" r:id="rId13"/>
    <p:sldId id="524" r:id="rId14"/>
    <p:sldId id="523" r:id="rId15"/>
    <p:sldId id="513" r:id="rId16"/>
    <p:sldId id="514" r:id="rId17"/>
    <p:sldId id="515" r:id="rId18"/>
    <p:sldId id="498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  <p14:sldId id="524"/>
          </p14:sldIdLst>
        </p14:section>
        <p14:section name="大语言模型的训练" id="{ADBB7DE7-B381-44B3-A6B2-3DBD7CCE7655}">
          <p14:sldIdLst>
            <p14:sldId id="523"/>
          </p14:sldIdLst>
        </p14:section>
        <p14:section name="大模型应用" id="{047984ED-A0E8-483C-A78A-0E65C6F1334A}">
          <p14:sldIdLst>
            <p14:sldId id="513"/>
            <p14:sldId id="514"/>
            <p14:sldId id="515"/>
          </p14:sldIdLst>
        </p14:section>
        <p14:section name="神经网络简介" id="{51DEABB7-0BCF-4ACB-8ADC-E4B71CC5B2A8}">
          <p14:sldIdLst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80365" autoAdjust="0"/>
  </p:normalViewPr>
  <p:slideViewPr>
    <p:cSldViewPr snapToGrid="0">
      <p:cViewPr varScale="1">
        <p:scale>
          <a:sx n="72" d="100"/>
          <a:sy n="72" d="100"/>
        </p:scale>
        <p:origin x="95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30860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大语言模型的训练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5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9" y="1102620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568889" y="1690543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81086" y="2770229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3494314" y="258556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1256921" y="4424551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45081" y="4999098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3493085" y="481501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568890" y="3849914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96457" y="4123461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3493085" y="3938797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04143" y="1822612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3494314" y="1637946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45081" y="1496887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3494314" y="1312221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C4DB2-CF4D-4EC5-BF18-DD42CD18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06" y="316122"/>
            <a:ext cx="3146054" cy="617236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AA8389-4DB2-4847-8464-F9502A2DD92C}"/>
              </a:ext>
            </a:extLst>
          </p:cNvPr>
          <p:cNvSpPr/>
          <p:nvPr/>
        </p:nvSpPr>
        <p:spPr>
          <a:xfrm>
            <a:off x="2008806" y="1126400"/>
            <a:ext cx="3160211" cy="296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629EB5-702A-427D-8AC9-7CBBC95B8FEF}"/>
              </a:ext>
            </a:extLst>
          </p:cNvPr>
          <p:cNvCxnSpPr>
            <a:cxnSpLocks/>
          </p:cNvCxnSpPr>
          <p:nvPr/>
        </p:nvCxnSpPr>
        <p:spPr>
          <a:xfrm>
            <a:off x="5154860" y="2612158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D006D1C-E9B3-4C12-AB63-454F41B4F34F}"/>
              </a:ext>
            </a:extLst>
          </p:cNvPr>
          <p:cNvSpPr txBox="1"/>
          <p:nvPr/>
        </p:nvSpPr>
        <p:spPr>
          <a:xfrm>
            <a:off x="5768088" y="242749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E46A71-227B-46E5-8A14-A06BE34580AD}"/>
              </a:ext>
            </a:extLst>
          </p:cNvPr>
          <p:cNvSpPr/>
          <p:nvPr/>
        </p:nvSpPr>
        <p:spPr>
          <a:xfrm>
            <a:off x="2970490" y="4899784"/>
            <a:ext cx="2184369" cy="1588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060D7A-998A-43FF-BEBA-57800E9EB44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18855" y="5658417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50FCBB2-B2D5-4F9D-9E07-8C3262649D81}"/>
              </a:ext>
            </a:extLst>
          </p:cNvPr>
          <p:cNvSpPr txBox="1"/>
          <p:nvPr/>
        </p:nvSpPr>
        <p:spPr>
          <a:xfrm>
            <a:off x="5766859" y="547433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26EB6D-E9F0-4253-9A9B-95D3E11F4481}"/>
              </a:ext>
            </a:extLst>
          </p:cNvPr>
          <p:cNvSpPr/>
          <p:nvPr/>
        </p:nvSpPr>
        <p:spPr>
          <a:xfrm>
            <a:off x="2008805" y="4091429"/>
            <a:ext cx="2603241" cy="76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345A9-1097-4F8A-9E5B-AD53CB2CF84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663625" y="4460181"/>
            <a:ext cx="11044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7549D-2420-437E-B4B5-9E698A9E1BC2}"/>
              </a:ext>
            </a:extLst>
          </p:cNvPr>
          <p:cNvSpPr txBox="1"/>
          <p:nvPr/>
        </p:nvSpPr>
        <p:spPr>
          <a:xfrm>
            <a:off x="5768088" y="42755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E41A2A8-2811-4A92-A937-B6DD73855EA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244952" y="1311066"/>
            <a:ext cx="152313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1F1678B-CDC1-4EC8-BCF2-469E2C76D1BF}"/>
              </a:ext>
            </a:extLst>
          </p:cNvPr>
          <p:cNvSpPr txBox="1"/>
          <p:nvPr/>
        </p:nvSpPr>
        <p:spPr>
          <a:xfrm>
            <a:off x="5768088" y="1126400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80FE73-ACAA-463F-AE79-814496DE41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18855" y="919275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C3E3D-2CC4-41D0-97D1-377BEA98A4EE}"/>
              </a:ext>
            </a:extLst>
          </p:cNvPr>
          <p:cNvSpPr txBox="1"/>
          <p:nvPr/>
        </p:nvSpPr>
        <p:spPr>
          <a:xfrm>
            <a:off x="5768088" y="734609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7952BF1-51A8-466C-AE85-CBA6C041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95" y="338060"/>
            <a:ext cx="5108891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4455" y="33655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2405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73430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16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8981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1795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42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9432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5643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497195" y="604520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51320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14134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4769485" y="1941830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07580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874585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273300" y="2125980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109085" y="2125980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469380" y="2125980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320405" y="2125980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1980" y="2654300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1775460" y="4335780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465955" y="2653665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466330" y="4335780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5" y="6064250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2915" y="6756400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 cache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2301855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2280" y="12781915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1384</Words>
  <Application>Microsoft Office PowerPoint</Application>
  <PresentationFormat>宽屏</PresentationFormat>
  <Paragraphs>174</Paragraphs>
  <Slides>18</Slides>
  <Notes>12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黑体</vt:lpstr>
      <vt:lpstr>宋体</vt:lpstr>
      <vt:lpstr>Arial</vt:lpstr>
      <vt:lpstr>Corbel</vt:lpstr>
      <vt:lpstr>Times New Roman</vt:lpstr>
      <vt:lpstr>基础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PowerPoint 演示文稿</vt:lpstr>
      <vt:lpstr>大语言模型的训练</vt:lpstr>
      <vt:lpstr>大语言模型的应用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576</cp:revision>
  <dcterms:created xsi:type="dcterms:W3CDTF">2022-03-23T11:22:00Z</dcterms:created>
  <dcterms:modified xsi:type="dcterms:W3CDTF">2024-03-14T04:01:34Z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