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>
        <p:scale>
          <a:sx n="66" d="100"/>
          <a:sy n="66" d="100"/>
        </p:scale>
        <p:origin x="202" y="3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以前要实现一个这样的系统，想都不敢想，而现在非常直观了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0087" y="392883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425177" y="6423478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887457" y="7115628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cache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24542" y="12661083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86822" y="13141143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2778233" y="2098309"/>
            <a:ext cx="6539163" cy="353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682240" y="116278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284077" y="3410997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042622" y="445665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/>
          <p:nvPr/>
        </p:nvCxnSpPr>
        <p:spPr>
          <a:xfrm>
            <a:off x="1751610" y="1746770"/>
            <a:ext cx="3770416" cy="729235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238025" y="1746770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699212" y="1746770"/>
            <a:ext cx="548391" cy="270988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72639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7085867" y="27759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6634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7084638" y="500536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8010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7084638" y="412915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95696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7085867" y="1828299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36634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7085867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1102</TotalTime>
  <Words>2744</Words>
  <Application>Microsoft Office PowerPoint</Application>
  <PresentationFormat>宽屏</PresentationFormat>
  <Paragraphs>408</Paragraphs>
  <Slides>44</Slides>
  <Notes>43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905</cp:revision>
  <dcterms:created xsi:type="dcterms:W3CDTF">2022-03-23T11:22:00Z</dcterms:created>
  <dcterms:modified xsi:type="dcterms:W3CDTF">2024-03-24T11:59:37Z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