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507" r:id="rId2"/>
    <p:sldId id="508" r:id="rId3"/>
    <p:sldId id="506" r:id="rId4"/>
    <p:sldId id="509" r:id="rId5"/>
    <p:sldId id="510" r:id="rId6"/>
    <p:sldId id="512" r:id="rId7"/>
    <p:sldId id="513" r:id="rId8"/>
    <p:sldId id="514" r:id="rId9"/>
    <p:sldId id="498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09"/>
            <p14:sldId id="510"/>
            <p14:sldId id="512"/>
          </p14:sldIdLst>
        </p14:section>
        <p14:section name="大模型应用" id="{047984ED-A0E8-483C-A78A-0E65C6F1334A}">
          <p14:sldIdLst>
            <p14:sldId id="513"/>
            <p14:sldId id="514"/>
          </p14:sldIdLst>
        </p14:section>
        <p14:section name="神经网络简介" id="{51DEABB7-0BCF-4ACB-8ADC-E4B71CC5B2A8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9"/>
    <a:srgbClr val="D18437"/>
    <a:srgbClr val="E6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1746" autoAdjust="0"/>
  </p:normalViewPr>
  <p:slideViewPr>
    <p:cSldViewPr snapToGrid="0">
      <p:cViewPr varScale="1">
        <p:scale>
          <a:sx n="79" d="100"/>
          <a:sy n="79" d="100"/>
        </p:scale>
        <p:origin x="26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知道什么是人工智能、</a:t>
            </a:r>
            <a:r>
              <a:rPr lang="en-US" altLang="zh-CN" dirty="0"/>
              <a:t>AIGC</a:t>
            </a:r>
            <a:r>
              <a:rPr lang="zh-CN" altLang="en-US" dirty="0"/>
              <a:t>、</a:t>
            </a:r>
            <a:r>
              <a:rPr lang="en-US" altLang="zh-CN" dirty="0"/>
              <a:t>AGI</a:t>
            </a:r>
            <a:r>
              <a:rPr lang="zh-CN" altLang="en-US" dirty="0"/>
              <a:t>、大模型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分钟展示</a:t>
            </a:r>
            <a:endParaRPr lang="en-US" altLang="zh-CN" dirty="0"/>
          </a:p>
          <a:p>
            <a:r>
              <a:rPr lang="zh-CN" altLang="en-US" dirty="0"/>
              <a:t>和大家玩文字接龙游戏，我起一个头，没人说一个字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心里要有文字接龙</a:t>
            </a:r>
            <a:r>
              <a:rPr lang="en-US" altLang="zh-CN" dirty="0"/>
              <a:t>-</a:t>
            </a:r>
            <a:r>
              <a:rPr lang="zh-CN" altLang="en-US" dirty="0"/>
              <a:t>预测下一个词</a:t>
            </a:r>
            <a:r>
              <a:rPr lang="en-US" altLang="zh-CN" dirty="0"/>
              <a:t>//</a:t>
            </a:r>
            <a:r>
              <a:rPr lang="zh-CN" altLang="en-US" dirty="0"/>
              <a:t>提示词</a:t>
            </a:r>
            <a:r>
              <a:rPr lang="en-US" altLang="zh-CN" dirty="0"/>
              <a:t>//</a:t>
            </a:r>
            <a:r>
              <a:rPr lang="zh-CN" altLang="en-US" dirty="0"/>
              <a:t>温度</a:t>
            </a:r>
            <a:r>
              <a:rPr lang="en-US" altLang="zh-CN" dirty="0"/>
              <a:t>//</a:t>
            </a:r>
            <a:r>
              <a:rPr lang="zh-CN" altLang="en-US" dirty="0"/>
              <a:t>上下文长度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256FF5-7CA0-4BEC-BBEC-3FE70B09870E}"/>
              </a:ext>
            </a:extLst>
          </p:cNvPr>
          <p:cNvSpPr/>
          <p:nvPr/>
        </p:nvSpPr>
        <p:spPr>
          <a:xfrm>
            <a:off x="1039906" y="1308847"/>
            <a:ext cx="4356848" cy="2967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97B079-F297-4FAD-941E-376037231FB2}"/>
              </a:ext>
            </a:extLst>
          </p:cNvPr>
          <p:cNvSpPr/>
          <p:nvPr/>
        </p:nvSpPr>
        <p:spPr>
          <a:xfrm>
            <a:off x="2087251" y="21506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一、大模型是什么？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756592-E70E-4B13-81AF-9ADA5F711CDA}"/>
              </a:ext>
            </a:extLst>
          </p:cNvPr>
          <p:cNvSpPr/>
          <p:nvPr/>
        </p:nvSpPr>
        <p:spPr>
          <a:xfrm>
            <a:off x="2087251" y="25616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二、大模型有哪些？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1B0B9D-7E87-48D5-A489-FE0A494C583C}"/>
              </a:ext>
            </a:extLst>
          </p:cNvPr>
          <p:cNvSpPr/>
          <p:nvPr/>
        </p:nvSpPr>
        <p:spPr>
          <a:xfrm>
            <a:off x="1971835" y="30159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三、如何与大模型聊天？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10F-7517-46FC-B066-627FB0867A26}"/>
              </a:ext>
            </a:extLst>
          </p:cNvPr>
          <p:cNvSpPr/>
          <p:nvPr/>
        </p:nvSpPr>
        <p:spPr>
          <a:xfrm>
            <a:off x="5804155" y="2150640"/>
            <a:ext cx="534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Chatgpt</a:t>
            </a:r>
            <a:r>
              <a:rPr lang="zh-CN" altLang="en-US" dirty="0"/>
              <a:t>很厉害，是一个产品，它的背后就是大模型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88AD5-CB71-433E-8728-0F7C285DDFA5}"/>
              </a:ext>
            </a:extLst>
          </p:cNvPr>
          <p:cNvSpPr/>
          <p:nvPr/>
        </p:nvSpPr>
        <p:spPr>
          <a:xfrm>
            <a:off x="5804154" y="2792506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Gpt</a:t>
            </a:r>
            <a:r>
              <a:rPr lang="en-US" altLang="zh-CN" dirty="0"/>
              <a:t> = generative pre-trained transformer</a:t>
            </a:r>
          </a:p>
        </p:txBody>
      </p:sp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一、大模型是什么？</a:t>
            </a: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二、大模型有哪些？</a:t>
            </a:r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三、如何与大模型聊天？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E3555A-3235-42C0-B687-F7915C8935CF}"/>
              </a:ext>
            </a:extLst>
          </p:cNvPr>
          <p:cNvSpPr/>
          <p:nvPr/>
        </p:nvSpPr>
        <p:spPr>
          <a:xfrm>
            <a:off x="3281082" y="3214326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llama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2F73E4-E1AC-4EFE-80C4-D617C98DCF51}"/>
              </a:ext>
            </a:extLst>
          </p:cNvPr>
          <p:cNvSpPr txBox="1"/>
          <p:nvPr/>
        </p:nvSpPr>
        <p:spPr>
          <a:xfrm>
            <a:off x="518903" y="335817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世界上最高的山是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81AD9-AAB1-43EF-B31D-268DC0CBFDF9}"/>
              </a:ext>
            </a:extLst>
          </p:cNvPr>
          <p:cNvSpPr txBox="1"/>
          <p:nvPr/>
        </p:nvSpPr>
        <p:spPr>
          <a:xfrm>
            <a:off x="4821990" y="2976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6D349-9B53-4550-A3A5-F466077EB669}"/>
              </a:ext>
            </a:extLst>
          </p:cNvPr>
          <p:cNvSpPr txBox="1"/>
          <p:nvPr/>
        </p:nvSpPr>
        <p:spPr>
          <a:xfrm>
            <a:off x="4821990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6DCDD-A234-42DF-BEF9-43B2796D6C7E}"/>
              </a:ext>
            </a:extLst>
          </p:cNvPr>
          <p:cNvSpPr txBox="1"/>
          <p:nvPr/>
        </p:nvSpPr>
        <p:spPr>
          <a:xfrm>
            <a:off x="4821990" y="3905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1002997" y="130525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三要素：提示词</a:t>
            </a:r>
            <a:r>
              <a:rPr lang="en-US" altLang="zh-CN" dirty="0"/>
              <a:t>/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上下文长度</a:t>
            </a:r>
          </a:p>
        </p:txBody>
      </p:sp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256FF5-7CA0-4BEC-BBEC-3FE70B09870E}"/>
              </a:ext>
            </a:extLst>
          </p:cNvPr>
          <p:cNvSpPr/>
          <p:nvPr/>
        </p:nvSpPr>
        <p:spPr>
          <a:xfrm>
            <a:off x="2321858" y="1640541"/>
            <a:ext cx="4356848" cy="2967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60" y="334228"/>
            <a:ext cx="3142857" cy="61809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2687498" y="1168029"/>
            <a:ext cx="3146053" cy="294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33551" y="2639746"/>
            <a:ext cx="8408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6585857" y="245508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3597387" y="4874400"/>
            <a:ext cx="2236164" cy="1640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27404" y="5764546"/>
            <a:ext cx="7584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6585857" y="557988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2660803" y="4111463"/>
            <a:ext cx="2631197" cy="7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10204" y="4512946"/>
            <a:ext cx="12756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6585857" y="432828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46400" y="1333094"/>
            <a:ext cx="163945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6585857" y="1148428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20204" y="888021"/>
            <a:ext cx="7656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6585857" y="703355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BE834F-7273-4BC7-B943-AA80EDEC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85" y="-3194839"/>
            <a:ext cx="5285690" cy="61879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F7383A-7BDC-4763-B97C-B6BB2247A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565" y="3210051"/>
            <a:ext cx="5285690" cy="61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805</Words>
  <Application>Microsoft Office PowerPoint</Application>
  <PresentationFormat>宽屏</PresentationFormat>
  <Paragraphs>81</Paragraphs>
  <Slides>9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大模型简介</vt:lpstr>
      <vt:lpstr>PowerPoint 演示文稿</vt:lpstr>
      <vt:lpstr>一、大模型是什么？</vt:lpstr>
      <vt:lpstr>二、大模型有哪些？</vt:lpstr>
      <vt:lpstr>三、如何与大模型聊天？</vt:lpstr>
      <vt:lpstr>PowerPoint 演示文稿</vt:lpstr>
      <vt:lpstr>大模型应用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415</cp:revision>
  <dcterms:created xsi:type="dcterms:W3CDTF">2022-03-23T11:22:00Z</dcterms:created>
  <dcterms:modified xsi:type="dcterms:W3CDTF">2024-03-11T02:37:23Z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