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6"/>
  </p:notesMasterIdLst>
  <p:handoutMasterIdLst>
    <p:handoutMasterId r:id="rId47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13" r:id="rId33"/>
    <p:sldId id="528" r:id="rId34"/>
    <p:sldId id="527" r:id="rId35"/>
    <p:sldId id="529" r:id="rId36"/>
    <p:sldId id="526" r:id="rId37"/>
    <p:sldId id="530" r:id="rId38"/>
    <p:sldId id="532" r:id="rId39"/>
    <p:sldId id="551" r:id="rId40"/>
    <p:sldId id="550" r:id="rId41"/>
    <p:sldId id="552" r:id="rId42"/>
    <p:sldId id="553" r:id="rId43"/>
    <p:sldId id="554" r:id="rId44"/>
    <p:sldId id="531" r:id="rId45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 varScale="1">
        <p:scale>
          <a:sx n="70" d="100"/>
          <a:sy n="70" d="100"/>
        </p:scale>
        <p:origin x="45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type="par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BA8B9CA5-6FA4-49D2-88D0-C1D098DF4511}" type="sib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type="par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9EF1DE20-5DA5-44C9-88A7-27E312B20B95}" type="sib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type="par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D99A7830-4EBF-4C09-85FD-EA5550FFF673}" type="sib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FEF3-E1AA-4D58-9BDC-96CD3166FF6D}">
      <dsp:nvSpPr>
        <dsp:cNvPr id="0" name=""/>
        <dsp:cNvSpPr/>
      </dsp:nvSpPr>
      <dsp:spPr>
        <a:xfrm>
          <a:off x="1043851" y="590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思考</a:t>
          </a:r>
        </a:p>
      </dsp:txBody>
      <dsp:txXfrm>
        <a:off x="1205739" y="162478"/>
        <a:ext cx="781662" cy="781662"/>
      </dsp:txXfrm>
    </dsp:sp>
    <dsp:sp modelId="{3204269D-5CF1-4117-8D82-C47829859922}">
      <dsp:nvSpPr>
        <dsp:cNvPr id="0" name=""/>
        <dsp:cNvSpPr/>
      </dsp:nvSpPr>
      <dsp:spPr>
        <a:xfrm rot="3600000">
          <a:off x="1860405" y="1079249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82533" y="1115540"/>
        <a:ext cx="206525" cy="223851"/>
      </dsp:txXfrm>
    </dsp:sp>
    <dsp:sp modelId="{A6B519CE-CFF7-4F7C-8B0A-23A21872B28E}">
      <dsp:nvSpPr>
        <dsp:cNvPr id="0" name=""/>
        <dsp:cNvSpPr/>
      </dsp:nvSpPr>
      <dsp:spPr>
        <a:xfrm>
          <a:off x="1874906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行动</a:t>
          </a:r>
        </a:p>
      </dsp:txBody>
      <dsp:txXfrm>
        <a:off x="2036794" y="1601907"/>
        <a:ext cx="781662" cy="781662"/>
      </dsp:txXfrm>
    </dsp:sp>
    <dsp:sp modelId="{6A59FBF0-3AD2-4BB9-885C-19F01F04275C}">
      <dsp:nvSpPr>
        <dsp:cNvPr id="0" name=""/>
        <dsp:cNvSpPr/>
      </dsp:nvSpPr>
      <dsp:spPr>
        <a:xfrm rot="10800000">
          <a:off x="1457403" y="1806195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1545913" y="1880812"/>
        <a:ext cx="206525" cy="223851"/>
      </dsp:txXfrm>
    </dsp:sp>
    <dsp:sp modelId="{C1986ACA-3332-49EE-9536-4647495B6913}">
      <dsp:nvSpPr>
        <dsp:cNvPr id="0" name=""/>
        <dsp:cNvSpPr/>
      </dsp:nvSpPr>
      <dsp:spPr>
        <a:xfrm>
          <a:off x="212797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观察</a:t>
          </a:r>
        </a:p>
      </dsp:txBody>
      <dsp:txXfrm>
        <a:off x="374685" y="1601907"/>
        <a:ext cx="781662" cy="781662"/>
      </dsp:txXfrm>
    </dsp:sp>
    <dsp:sp modelId="{CCDD7A97-2D60-4785-986B-2D7BC49D2073}">
      <dsp:nvSpPr>
        <dsp:cNvPr id="0" name=""/>
        <dsp:cNvSpPr/>
      </dsp:nvSpPr>
      <dsp:spPr>
        <a:xfrm rot="18000000">
          <a:off x="1029350" y="1093712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051478" y="1206655"/>
        <a:ext cx="206525" cy="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以前要实现一个这样的系统，想都不敢想，而现在非常直观了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这里是大模型如何与现实交互，需要一个媒介，这个媒介就是工具</a:t>
            </a:r>
            <a:endParaRPr lang="en-US" altLang="zh-CN" dirty="0"/>
          </a:p>
          <a:p>
            <a:r>
              <a:rPr lang="zh-CN" altLang="en-US" dirty="0"/>
              <a:t>为了让他拥有使用工具的能力，准备三个东西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r>
              <a:rPr lang="en-US" altLang="zh-CN" dirty="0"/>
              <a:t>, </a:t>
            </a:r>
            <a:r>
              <a:rPr lang="zh-CN" altLang="en-US" dirty="0"/>
              <a:t>模型需要有一个思考和决策的过程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严肃场景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89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6812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2F4EF-A6FF-1562-6D22-3C6CE429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819781" y="2510109"/>
            <a:ext cx="4693916" cy="253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EE5651-96FF-C987-98E5-66552D148F66}"/>
              </a:ext>
            </a:extLst>
          </p:cNvPr>
          <p:cNvSpPr txBox="1"/>
          <p:nvPr/>
        </p:nvSpPr>
        <p:spPr>
          <a:xfrm>
            <a:off x="6678305" y="2770493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程序员：通过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来驱动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28228-E698-279D-C7F6-F117CEE50EE2}"/>
              </a:ext>
            </a:extLst>
          </p:cNvPr>
          <p:cNvSpPr txBox="1"/>
          <p:nvPr/>
        </p:nvSpPr>
        <p:spPr>
          <a:xfrm>
            <a:off x="6678305" y="4394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大模型：通过预测的词来驱动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F84944-310D-53EA-21BE-AAF5F828C404}"/>
              </a:ext>
            </a:extLst>
          </p:cNvPr>
          <p:cNvSpPr txBox="1"/>
          <p:nvPr/>
        </p:nvSpPr>
        <p:spPr>
          <a:xfrm>
            <a:off x="8033975" y="224727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以前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7F23-6296-2ED9-1205-BBD29E2ED254}"/>
              </a:ext>
            </a:extLst>
          </p:cNvPr>
          <p:cNvSpPr txBox="1"/>
          <p:nvPr/>
        </p:nvSpPr>
        <p:spPr>
          <a:xfrm>
            <a:off x="8033975" y="387136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现在</a:t>
            </a:r>
          </a:p>
        </p:txBody>
      </p:sp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6807" y="25001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F4C675-3330-0A8B-F60C-6880D322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4A2D63-D4CE-083F-96F8-DFDC3A22D380}"/>
              </a:ext>
            </a:extLst>
          </p:cNvPr>
          <p:cNvSpPr txBox="1"/>
          <p:nvPr/>
        </p:nvSpPr>
        <p:spPr>
          <a:xfrm>
            <a:off x="1096911" y="459595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calculator(str)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DCF85-A38E-0759-3FB7-D78ED3AEBCE2}"/>
              </a:ext>
            </a:extLst>
          </p:cNvPr>
          <p:cNvSpPr txBox="1"/>
          <p:nvPr/>
        </p:nvSpPr>
        <p:spPr>
          <a:xfrm>
            <a:off x="3130051" y="517998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0C46FF-7E0F-BD9E-D632-D305A477ADE5}"/>
              </a:ext>
            </a:extLst>
          </p:cNvPr>
          <p:cNvCxnSpPr>
            <a:cxnSpLocks/>
          </p:cNvCxnSpPr>
          <p:nvPr/>
        </p:nvCxnSpPr>
        <p:spPr>
          <a:xfrm flipV="1">
            <a:off x="1692322" y="1804075"/>
            <a:ext cx="3728788" cy="68375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B373366-AFAD-25A0-5C23-4D1049AE9D56}"/>
              </a:ext>
            </a:extLst>
          </p:cNvPr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C4E36-55A2-74D1-F26A-BA60D9BCAAE8}"/>
              </a:ext>
            </a:extLst>
          </p:cNvPr>
          <p:cNvCxnSpPr>
            <a:cxnSpLocks/>
          </p:cNvCxnSpPr>
          <p:nvPr/>
        </p:nvCxnSpPr>
        <p:spPr>
          <a:xfrm flipH="1">
            <a:off x="2176609" y="3015819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AE7869-3F28-10AB-1474-397C5ACA62A8}"/>
              </a:ext>
            </a:extLst>
          </p:cNvPr>
          <p:cNvCxnSpPr>
            <a:cxnSpLocks/>
          </p:cNvCxnSpPr>
          <p:nvPr/>
        </p:nvCxnSpPr>
        <p:spPr>
          <a:xfrm flipH="1">
            <a:off x="3786641" y="3015819"/>
            <a:ext cx="413194" cy="2041804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6A8CEDC-0A82-7BF3-2741-01A36B197B48}"/>
              </a:ext>
            </a:extLst>
          </p:cNvPr>
          <p:cNvSpPr txBox="1"/>
          <p:nvPr/>
        </p:nvSpPr>
        <p:spPr>
          <a:xfrm>
            <a:off x="477523" y="11680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模型需要拥有使用工具的能力</a:t>
            </a:r>
          </a:p>
        </p:txBody>
      </p:sp>
    </p:spTree>
    <p:extLst>
      <p:ext uri="{BB962C8B-B14F-4D97-AF65-F5344CB8AC3E}">
        <p14:creationId xmlns:p14="http://schemas.microsoft.com/office/powerpoint/2010/main" val="5988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ReAct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57D13-3E93-9C5F-03E8-A1E3FBE6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D67FE1C-F4FD-E2DC-91EE-4667D3051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39952"/>
              </p:ext>
            </p:extLst>
          </p:nvPr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CA3F1F-7644-610F-0B87-89A6E71937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87FF818-5261-31A2-3665-CED546E7D2E6}"/>
              </a:ext>
            </a:extLst>
          </p:cNvPr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17AB5-6C3C-CF5C-227B-656A63459D47}"/>
              </a:ext>
            </a:extLst>
          </p:cNvPr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37680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72639" y="2960582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7085867" y="27759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36634" y="5189451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7084638" y="500536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88010" y="4313814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7084638" y="4129150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95696" y="2012965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7085867" y="1828299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36634" y="1687240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7085867" y="1502574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1164</TotalTime>
  <Words>2376</Words>
  <Application>Microsoft Office PowerPoint</Application>
  <PresentationFormat>宽屏</PresentationFormat>
  <Paragraphs>392</Paragraphs>
  <Slides>44</Slides>
  <Notes>43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ui-monospace</vt:lpstr>
      <vt:lpstr>等线</vt:lpstr>
      <vt:lpstr>黑体</vt:lpstr>
      <vt:lpstr>Arial</vt:lpstr>
      <vt:lpstr>Corbel</vt:lpstr>
      <vt:lpstr>Times New Roman</vt:lpstr>
      <vt:lpstr>Wingdings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928</cp:revision>
  <dcterms:created xsi:type="dcterms:W3CDTF">2022-03-23T11:22:00Z</dcterms:created>
  <dcterms:modified xsi:type="dcterms:W3CDTF">2024-03-28T01:48:34Z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