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5"/>
  </p:notesMasterIdLst>
  <p:handoutMasterIdLst>
    <p:handoutMasterId r:id="rId26"/>
  </p:handoutMasterIdLst>
  <p:sldIdLst>
    <p:sldId id="507" r:id="rId2"/>
    <p:sldId id="508" r:id="rId3"/>
    <p:sldId id="506" r:id="rId4"/>
    <p:sldId id="516" r:id="rId5"/>
    <p:sldId id="518" r:id="rId6"/>
    <p:sldId id="517" r:id="rId7"/>
    <p:sldId id="522" r:id="rId8"/>
    <p:sldId id="510" r:id="rId9"/>
    <p:sldId id="519" r:id="rId10"/>
    <p:sldId id="521" r:id="rId11"/>
    <p:sldId id="520" r:id="rId12"/>
    <p:sldId id="509" r:id="rId13"/>
    <p:sldId id="524" r:id="rId14"/>
    <p:sldId id="513" r:id="rId15"/>
    <p:sldId id="527" r:id="rId16"/>
    <p:sldId id="529" r:id="rId17"/>
    <p:sldId id="528" r:id="rId18"/>
    <p:sldId id="526" r:id="rId19"/>
    <p:sldId id="530" r:id="rId20"/>
    <p:sldId id="531" r:id="rId21"/>
    <p:sldId id="514" r:id="rId22"/>
    <p:sldId id="515" r:id="rId23"/>
    <p:sldId id="498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  <p14:sldId id="524"/>
          </p14:sldIdLst>
        </p14:section>
        <p14:section name="大模型应用" id="{047984ED-A0E8-483C-A78A-0E65C6F1334A}">
          <p14:sldIdLst>
            <p14:sldId id="513"/>
            <p14:sldId id="527"/>
            <p14:sldId id="529"/>
            <p14:sldId id="528"/>
            <p14:sldId id="526"/>
            <p14:sldId id="530"/>
            <p14:sldId id="531"/>
          </p14:sldIdLst>
        </p14:section>
        <p14:section name="神经网络简介" id="{51DEABB7-0BCF-4ACB-8ADC-E4B71CC5B2A8}">
          <p14:sldIdLst>
            <p14:sldId id="514"/>
            <p14:sldId id="515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80365" autoAdjust="0"/>
  </p:normalViewPr>
  <p:slideViewPr>
    <p:cSldViewPr snapToGrid="0">
      <p:cViewPr varScale="1">
        <p:scale>
          <a:sx n="74" d="100"/>
          <a:sy n="74" d="100"/>
        </p:scale>
        <p:origin x="8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三、知识库问答流程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9827F982-DB3B-4091-B7F0-0C8EC3C78255}">
      <dgm:prSet phldrT="[文本]"/>
      <dgm:spPr/>
      <dgm:t>
        <a:bodyPr/>
        <a:lstStyle/>
        <a:p>
          <a:r>
            <a:rPr lang="zh-CN" altLang="en-US" dirty="0"/>
            <a:t>二、为什么要知识库问答？</a:t>
          </a:r>
        </a:p>
      </dgm:t>
    </dgm:pt>
    <dgm:pt modelId="{E96B8A3C-C891-4DD0-B50E-62BA705F5D85}" type="par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7BD593EB-FE8F-4BFD-90EF-5CA9F05D4362}" type="sib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261AE579-3664-4603-93C8-A890E4557B12}" type="pres">
      <dgm:prSet presAssocID="{9827F982-DB3B-4091-B7F0-0C8EC3C78255}" presName="parentLin" presStyleCnt="0"/>
      <dgm:spPr/>
    </dgm:pt>
    <dgm:pt modelId="{CB735EE0-F4A3-4295-8798-044C7BC36A03}" type="pres">
      <dgm:prSet presAssocID="{9827F982-DB3B-4091-B7F0-0C8EC3C78255}" presName="parentLeftMargin" presStyleLbl="node1" presStyleIdx="0" presStyleCnt="3"/>
      <dgm:spPr/>
    </dgm:pt>
    <dgm:pt modelId="{57FB8B34-FDDD-47B4-AA57-4DCEEB22E5EA}" type="pres">
      <dgm:prSet presAssocID="{9827F982-DB3B-4091-B7F0-0C8EC3C782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092FB2-91FA-4D00-8D10-F461BBAC3387}" type="pres">
      <dgm:prSet presAssocID="{9827F982-DB3B-4091-B7F0-0C8EC3C78255}" presName="negativeSpace" presStyleCnt="0"/>
      <dgm:spPr/>
    </dgm:pt>
    <dgm:pt modelId="{0E200450-6BFD-419B-9D20-51B82A63DA43}" type="pres">
      <dgm:prSet presAssocID="{9827F982-DB3B-4091-B7F0-0C8EC3C78255}" presName="childText" presStyleLbl="conFgAcc1" presStyleIdx="1" presStyleCnt="3">
        <dgm:presLayoutVars>
          <dgm:bulletEnabled val="1"/>
        </dgm:presLayoutVars>
      </dgm:prSet>
      <dgm:spPr/>
    </dgm:pt>
    <dgm:pt modelId="{12FD1441-E855-40B5-BD3C-E0376B4185D6}" type="pres">
      <dgm:prSet presAssocID="{7BD593EB-FE8F-4BFD-90EF-5CA9F05D4362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1" presStyleCnt="3"/>
      <dgm:spPr/>
    </dgm:pt>
    <dgm:pt modelId="{8B506BA3-7AFD-42F1-9FDB-09E2D28CD1B3}" type="pres">
      <dgm:prSet presAssocID="{7EB70560-E84F-4600-8EDA-263E05D5F3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E2A4B86-D7EB-4ABF-ADDF-BE4D00D4FFDF}" type="presOf" srcId="{9827F982-DB3B-4091-B7F0-0C8EC3C78255}" destId="{57FB8B34-FDDD-47B4-AA57-4DCEEB22E5EA}" srcOrd="1" destOrd="0" presId="urn:microsoft.com/office/officeart/2005/8/layout/list1"/>
    <dgm:cxn modelId="{A80ECF9D-6F3B-42D6-AF1D-C0399778F846}" srcId="{ABC2DE46-02AA-4737-AB6E-91FE447F5FE7}" destId="{9827F982-DB3B-4091-B7F0-0C8EC3C78255}" srcOrd="1" destOrd="0" parTransId="{E96B8A3C-C891-4DD0-B50E-62BA705F5D85}" sibTransId="{7BD593EB-FE8F-4BFD-90EF-5CA9F05D436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2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147C26C5-01B3-4FD3-A821-E32D4BCCFE46}" type="presOf" srcId="{9827F982-DB3B-4091-B7F0-0C8EC3C78255}" destId="{CB735EE0-F4A3-4295-8798-044C7BC36A03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BA2F1786-D9FF-480D-8502-BD2737C8A0F2}" type="presParOf" srcId="{1B69445C-FCCA-4F08-B434-D39670A1E09E}" destId="{261AE579-3664-4603-93C8-A890E4557B12}" srcOrd="4" destOrd="0" presId="urn:microsoft.com/office/officeart/2005/8/layout/list1"/>
    <dgm:cxn modelId="{CE1D442D-B81C-492D-9229-4311EF1B4D46}" type="presParOf" srcId="{261AE579-3664-4603-93C8-A890E4557B12}" destId="{CB735EE0-F4A3-4295-8798-044C7BC36A03}" srcOrd="0" destOrd="0" presId="urn:microsoft.com/office/officeart/2005/8/layout/list1"/>
    <dgm:cxn modelId="{A5557FE1-49B3-4BB0-BCC8-54BA8C955DBB}" type="presParOf" srcId="{261AE579-3664-4603-93C8-A890E4557B12}" destId="{57FB8B34-FDDD-47B4-AA57-4DCEEB22E5EA}" srcOrd="1" destOrd="0" presId="urn:microsoft.com/office/officeart/2005/8/layout/list1"/>
    <dgm:cxn modelId="{3B711DEE-E848-49A7-A841-DEADD6ADC4DC}" type="presParOf" srcId="{1B69445C-FCCA-4F08-B434-D39670A1E09E}" destId="{3B092FB2-91FA-4D00-8D10-F461BBAC3387}" srcOrd="5" destOrd="0" presId="urn:microsoft.com/office/officeart/2005/8/layout/list1"/>
    <dgm:cxn modelId="{F8C92A1A-C007-4EE1-B996-83104C262DBE}" type="presParOf" srcId="{1B69445C-FCCA-4F08-B434-D39670A1E09E}" destId="{0E200450-6BFD-419B-9D20-51B82A63DA43}" srcOrd="6" destOrd="0" presId="urn:microsoft.com/office/officeart/2005/8/layout/list1"/>
    <dgm:cxn modelId="{6F459535-A6F5-4AAF-93AF-45C9B6052944}" type="presParOf" srcId="{1B69445C-FCCA-4F08-B434-D39670A1E09E}" destId="{12FD1441-E855-40B5-BD3C-E0376B4185D6}" srcOrd="7" destOrd="0" presId="urn:microsoft.com/office/officeart/2005/8/layout/list1"/>
    <dgm:cxn modelId="{0EB7AF84-7741-4675-A855-32DEECC73E50}" type="presParOf" srcId="{1B69445C-FCCA-4F08-B434-D39670A1E09E}" destId="{8F5F2D4D-299E-4368-9E2F-EB0D377154A9}" srcOrd="8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9" destOrd="0" presId="urn:microsoft.com/office/officeart/2005/8/layout/list1"/>
    <dgm:cxn modelId="{BBF33A95-AAEA-41CF-B9CB-328B30C0E491}" type="presParOf" srcId="{1B69445C-FCCA-4F08-B434-D39670A1E09E}" destId="{E84E58D1-4F0C-4C14-A211-6757851BEE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73533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26301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一、知识库是什么？</a:t>
          </a:r>
        </a:p>
      </dsp:txBody>
      <dsp:txXfrm>
        <a:off x="399209" y="309124"/>
        <a:ext cx="4851106" cy="852412"/>
      </dsp:txXfrm>
    </dsp:sp>
    <dsp:sp modelId="{0E200450-6BFD-419B-9D20-51B82A63DA43}">
      <dsp:nvSpPr>
        <dsp:cNvPr id="0" name=""/>
        <dsp:cNvSpPr/>
      </dsp:nvSpPr>
      <dsp:spPr>
        <a:xfrm>
          <a:off x="0" y="218685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FB8B34-FDDD-47B4-AA57-4DCEEB22E5EA}">
      <dsp:nvSpPr>
        <dsp:cNvPr id="0" name=""/>
        <dsp:cNvSpPr/>
      </dsp:nvSpPr>
      <dsp:spPr>
        <a:xfrm>
          <a:off x="353095" y="171453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二、为什么要知识库问答？</a:t>
          </a:r>
        </a:p>
      </dsp:txBody>
      <dsp:txXfrm>
        <a:off x="399209" y="1760644"/>
        <a:ext cx="4851106" cy="852412"/>
      </dsp:txXfrm>
    </dsp:sp>
    <dsp:sp modelId="{E84E58D1-4F0C-4C14-A211-6757851BEED2}">
      <dsp:nvSpPr>
        <dsp:cNvPr id="0" name=""/>
        <dsp:cNvSpPr/>
      </dsp:nvSpPr>
      <dsp:spPr>
        <a:xfrm>
          <a:off x="0" y="363837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316605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三、知识库问答流程</a:t>
          </a:r>
        </a:p>
      </dsp:txBody>
      <dsp:txXfrm>
        <a:off x="399209" y="3212164"/>
        <a:ext cx="4851106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</a:rPr>
              <a:t>You are a helpful assistant.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(qt5+llama.cpp-b2409)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特点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轻量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程序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win7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的潜力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多功能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本地模型交互，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的潜力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多功能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服务，智能体，知识库问答，模型量化，文生图，声转文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直观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输出区的内容就是模型的全部现实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状态区的内容就是全部工作流程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快速开始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下载一个机体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https://pan.baidu.com/s/18NOUMjaJIZsV_Z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格式的题库进行测试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模型进行相应处理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补完模式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在输出区输入一段文字，模型对其进行补完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服务模式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端口的服务，也可以在网页上进行聊天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链接状态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服务的端点，不需要装载模型也能运行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知识库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用户可以上传文档，经过嵌入处理后成为模型的知识库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文生图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模型绘制图像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源码编译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配置环境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- 64bit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(op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User: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FF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860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346785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1927885" y="365209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用户的私有文本数据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0073" y="2489202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6249651" y="36520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2004864" y="2241754"/>
            <a:ext cx="2262123" cy="11618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pdf/doc/csv/txt/html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二、为什么要知识库问答？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85933" y="2599999"/>
            <a:ext cx="0" cy="127145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1722324" y="39499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4573844" y="3801262"/>
            <a:ext cx="6094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dirty="0">
              <a:effectLst/>
            </a:endParaRPr>
          </a:p>
          <a:p>
            <a:br>
              <a:rPr lang="en-US" altLang="zh-CN" dirty="0">
                <a:solidFill>
                  <a:srgbClr val="000000"/>
                </a:solidFill>
                <a:effectLst/>
              </a:rPr>
            </a:b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User: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948033" y="1555772"/>
            <a:ext cx="2800767" cy="3329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构建知识库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提出问题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返回文本段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整合问题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DF557D-441E-029E-F35E-512E72D15BFE}"/>
              </a:ext>
            </a:extLst>
          </p:cNvPr>
          <p:cNvSpPr/>
          <p:nvPr/>
        </p:nvSpPr>
        <p:spPr>
          <a:xfrm>
            <a:off x="5088194" y="1821426"/>
            <a:ext cx="5316793" cy="3064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7117" y="290525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C4DB2-CF4D-4EC5-BF18-DD42CD1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06" y="316122"/>
            <a:ext cx="3146054" cy="61723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AA8389-4DB2-4847-8464-F9502A2DD92C}"/>
              </a:ext>
            </a:extLst>
          </p:cNvPr>
          <p:cNvSpPr/>
          <p:nvPr/>
        </p:nvSpPr>
        <p:spPr>
          <a:xfrm>
            <a:off x="2008806" y="1126400"/>
            <a:ext cx="3160211" cy="296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629EB5-702A-427D-8AC9-7CBBC95B8FEF}"/>
              </a:ext>
            </a:extLst>
          </p:cNvPr>
          <p:cNvCxnSpPr>
            <a:cxnSpLocks/>
          </p:cNvCxnSpPr>
          <p:nvPr/>
        </p:nvCxnSpPr>
        <p:spPr>
          <a:xfrm>
            <a:off x="5154860" y="2612158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006D1C-E9B3-4C12-AB63-454F41B4F34F}"/>
              </a:ext>
            </a:extLst>
          </p:cNvPr>
          <p:cNvSpPr txBox="1"/>
          <p:nvPr/>
        </p:nvSpPr>
        <p:spPr>
          <a:xfrm>
            <a:off x="5768088" y="242749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46A71-227B-46E5-8A14-A06BE34580AD}"/>
              </a:ext>
            </a:extLst>
          </p:cNvPr>
          <p:cNvSpPr/>
          <p:nvPr/>
        </p:nvSpPr>
        <p:spPr>
          <a:xfrm>
            <a:off x="2970490" y="4899784"/>
            <a:ext cx="2184369" cy="158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60D7A-998A-43FF-BEBA-57800E9EB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18855" y="5658417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0FCBB2-B2D5-4F9D-9E07-8C3262649D81}"/>
              </a:ext>
            </a:extLst>
          </p:cNvPr>
          <p:cNvSpPr txBox="1"/>
          <p:nvPr/>
        </p:nvSpPr>
        <p:spPr>
          <a:xfrm>
            <a:off x="5766859" y="547433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6EB6D-E9F0-4253-9A9B-95D3E11F4481}"/>
              </a:ext>
            </a:extLst>
          </p:cNvPr>
          <p:cNvSpPr/>
          <p:nvPr/>
        </p:nvSpPr>
        <p:spPr>
          <a:xfrm>
            <a:off x="2008805" y="4091429"/>
            <a:ext cx="2603241" cy="7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345A9-1097-4F8A-9E5B-AD53CB2CF8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3625" y="4460181"/>
            <a:ext cx="1104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7549D-2420-437E-B4B5-9E698A9E1BC2}"/>
              </a:ext>
            </a:extLst>
          </p:cNvPr>
          <p:cNvSpPr txBox="1"/>
          <p:nvPr/>
        </p:nvSpPr>
        <p:spPr>
          <a:xfrm>
            <a:off x="5768088" y="42755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41A2A8-2811-4A92-A937-B6DD73855E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4952" y="1311066"/>
            <a:ext cx="15231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1678B-CDC1-4EC8-BCF2-469E2C76D1BF}"/>
              </a:ext>
            </a:extLst>
          </p:cNvPr>
          <p:cNvSpPr txBox="1"/>
          <p:nvPr/>
        </p:nvSpPr>
        <p:spPr>
          <a:xfrm>
            <a:off x="5768088" y="1126400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80FE73-ACAA-463F-AE79-814496DE41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18855" y="919275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3E3D-2CC4-41D0-97D1-377BEA98A4EE}"/>
              </a:ext>
            </a:extLst>
          </p:cNvPr>
          <p:cNvSpPr txBox="1"/>
          <p:nvPr/>
        </p:nvSpPr>
        <p:spPr>
          <a:xfrm>
            <a:off x="5768088" y="734609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952BF1-51A8-466C-AE85-CBA6C041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5" y="338060"/>
            <a:ext cx="5108891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1855</Words>
  <Application>Microsoft Office PowerPoint</Application>
  <PresentationFormat>宽屏</PresentationFormat>
  <Paragraphs>255</Paragraphs>
  <Slides>23</Slides>
  <Notes>16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黑体</vt:lpstr>
      <vt:lpstr>Arial</vt:lpstr>
      <vt:lpstr>Corbel</vt:lpstr>
      <vt:lpstr>Times New Roman</vt:lpstr>
      <vt:lpstr>基础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PowerPoint 演示文稿</vt:lpstr>
      <vt:lpstr>大语言模型的应用</vt:lpstr>
      <vt:lpstr>PowerPoint 演示文稿</vt:lpstr>
      <vt:lpstr>一、知识库是什么？</vt:lpstr>
      <vt:lpstr>二、为什么要知识库问答？</vt:lpstr>
      <vt:lpstr>三、知识库问答流程</vt:lpstr>
      <vt:lpstr>思考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609</cp:revision>
  <dcterms:created xsi:type="dcterms:W3CDTF">2022-03-23T11:22:00Z</dcterms:created>
  <dcterms:modified xsi:type="dcterms:W3CDTF">2024-03-18T12:56:56Z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