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3"/>
  </p:notesMasterIdLst>
  <p:handoutMasterIdLst>
    <p:handoutMasterId r:id="rId44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24" r:id="rId33"/>
    <p:sldId id="513" r:id="rId34"/>
    <p:sldId id="528" r:id="rId35"/>
    <p:sldId id="527" r:id="rId36"/>
    <p:sldId id="529" r:id="rId37"/>
    <p:sldId id="526" r:id="rId38"/>
    <p:sldId id="530" r:id="rId39"/>
    <p:sldId id="532" r:id="rId40"/>
    <p:sldId id="550" r:id="rId41"/>
    <p:sldId id="531" r:id="rId42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0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4765" autoAdjust="0"/>
  </p:normalViewPr>
  <p:slideViewPr>
    <p:cSldViewPr snapToGrid="0">
      <p:cViewPr varScale="1">
        <p:scale>
          <a:sx n="89" d="100"/>
          <a:sy n="89" d="100"/>
        </p:scale>
        <p:origin x="1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087" y="392883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25177" y="6423478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87457" y="7115628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cache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24542" y="12661083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86822" y="13141143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智能体：能够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与现实交互，自主完成复杂任务的系统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921</TotalTime>
  <Words>2606</Words>
  <Application>Microsoft Office PowerPoint</Application>
  <PresentationFormat>宽屏</PresentationFormat>
  <Paragraphs>378</Paragraphs>
  <Slides>41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ui-monospace</vt:lpstr>
      <vt:lpstr>等线</vt:lpstr>
      <vt:lpstr>黑体</vt:lpstr>
      <vt:lpstr>Arial</vt:lpstr>
      <vt:lpstr>Corbel</vt:lpstr>
      <vt:lpstr>Times New Roman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一、智能体的定义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876</cp:revision>
  <dcterms:created xsi:type="dcterms:W3CDTF">2022-03-23T11:22:00Z</dcterms:created>
  <dcterms:modified xsi:type="dcterms:W3CDTF">2024-03-21T02:16:46Z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