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校园水电费管理小程序</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784600"/>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校园水电费管理小程序的设计，通过互联网来解决实现信息化的网站系统，通过我四年所学的所有专业知识整合一起，进行对校园水电费管理小程序进行开发设计，当然在真正着手来做的时候遇到了很多问题，一个是网站的技术问题，一个是自己之前没有单独开发过程序，动手实践比较少，面对问题的同时，自己的自信心也受到了一些打击，不过我也是快速的调整自己的状态，老师与同学讨论的方法解决了所有的困难。</a:t>
            </a:r>
            <a:endParaRPr lang="zh-CN" altLang="en-US" sz="2000" dirty="0" smtClean="0"/>
          </a:p>
          <a:p>
            <a:r>
              <a:rPr lang="zh-CN" altLang="en-US" sz="2000" dirty="0" smtClean="0"/>
              <a:t>毕业设计是我们所学知识应用的最佳体现，也是在考核我们四年中所学的所有的专业知识及技术应用情况，通过这样毕业设计可以更好的得到锻炼及对所学知识的复习及运用，也是一种训练和实践。校园水电费管理小程序的实现，不仅巩固了我以前的知识，还对学到的知识通过结合技术进行详细了解，还结合了对跨学科效果的深入理解。</a:t>
            </a:r>
            <a:endParaRPr lang="zh-CN" altLang="en-US" sz="2000" dirty="0" smtClean="0"/>
          </a:p>
          <a:p>
            <a:r>
              <a:rPr lang="zh-CN" altLang="en-US" sz="2000" dirty="0" smtClean="0"/>
              <a:t>在以后我的工作中，我仍然会继续努力我的计算机方面的技术，让我在后期的平台开发中可以更好更快的实现需求功能。我相信自己可以胜任更多的好工作并在工作领域做出更大的贡献。</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2799715"/>
          </a:xfrm>
          <a:prstGeom prst="rect">
            <a:avLst/>
          </a:prstGeom>
        </p:spPr>
        <p:txBody>
          <a:bodyPr wrap="square">
            <a:spAutoFit/>
          </a:bodyPr>
          <a:lstStyle/>
          <a:p>
            <a:r>
              <a:rPr sz="1600" dirty="0" smtClean="0"/>
              <a:t>[1] 杨文志. Google 小程序程序设计指南[M]. 北京：电子工业出版社，2018：10-100.</a:t>
            </a:r>
            <a:endParaRPr sz="1600" dirty="0" smtClean="0"/>
          </a:p>
          <a:p>
            <a:r>
              <a:rPr sz="1600" dirty="0" smtClean="0"/>
              <a:t>[2] 韩超，梁泉著. 小程序系统原理及开发要点详解 [M]. 北京：电子工业出版社，2019：50-150. </a:t>
            </a:r>
            <a:endParaRPr sz="1600" dirty="0" smtClean="0"/>
          </a:p>
          <a:p>
            <a:r>
              <a:rPr sz="1600" dirty="0" smtClean="0"/>
              <a:t>[3] 周元兴. Google入门与实例教程 [M]. 北京：电子工业出版社，2017：30-80.</a:t>
            </a:r>
            <a:endParaRPr sz="1600" dirty="0" smtClean="0"/>
          </a:p>
          <a:p>
            <a:r>
              <a:rPr sz="1600" dirty="0" smtClean="0"/>
              <a:t>[4]熊伟,叶淋玮. 我国虚拟旅游网站的功能评价研究[J]. 人文地理,2018,02:154-160.</a:t>
            </a:r>
            <a:endParaRPr sz="1600" dirty="0" smtClean="0"/>
          </a:p>
          <a:p>
            <a:r>
              <a:rPr sz="1600" dirty="0" smtClean="0"/>
              <a:t>[5]赵宣容. 计算机软件数据库设计的重要性以及原则探讨[J]. 电子技术与软件工程,2019,17:209.</a:t>
            </a:r>
            <a:endParaRPr sz="1600" dirty="0" smtClean="0"/>
          </a:p>
          <a:p>
            <a:r>
              <a:rPr sz="1600" dirty="0" smtClean="0"/>
              <a:t>[6]李凯,鹿艳晶.网站的设计与开发[J]. 软件导刊,2019,03:79-81.</a:t>
            </a:r>
            <a:endParaRPr sz="1600" dirty="0" smtClean="0"/>
          </a:p>
          <a:p>
            <a:r>
              <a:rPr sz="1600" dirty="0" smtClean="0"/>
              <a:t>[7]白凯,吕洋洋,李薇薇.网站信息类型、品牌与服务保证对网站信任的影响[J]. 旅游学刊,2019,03:91-99.</a:t>
            </a:r>
            <a:endParaRPr sz="1600" dirty="0" smtClean="0"/>
          </a:p>
          <a:p>
            <a:r>
              <a:rPr sz="1600" dirty="0" smtClean="0"/>
              <a:t>[8]郝进义. 数据库设计规范及设计技巧研究[J]. 计算机光盘软件与应用,2017,12:176-177.</a:t>
            </a:r>
            <a:endParaRPr sz="1600" dirty="0" smtClean="0"/>
          </a:p>
          <a:p>
            <a:r>
              <a:rPr sz="1600" dirty="0" smtClean="0"/>
              <a:t>[9]赵春燕. 网站优化深度研究[J]. 信息安全与技术,2019,01:61-63.</a:t>
            </a:r>
            <a:endParaRPr sz="1600" dirty="0" smtClean="0"/>
          </a:p>
          <a:p>
            <a:r>
              <a:rPr sz="1600" dirty="0" smtClean="0"/>
              <a:t>[10] 靳岩. 小程序 开发入门与实战 [M]. 北京：人民邮电出版社，2019：10-50.</a:t>
            </a:r>
            <a:endParaRPr sz="1600" dirty="0" smtClean="0"/>
          </a:p>
          <a:p>
            <a:r>
              <a:rPr sz="1600" dirty="0" smtClean="0"/>
              <a:t>[11] 余志龙 陈昱勋. Google 小程序 SDK开发范例大全 [M]. 北京：人民邮电出版社，</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随着社会的发展，社会的方方面面都在利用信息化时代的优势。互联网的优势和普及使得各种系统的开发成为必需。</a:t>
            </a:r>
            <a:endParaRPr dirty="0" smtClean="0">
              <a:solidFill>
                <a:schemeClr val="tx1"/>
              </a:solidFill>
            </a:endParaRPr>
          </a:p>
          <a:p>
            <a:r>
              <a:rPr dirty="0" smtClean="0">
                <a:solidFill>
                  <a:schemeClr val="tx1"/>
                </a:solidFill>
              </a:rPr>
              <a:t>本文以实际运用为开发背景，运用软件工程原理和开发方法，它主要是采用java语言技术和mysql数据库来完成对系统的设计。整个开发过程首先对校园水电费管理小程序进行需求分析，得出校园水电费管理小程序主要功能。接着对校园水电费管理小程序进行总体设计和详细设计。总体设计主要包括小程序功能设计、小程序总体结构设计、小程序数据结构设计和小程序安全设计等；详细设计主要包括校园水电费管理小程序数据库访问的实现，主要功能模块的具体实现，模块实现关键代码等。最后对校园水电费管理小程序进行了功能测试。</a:t>
            </a:r>
            <a:endParaRPr dirty="0" smtClean="0">
              <a:solidFill>
                <a:schemeClr val="tx1"/>
              </a:solidFill>
            </a:endParaRPr>
          </a:p>
          <a:p>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概述</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1198880"/>
          </a:xfrm>
          <a:prstGeom prst="rect">
            <a:avLst/>
          </a:prstGeom>
        </p:spPr>
        <p:txBody>
          <a:bodyPr wrap="square">
            <a:spAutoFit/>
          </a:bodyPr>
          <a:lstStyle/>
          <a:p>
            <a:r>
              <a:rPr lang="zh-CN" altLang="en-US" dirty="0" smtClean="0"/>
              <a:t>随着信息时代的快速发展，互联网的优势和普及，人们生活水平的不断提高，工作时间的繁忙，使得校园水电费管理小程序的开发成为必需。校园水电费管理小程序主要是借助计算机，通过对校园水电费管理小程序管理所需的信息管理，增加学生的选择，同时也方便广大学生信息的及时查询、修改以及对校园水电费管理小程序信息的及时了解。校园水电费管理小程序给学生带来了更多的选择, 该系统通过和数据库软件协作来满足学生的需求。</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774954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小程序框架以及目录结构介绍</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2799715"/>
          </a:xfrm>
          <a:prstGeom prst="rect">
            <a:avLst/>
          </a:prstGeom>
          <a:noFill/>
          <a:ln w="9525">
            <a:noFill/>
          </a:ln>
        </p:spPr>
        <p:txBody>
          <a:bodyPr wrap="square">
            <a:spAutoFit/>
          </a:bodyPr>
          <a:lstStyle/>
          <a:p>
            <a:r>
              <a:rPr lang="zh-CN" altLang="en-US" sz="1600" dirty="0" smtClean="0"/>
              <a:t>整个小程序框架系统分为两部分：逻辑层和视图层。小程序开发框架的目标是通过尽可能简单、高效的方式让开发者可以在微信中开发具有原生小程序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小程序 。</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系统结构图</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515" name="对象 -2147482516"/>
          <p:cNvGraphicFramePr/>
          <p:nvPr/>
        </p:nvGraphicFramePr>
        <p:xfrm>
          <a:off x="159385" y="1149985"/>
          <a:ext cx="11747500" cy="5490210"/>
        </p:xfrm>
        <a:graphic>
          <a:graphicData uri="http://schemas.openxmlformats.org/presentationml/2006/ole">
            <mc:AlternateContent xmlns:mc="http://schemas.openxmlformats.org/markup-compatibility/2006">
              <mc:Choice xmlns:v="urn:schemas-microsoft-com:vml" Requires="v">
                <p:oleObj spid="_x0000_s9" name="" r:id="rId1" imgW="26530300" imgH="10172700" progId="Visio.Drawing.15">
                  <p:embed/>
                </p:oleObj>
              </mc:Choice>
              <mc:Fallback>
                <p:oleObj name="" r:id="rId1" imgW="26530300" imgH="10172700" progId="Visio.Drawing.15">
                  <p:embed/>
                  <p:pic>
                    <p:nvPicPr>
                      <p:cNvPr id="0" name="图片 8"/>
                      <p:cNvPicPr/>
                      <p:nvPr/>
                    </p:nvPicPr>
                    <p:blipFill>
                      <a:blip r:embed="rId2"/>
                      <a:stretch>
                        <a:fillRect/>
                      </a:stretch>
                    </p:blipFill>
                    <p:spPr>
                      <a:xfrm>
                        <a:off x="159385" y="1149985"/>
                        <a:ext cx="11747500" cy="549021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教师缴费信息图</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389" name="对象 -2147482390"/>
          <p:cNvGraphicFramePr>
            <a:graphicFrameLocks noChangeAspect="1"/>
          </p:cNvGraphicFramePr>
          <p:nvPr/>
        </p:nvGraphicFramePr>
        <p:xfrm>
          <a:off x="421005" y="1138555"/>
          <a:ext cx="11520170" cy="5583555"/>
        </p:xfrm>
        <a:graphic>
          <a:graphicData uri="http://schemas.openxmlformats.org/presentationml/2006/ole">
            <mc:AlternateContent xmlns:mc="http://schemas.openxmlformats.org/markup-compatibility/2006">
              <mc:Choice xmlns:v="urn:schemas-microsoft-com:vml" Requires="v">
                <p:oleObj spid="_x0000_s9" name="" r:id="rId1" imgW="6286500" imgH="3810000" progId="Visio.Drawing.11">
                  <p:embed/>
                </p:oleObj>
              </mc:Choice>
              <mc:Fallback>
                <p:oleObj name="" r:id="rId1" imgW="6286500" imgH="3810000" progId="Visio.Drawing.11">
                  <p:embed/>
                  <p:pic>
                    <p:nvPicPr>
                      <p:cNvPr id="0" name="图片 8"/>
                      <p:cNvPicPr/>
                      <p:nvPr/>
                    </p:nvPicPr>
                    <p:blipFill>
                      <a:blip r:embed="rId2"/>
                      <a:stretch>
                        <a:fillRect/>
                      </a:stretch>
                    </p:blipFill>
                    <p:spPr>
                      <a:xfrm>
                        <a:off x="421005" y="1138555"/>
                        <a:ext cx="11520170" cy="558355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373" name="图片 -2147482374"/>
          <p:cNvPicPr>
            <a:picLocks noChangeAspect="1"/>
          </p:cNvPicPr>
          <p:nvPr/>
        </p:nvPicPr>
        <p:blipFill>
          <a:blip r:embed="rId1"/>
          <a:stretch>
            <a:fillRect/>
          </a:stretch>
        </p:blipFill>
        <p:spPr>
          <a:xfrm>
            <a:off x="147955" y="864870"/>
            <a:ext cx="11938635" cy="59924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2861310"/>
          </a:xfrm>
          <a:prstGeom prst="rect">
            <a:avLst/>
          </a:prstGeom>
        </p:spPr>
        <p:txBody>
          <a:bodyPr wrap="square">
            <a:spAutoFit/>
          </a:bodyPr>
          <a:lstStyle/>
          <a:p>
            <a:r>
              <a:rPr lang="en-US" sz="2000" dirty="0" smtClean="0"/>
              <a:t> </a:t>
            </a:r>
            <a:endParaRPr lang="zh-CN" altLang="en-US" sz="2000" dirty="0" smtClean="0"/>
          </a:p>
          <a:p>
            <a:r>
              <a:rPr lang="zh-CN" altLang="en-US" sz="2000" dirty="0" smtClean="0"/>
              <a:t>软件系统测试的目的是通过测试找出在程序中的存在的错误信息和阻碍程序正常运转的安全隐患。这同时也是每一个系统软件测试的主要的规定，软件系统的应用过程中，发现一个重要的错误也是极具有很大的影响力的，一个好的测试的方案就为发展程序中存在的重大问题的；同样，一个成功的测试方案也就发现了迄今为止尚未发现的一个重要错误的测试。</a:t>
            </a:r>
            <a:endParaRPr lang="zh-CN" altLang="en-US" sz="2000" dirty="0" smtClean="0"/>
          </a:p>
          <a:p>
            <a:r>
              <a:rPr lang="zh-CN" altLang="en-US" sz="2000" dirty="0" smtClean="0"/>
              <a:t>软件测试的主要的好处就是为了让软件的运行情况更好，让学生的使用的过程中更加的满意。在软件工程中，软件测试是一个十分重要环节，在交付学生使用最终的软件之前，软件测试就是一个检验的过程，主要针对的是软件的软件设计开发、需求分析、系统编码各阶段结果的一个检验过程。</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2089</Words>
  <Application>WPS 演示</Application>
  <PresentationFormat>自定义</PresentationFormat>
  <Paragraphs>53</Paragraphs>
  <Slides>12</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5"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36</cp:revision>
  <dcterms:created xsi:type="dcterms:W3CDTF">2019-12-31T02:46:00Z</dcterms:created>
  <dcterms:modified xsi:type="dcterms:W3CDTF">2021-01-30T13:58:28Z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