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35"/>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校园二手平台的设计与实现</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(1) 技术可行性。本人已经掌握了Java语言的主要知识，也对</a:t>
            </a:r>
            <a:r>
              <a:rPr lang="en-US" altLang="zh-CN" sz="2400"/>
              <a:t>idea</a:t>
            </a:r>
            <a:r>
              <a:rPr lang="zh-CN" altLang="en-US" sz="2400"/>
              <a:t>开发</a:t>
            </a:r>
            <a:r>
              <a:rPr lang="zh-CN" altLang="en-US" sz="2400"/>
              <a:t>平台的操作，</a:t>
            </a:r>
            <a:r>
              <a:rPr lang="zh-CN" altLang="en-US" sz="2400">
                <a:sym typeface="+mn-ea"/>
              </a:rPr>
              <a:t>JSP技术</a:t>
            </a:r>
            <a:r>
              <a:rPr lang="zh-CN" altLang="en-US" sz="2400">
                <a:sym typeface="+mn-ea"/>
              </a:rPr>
              <a:t>、</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a:t>
                </a:r>
                <a:r>
                  <a:rPr lang="en-US" sz="1600" dirty="0">
                    <a:solidFill>
                      <a:schemeClr val="tx2">
                        <a:lumMod val="50000"/>
                      </a:schemeClr>
                    </a:solidFill>
                    <a:sym typeface="+mn-ea"/>
                  </a:rPr>
                  <a:t>idea</a:t>
                </a:r>
                <a:r>
                  <a:rPr lang="zh-CN" altLang="en-US" sz="1600" dirty="0">
                    <a:solidFill>
                      <a:schemeClr val="tx2">
                        <a:lumMod val="50000"/>
                      </a:schemeClr>
                    </a:solidFill>
                    <a:sym typeface="+mn-ea"/>
                  </a:rPr>
                  <a:t>开发</a:t>
                </a:r>
                <a:r>
                  <a:rPr sz="1600" dirty="0">
                    <a:solidFill>
                      <a:schemeClr val="tx2">
                        <a:lumMod val="50000"/>
                      </a:schemeClr>
                    </a:solidFill>
                    <a:sym typeface="+mn-ea"/>
                  </a:rPr>
                  <a:t>平台上，采用JSP技术</a:t>
                </a:r>
                <a:r>
                  <a:rPr lang="zh-CN" sz="1600" dirty="0">
                    <a:solidFill>
                      <a:schemeClr val="tx2">
                        <a:lumMod val="50000"/>
                      </a:schemeClr>
                    </a:solidFill>
                    <a:sym typeface="+mn-ea"/>
                  </a:rPr>
                  <a:t>、</a:t>
                </a:r>
                <a:r>
                  <a:rPr sz="1600" dirty="0">
                    <a:solidFill>
                      <a:schemeClr val="tx2">
                        <a:lumMod val="50000"/>
                      </a:schemeClr>
                    </a:solidFill>
                    <a:sym typeface="+mn-ea"/>
                  </a:rPr>
                  <a:t>SSM框架、</a:t>
                </a:r>
                <a:r>
                  <a:rPr lang="en-US" sz="1600" dirty="0">
                    <a:solidFill>
                      <a:schemeClr val="tx2">
                        <a:lumMod val="50000"/>
                      </a:schemeClr>
                    </a:solidFill>
                    <a:sym typeface="+mn-ea"/>
                  </a:rPr>
                  <a:t>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校园二手平台</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校园二手平台也是紧跟科学技术的发展，运用当今一流的软件技术实现软件系统的开发，让校园二手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校园二手平台的数据库里面存储的各种动态信息，也为上层管理人员作出重大决策提供了大量的事实依据。总之，校园二手平台是一款可以真正提升相关</a:t>
            </a:r>
            <a:r>
              <a:rPr lang="zh-CN" altLang="en-US" sz="2400"/>
              <a:t>人员的工作质量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校园二手平台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思路总结：本校园二手平台以Java作为编程语言，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数据库作为后台数据库，并且使用JSP技术创建用户界面，</a:t>
            </a:r>
            <a:r>
              <a:rPr lang="en-US" altLang="zh-CN" dirty="0">
                <a:solidFill>
                  <a:schemeClr val="tx2">
                    <a:lumMod val="50000"/>
                  </a:schemeClr>
                </a:solidFill>
              </a:rPr>
              <a:t>SSM</a:t>
            </a:r>
            <a:r>
              <a:rPr lang="zh-CN" altLang="en-US" dirty="0">
                <a:solidFill>
                  <a:schemeClr val="tx2">
                    <a:lumMod val="50000"/>
                  </a:schemeClr>
                </a:solidFill>
              </a:rPr>
              <a:t>框架设计系统</a:t>
            </a:r>
            <a:r>
              <a:rPr lang="zh-CN" altLang="en-US" dirty="0">
                <a:solidFill>
                  <a:schemeClr val="tx2">
                    <a:lumMod val="50000"/>
                  </a:schemeClr>
                </a:solidFill>
              </a:rPr>
              <a:t>架构。本系统是基于Browser/Server结构下形成的数据驱动的Web应用程序，界面友好，操作简单，比较实用。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732061"/>
            <a:chOff x="1445540" y="766482"/>
            <a:chExt cx="4650460" cy="363507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14363"/>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64493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489961"/>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①分析校园二手平台需要解决的问题，确立校园二手平台的总体目标，构建并设计系统的总体框架、体系结构、功能规划等。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482890"/>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②设计校园二手平台数据库和功能的详细内容。</a:t>
              </a:r>
              <a:endParaRPr lang="zh-CN" altLang="en-US" dirty="0">
                <a:solidFill>
                  <a:schemeClr val="tx2">
                    <a:lumMod val="50000"/>
                  </a:schemeClr>
                </a:solidFill>
              </a:endParaRPr>
            </a:p>
          </p:txBody>
        </p:sp>
        <p:sp>
          <p:nvSpPr>
            <p:cNvPr id="51" name="文本框 50"/>
            <p:cNvSpPr txBox="1"/>
            <p:nvPr/>
          </p:nvSpPr>
          <p:spPr>
            <a:xfrm>
              <a:off x="2514600" y="350349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③实现校园二手平台的功能设计，根据系统的实际应用情况，进行修改，完善其功能。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2422</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校园二手平台的设计与实现</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222</cp:revision>
  <dcterms:created xsi:type="dcterms:W3CDTF">2017-06-02T14:20:00Z</dcterms:created>
  <dcterms:modified xsi:type="dcterms:W3CDTF">2022-03-20T01:12:39Z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