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Lst>
  <p:notesMasterIdLst>
    <p:notesMasterId r:id="rId13"/>
  </p:notesMasterIdLst>
  <p:handoutMasterIdLst>
    <p:handoutMasterId r:id="rId19"/>
  </p:handoutMasterIdLst>
  <p:sldIdLst>
    <p:sldId id="773" r:id="rId7"/>
    <p:sldId id="774" r:id="rId8"/>
    <p:sldId id="745" r:id="rId9"/>
    <p:sldId id="743" r:id="rId10"/>
    <p:sldId id="785" r:id="rId11"/>
    <p:sldId id="779" r:id="rId12"/>
    <p:sldId id="787" r:id="rId14"/>
    <p:sldId id="813" r:id="rId15"/>
    <p:sldId id="815" r:id="rId16"/>
    <p:sldId id="798" r:id="rId17"/>
    <p:sldId id="770" r:id="rId18"/>
  </p:sldIdLst>
  <p:sldSz cx="12196445" cy="6858000"/>
  <p:notesSz cx="6858000" cy="9144000"/>
  <p:custDataLst>
    <p:tags r:id="rId23"/>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4" userDrawn="1">
          <p15:clr>
            <a:srgbClr val="A4A3A4"/>
          </p15:clr>
        </p15:guide>
        <p15:guide id="2" pos="392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BBC"/>
    <a:srgbClr val="F8F8F8"/>
    <a:srgbClr val="EAEAEA"/>
    <a:srgbClr val="DDDDDD"/>
    <a:srgbClr val="0DC2D5"/>
    <a:srgbClr val="17DCF1"/>
    <a:srgbClr val="12D0CB"/>
    <a:srgbClr val="FDE6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showGuides="1">
      <p:cViewPr varScale="1">
        <p:scale>
          <a:sx n="58" d="100"/>
          <a:sy n="58" d="100"/>
        </p:scale>
        <p:origin x="-84" y="-1428"/>
      </p:cViewPr>
      <p:guideLst>
        <p:guide orient="horz" pos="2114"/>
        <p:guide pos="3927"/>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3" Type="http://schemas.openxmlformats.org/officeDocument/2006/relationships/tags" Target="tags/tag4.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notesMaster" Target="notesMasters/notesMaster1.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smtClean="0"/>
            </a:lvl1pPr>
          </a:lstStyle>
          <a:p>
            <a:pPr>
              <a:defRPr/>
            </a:pPr>
            <a:endParaRPr lang="zh-CN" altLang="en-US"/>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smtClean="0"/>
            </a:lvl1pPr>
          </a:lstStyle>
          <a:p>
            <a:pPr>
              <a:defRPr/>
            </a:pPr>
            <a:fld id="{95F562C6-D8B0-4095-A25E-D9CE9D7EFE15}" type="datetimeFigureOut">
              <a:rPr lang="zh-CN" altLang="en-US"/>
            </a:fld>
            <a:endParaRPr lang="en-US"/>
          </a:p>
        </p:txBody>
      </p:sp>
      <p:sp>
        <p:nvSpPr>
          <p:cNvPr id="36868"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smtClean="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15CCFDF2-94A1-4937-AF51-3EDE4104F6FF}"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矩形 3"/>
          <p:cNvSpPr/>
          <p:nvPr userDrawn="1"/>
        </p:nvSpPr>
        <p:spPr>
          <a:xfrm>
            <a:off x="6818461" y="6309320"/>
            <a:ext cx="775136" cy="246221"/>
          </a:xfrm>
          <a:prstGeom prst="rect">
            <a:avLst/>
          </a:prstGeom>
        </p:spPr>
        <p:txBody>
          <a:bodyPr wrap="square">
            <a:spAutoFit/>
          </a:bodyPr>
          <a:lstStyle/>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2.jpe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image" Target="../media/image3.jpe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7" Type="http://schemas.openxmlformats.org/officeDocument/2006/relationships/theme" Target="../theme/theme5.xml"/><Relationship Id="rId26" Type="http://schemas.openxmlformats.org/officeDocument/2006/relationships/image" Target="../media/image17.png"/><Relationship Id="rId25" Type="http://schemas.openxmlformats.org/officeDocument/2006/relationships/image" Target="../media/image16.png"/><Relationship Id="rId24" Type="http://schemas.openxmlformats.org/officeDocument/2006/relationships/image" Target="../media/image15.png"/><Relationship Id="rId23" Type="http://schemas.openxmlformats.org/officeDocument/2006/relationships/image" Target="../media/image14.png"/><Relationship Id="rId22" Type="http://schemas.openxmlformats.org/officeDocument/2006/relationships/image" Target="../media/image13.png"/><Relationship Id="rId21" Type="http://schemas.openxmlformats.org/officeDocument/2006/relationships/image" Target="../media/image12.png"/><Relationship Id="rId20" Type="http://schemas.openxmlformats.org/officeDocument/2006/relationships/image" Target="../media/image11.png"/><Relationship Id="rId2" Type="http://schemas.openxmlformats.org/officeDocument/2006/relationships/slideLayout" Target="../slideLayouts/slideLayout46.xml"/><Relationship Id="rId19" Type="http://schemas.openxmlformats.org/officeDocument/2006/relationships/image" Target="../media/image10.png"/><Relationship Id="rId18" Type="http://schemas.openxmlformats.org/officeDocument/2006/relationships/image" Target="../media/image9.png"/><Relationship Id="rId17" Type="http://schemas.openxmlformats.org/officeDocument/2006/relationships/image" Target="../media/image8.png"/><Relationship Id="rId16" Type="http://schemas.openxmlformats.org/officeDocument/2006/relationships/image" Target="../media/image7.png"/><Relationship Id="rId15" Type="http://schemas.openxmlformats.org/officeDocument/2006/relationships/image" Target="../media/image6.png"/><Relationship Id="rId14" Type="http://schemas.openxmlformats.org/officeDocument/2006/relationships/image" Target="../media/image5.png"/><Relationship Id="rId13" Type="http://schemas.openxmlformats.org/officeDocument/2006/relationships/image" Target="../media/image4.png"/><Relationship Id="rId12" Type="http://schemas.openxmlformats.org/officeDocument/2006/relationships/image" Target="../media/image1.jpe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1027"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2051"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3074" name="矩形 3"/>
          <p:cNvSpPr>
            <a:spLocks noChangeArrowheads="1"/>
          </p:cNvSpPr>
          <p:nvPr userDrawn="1"/>
        </p:nvSpPr>
        <p:spPr bwMode="auto">
          <a:xfrm>
            <a:off x="11582400" y="6381750"/>
            <a:ext cx="492125" cy="3968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5" name="TextBox 4"/>
          <p:cNvSpPr txBox="1">
            <a:spLocks noChangeArrowheads="1"/>
          </p:cNvSpPr>
          <p:nvPr userDrawn="1"/>
        </p:nvSpPr>
        <p:spPr bwMode="auto">
          <a:xfrm>
            <a:off x="11610975" y="6410325"/>
            <a:ext cx="4365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fld id="{67F46562-68BC-4166-AFD2-089BC8F1B198}" type="slidenum">
              <a:rPr lang="zh-CN" altLang="en-US" sz="1600">
                <a:solidFill>
                  <a:schemeClr val="accent2"/>
                </a:solidFill>
              </a:rPr>
            </a:fld>
            <a:endParaRPr lang="zh-CN" altLang="en-US" sz="1600">
              <a:solidFill>
                <a:schemeClr val="accent2"/>
              </a:solidFill>
            </a:endParaRPr>
          </a:p>
        </p:txBody>
      </p:sp>
      <p:sp>
        <p:nvSpPr>
          <p:cNvPr id="3076"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3077"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p:cTn id="7" dur="400" fill="hold"/>
                                        <p:tgtEl>
                                          <p:spTgt spid="3075"/>
                                        </p:tgtEl>
                                        <p:attrNameLst>
                                          <p:attrName>ppt_w</p:attrName>
                                        </p:attrNameLst>
                                      </p:cBhvr>
                                      <p:tavLst>
                                        <p:tav tm="0">
                                          <p:val>
                                            <p:fltVal val="0"/>
                                          </p:val>
                                        </p:tav>
                                        <p:tav tm="100000">
                                          <p:val>
                                            <p:strVal val="#ppt_w"/>
                                          </p:val>
                                        </p:tav>
                                      </p:tavLst>
                                    </p:anim>
                                    <p:anim calcmode="lin" valueType="num">
                                      <p:cBhvr>
                                        <p:cTn id="8" dur="400" fill="hold"/>
                                        <p:tgtEl>
                                          <p:spTgt spid="3075"/>
                                        </p:tgtEl>
                                        <p:attrNameLst>
                                          <p:attrName>ppt_h</p:attrName>
                                        </p:attrNameLst>
                                      </p:cBhvr>
                                      <p:tavLst>
                                        <p:tav tm="0">
                                          <p:val>
                                            <p:fltVal val="0"/>
                                          </p:val>
                                        </p:tav>
                                        <p:tav tm="100000">
                                          <p:val>
                                            <p:strVal val="#ppt_h"/>
                                          </p:val>
                                        </p:tav>
                                      </p:tavLst>
                                    </p:anim>
                                    <p:anim calcmode="lin" valueType="num">
                                      <p:cBhvr>
                                        <p:cTn id="9" dur="400" fill="hold"/>
                                        <p:tgtEl>
                                          <p:spTgt spid="3075"/>
                                        </p:tgtEl>
                                        <p:attrNameLst>
                                          <p:attrName>style.rotation</p:attrName>
                                        </p:attrNameLst>
                                      </p:cBhvr>
                                      <p:tavLst>
                                        <p:tav tm="0">
                                          <p:val>
                                            <p:fltVal val="90"/>
                                          </p:val>
                                        </p:tav>
                                        <p:tav tm="100000">
                                          <p:val>
                                            <p:fltVal val="0"/>
                                          </p:val>
                                        </p:tav>
                                      </p:tavLst>
                                    </p:anim>
                                    <p:animEffect transition="in" filter="fade">
                                      <p:cBhvr>
                                        <p:cTn id="10" dur="4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autoUpdateAnimBg="0"/>
    </p:bldLst>
  </p:timing>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4099"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pic>
        <p:nvPicPr>
          <p:cNvPr id="5122" name="Picture 2" descr="PPECLOGO-eff-0-1"/>
          <p:cNvPicPr>
            <a:picLocks noChangeAspect="1" noChangeArrowheads="1"/>
          </p:cNvPicPr>
          <p:nvPr userDrawn="1"/>
        </p:nvPicPr>
        <p:blipFill>
          <a:blip r:embed="rId13"/>
          <a:srcRect/>
          <a:stretch>
            <a:fillRect/>
          </a:stretch>
        </p:blipFill>
        <p:spPr bwMode="auto">
          <a:xfrm>
            <a:off x="4146550" y="2886075"/>
            <a:ext cx="106045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PPECLOGO-eff-0-2"/>
          <p:cNvPicPr>
            <a:picLocks noChangeAspect="1" noChangeArrowheads="1"/>
          </p:cNvPicPr>
          <p:nvPr userDrawn="1"/>
        </p:nvPicPr>
        <p:blipFill>
          <a:blip r:embed="rId14"/>
          <a:srcRect/>
          <a:stretch>
            <a:fillRect/>
          </a:stretch>
        </p:blipFill>
        <p:spPr bwMode="auto">
          <a:xfrm>
            <a:off x="8431213" y="2757488"/>
            <a:ext cx="1095375"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descr="PPECLOGO-eff-0-3"/>
          <p:cNvPicPr>
            <a:picLocks noChangeAspect="1" noChangeArrowheads="1"/>
          </p:cNvPicPr>
          <p:nvPr userDrawn="1"/>
        </p:nvPicPr>
        <p:blipFill>
          <a:blip r:embed="rId15"/>
          <a:srcRect/>
          <a:stretch>
            <a:fillRect/>
          </a:stretch>
        </p:blipFill>
        <p:spPr bwMode="auto">
          <a:xfrm>
            <a:off x="1039813" y="1447800"/>
            <a:ext cx="3014662"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descr="PPECLOGO-eff-0-1"/>
          <p:cNvPicPr>
            <a:picLocks noChangeAspect="1" noChangeArrowheads="1"/>
          </p:cNvPicPr>
          <p:nvPr userDrawn="1"/>
        </p:nvPicPr>
        <p:blipFill>
          <a:blip r:embed="rId16"/>
          <a:srcRect/>
          <a:stretch>
            <a:fillRect/>
          </a:stretch>
        </p:blipFill>
        <p:spPr bwMode="auto">
          <a:xfrm>
            <a:off x="4467225" y="3770313"/>
            <a:ext cx="523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descr="PPECLOGO-eff-0-1"/>
          <p:cNvPicPr>
            <a:picLocks noChangeAspect="1" noChangeArrowheads="1"/>
          </p:cNvPicPr>
          <p:nvPr userDrawn="1"/>
        </p:nvPicPr>
        <p:blipFill>
          <a:blip r:embed="rId17" cstate="screen"/>
          <a:srcRect/>
          <a:stretch>
            <a:fillRect/>
          </a:stretch>
        </p:blipFill>
        <p:spPr bwMode="auto">
          <a:xfrm>
            <a:off x="7377113" y="2903538"/>
            <a:ext cx="40005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8" descr="PPECLOGO-eff-0-2"/>
          <p:cNvPicPr>
            <a:picLocks noChangeAspect="1" noChangeArrowheads="1"/>
          </p:cNvPicPr>
          <p:nvPr userDrawn="1"/>
        </p:nvPicPr>
        <p:blipFill>
          <a:blip r:embed="rId18"/>
          <a:srcRect/>
          <a:stretch>
            <a:fillRect/>
          </a:stretch>
        </p:blipFill>
        <p:spPr bwMode="auto">
          <a:xfrm>
            <a:off x="5278438" y="2574925"/>
            <a:ext cx="981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9" descr="PPECLOGO-eff-5-4"/>
          <p:cNvPicPr>
            <a:picLocks noChangeAspect="1" noChangeArrowheads="1"/>
          </p:cNvPicPr>
          <p:nvPr userDrawn="1"/>
        </p:nvPicPr>
        <p:blipFill>
          <a:blip r:embed="rId19"/>
          <a:srcRect/>
          <a:stretch>
            <a:fillRect/>
          </a:stretch>
        </p:blipFill>
        <p:spPr bwMode="auto">
          <a:xfrm>
            <a:off x="3262313" y="3206750"/>
            <a:ext cx="1477962"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10" descr="PPECLOGO-eff-5-2"/>
          <p:cNvPicPr>
            <a:picLocks noChangeAspect="1" noChangeArrowheads="1"/>
          </p:cNvPicPr>
          <p:nvPr userDrawn="1"/>
        </p:nvPicPr>
        <p:blipFill>
          <a:blip r:embed="rId20"/>
          <a:srcRect/>
          <a:stretch>
            <a:fillRect/>
          </a:stretch>
        </p:blipFill>
        <p:spPr bwMode="auto">
          <a:xfrm>
            <a:off x="5353050" y="3446463"/>
            <a:ext cx="1833563"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Picture 11" descr="PPECLOGO-eff-5-4"/>
          <p:cNvPicPr>
            <a:picLocks noChangeAspect="1" noChangeArrowheads="1"/>
          </p:cNvPicPr>
          <p:nvPr userDrawn="1"/>
        </p:nvPicPr>
        <p:blipFill>
          <a:blip r:embed="rId21" cstate="screen"/>
          <a:srcRect/>
          <a:stretch>
            <a:fillRect/>
          </a:stretch>
        </p:blipFill>
        <p:spPr bwMode="auto">
          <a:xfrm>
            <a:off x="9885363" y="2725738"/>
            <a:ext cx="11176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1" name="Picture 12" descr="PPECLOGO-eff-0-1"/>
          <p:cNvPicPr>
            <a:picLocks noChangeAspect="1" noChangeArrowheads="1"/>
          </p:cNvPicPr>
          <p:nvPr userDrawn="1"/>
        </p:nvPicPr>
        <p:blipFill>
          <a:blip r:embed="rId22"/>
          <a:srcRect/>
          <a:stretch>
            <a:fillRect/>
          </a:stretch>
        </p:blipFill>
        <p:spPr bwMode="auto">
          <a:xfrm>
            <a:off x="7942263" y="3624263"/>
            <a:ext cx="5222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2" name="Picture 13" descr="PPECLOGO-eff-0-1"/>
          <p:cNvPicPr>
            <a:picLocks noChangeAspect="1" noChangeArrowheads="1"/>
          </p:cNvPicPr>
          <p:nvPr userDrawn="1"/>
        </p:nvPicPr>
        <p:blipFill>
          <a:blip r:embed="rId22"/>
          <a:srcRect/>
          <a:stretch>
            <a:fillRect/>
          </a:stretch>
        </p:blipFill>
        <p:spPr bwMode="auto">
          <a:xfrm>
            <a:off x="11255375" y="2365375"/>
            <a:ext cx="522288"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3" name="Picture 14" descr="PPECLOGO-eff2-1-2"/>
          <p:cNvPicPr>
            <a:picLocks noChangeAspect="1" noChangeArrowheads="1"/>
          </p:cNvPicPr>
          <p:nvPr userDrawn="1"/>
        </p:nvPicPr>
        <p:blipFill>
          <a:blip r:embed="rId23"/>
          <a:srcRect/>
          <a:stretch>
            <a:fillRect/>
          </a:stretch>
        </p:blipFill>
        <p:spPr bwMode="auto">
          <a:xfrm>
            <a:off x="2054225" y="2795588"/>
            <a:ext cx="1697038"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4" name="Picture 15" descr="PPECLOGO-eff2-1-3"/>
          <p:cNvPicPr>
            <a:picLocks noChangeAspect="1" noChangeArrowheads="1"/>
          </p:cNvPicPr>
          <p:nvPr userDrawn="1"/>
        </p:nvPicPr>
        <p:blipFill>
          <a:blip r:embed="rId24"/>
          <a:srcRect/>
          <a:stretch>
            <a:fillRect/>
          </a:stretch>
        </p:blipFill>
        <p:spPr bwMode="auto">
          <a:xfrm>
            <a:off x="3983038" y="2786063"/>
            <a:ext cx="4381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16" descr="PPECLOGO-eff2-1-4"/>
          <p:cNvPicPr>
            <a:picLocks noChangeAspect="1" noChangeArrowheads="1"/>
          </p:cNvPicPr>
          <p:nvPr userDrawn="1"/>
        </p:nvPicPr>
        <p:blipFill>
          <a:blip r:embed="rId25"/>
          <a:srcRect/>
          <a:stretch>
            <a:fillRect/>
          </a:stretch>
        </p:blipFill>
        <p:spPr bwMode="auto">
          <a:xfrm>
            <a:off x="8520113" y="3325813"/>
            <a:ext cx="70326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17" descr="PPECLOGO-eff2-1-3"/>
          <p:cNvPicPr>
            <a:picLocks noChangeAspect="1" noChangeArrowheads="1"/>
          </p:cNvPicPr>
          <p:nvPr userDrawn="1"/>
        </p:nvPicPr>
        <p:blipFill>
          <a:blip r:embed="rId24"/>
          <a:srcRect/>
          <a:stretch>
            <a:fillRect/>
          </a:stretch>
        </p:blipFill>
        <p:spPr bwMode="auto">
          <a:xfrm>
            <a:off x="9239250" y="2909888"/>
            <a:ext cx="36036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18" descr="PPECLOGO-eff2-1-3"/>
          <p:cNvPicPr>
            <a:picLocks noChangeAspect="1" noChangeArrowheads="1"/>
          </p:cNvPicPr>
          <p:nvPr userDrawn="1"/>
        </p:nvPicPr>
        <p:blipFill>
          <a:blip r:embed="rId26" cstate="screen"/>
          <a:srcRect/>
          <a:stretch>
            <a:fillRect/>
          </a:stretch>
        </p:blipFill>
        <p:spPr bwMode="auto">
          <a:xfrm>
            <a:off x="9745663" y="3446463"/>
            <a:ext cx="28098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5139"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128"/>
                                        </p:tgtEl>
                                        <p:attrNameLst>
                                          <p:attrName>style.visibility</p:attrName>
                                        </p:attrNameLst>
                                      </p:cBhvr>
                                      <p:to>
                                        <p:strVal val="visible"/>
                                      </p:to>
                                    </p:set>
                                    <p:animEffect transition="in" filter="fade">
                                      <p:cBhvr>
                                        <p:cTn id="7" dur="500"/>
                                        <p:tgtEl>
                                          <p:spTgt spid="5128"/>
                                        </p:tgtEl>
                                      </p:cBhvr>
                                    </p:animEffect>
                                  </p:childTnLst>
                                </p:cTn>
                              </p:par>
                              <p:par>
                                <p:cTn id="8" presetID="10" presetClass="entr" presetSubtype="0" fill="hold" nodeType="withEffect">
                                  <p:stCondLst>
                                    <p:cond delay="0"/>
                                  </p:stCondLst>
                                  <p:childTnLst>
                                    <p:set>
                                      <p:cBhvr>
                                        <p:cTn id="9" dur="1" fill="hold">
                                          <p:stCondLst>
                                            <p:cond delay="0"/>
                                          </p:stCondLst>
                                        </p:cTn>
                                        <p:tgtEl>
                                          <p:spTgt spid="5125"/>
                                        </p:tgtEl>
                                        <p:attrNameLst>
                                          <p:attrName>style.visibility</p:attrName>
                                        </p:attrNameLst>
                                      </p:cBhvr>
                                      <p:to>
                                        <p:strVal val="visible"/>
                                      </p:to>
                                    </p:set>
                                    <p:animEffect transition="in" filter="fade">
                                      <p:cBhvr>
                                        <p:cTn id="10" dur="500"/>
                                        <p:tgtEl>
                                          <p:spTgt spid="5125"/>
                                        </p:tgtEl>
                                      </p:cBhvr>
                                    </p:animEffect>
                                  </p:childTnLst>
                                </p:cTn>
                              </p:par>
                              <p:par>
                                <p:cTn id="11" presetID="10" presetClass="entr" presetSubtype="0" fill="hold" nodeType="withEffect">
                                  <p:stCondLst>
                                    <p:cond delay="0"/>
                                  </p:stCondLst>
                                  <p:childTnLst>
                                    <p:set>
                                      <p:cBhvr>
                                        <p:cTn id="12" dur="1" fill="hold">
                                          <p:stCondLst>
                                            <p:cond delay="0"/>
                                          </p:stCondLst>
                                        </p:cTn>
                                        <p:tgtEl>
                                          <p:spTgt spid="5124"/>
                                        </p:tgtEl>
                                        <p:attrNameLst>
                                          <p:attrName>style.visibility</p:attrName>
                                        </p:attrNameLst>
                                      </p:cBhvr>
                                      <p:to>
                                        <p:strVal val="visible"/>
                                      </p:to>
                                    </p:set>
                                    <p:animEffect transition="in" filter="fade">
                                      <p:cBhvr>
                                        <p:cTn id="13" dur="500"/>
                                        <p:tgtEl>
                                          <p:spTgt spid="5124"/>
                                        </p:tgtEl>
                                      </p:cBhvr>
                                    </p:animEffect>
                                  </p:childTnLst>
                                </p:cTn>
                              </p:par>
                              <p:par>
                                <p:cTn id="14" presetID="10" presetClass="entr" presetSubtype="0" fill="hold" nodeType="withEffect">
                                  <p:stCondLst>
                                    <p:cond delay="0"/>
                                  </p:stCondLst>
                                  <p:childTnLst>
                                    <p:set>
                                      <p:cBhvr>
                                        <p:cTn id="15" dur="1" fill="hold">
                                          <p:stCondLst>
                                            <p:cond delay="0"/>
                                          </p:stCondLst>
                                        </p:cTn>
                                        <p:tgtEl>
                                          <p:spTgt spid="5122"/>
                                        </p:tgtEl>
                                        <p:attrNameLst>
                                          <p:attrName>style.visibility</p:attrName>
                                        </p:attrNameLst>
                                      </p:cBhvr>
                                      <p:to>
                                        <p:strVal val="visible"/>
                                      </p:to>
                                    </p:set>
                                    <p:animEffect transition="in" filter="fade">
                                      <p:cBhvr>
                                        <p:cTn id="16" dur="500"/>
                                        <p:tgtEl>
                                          <p:spTgt spid="5122"/>
                                        </p:tgtEl>
                                      </p:cBhvr>
                                    </p:animEffect>
                                  </p:childTnLst>
                                </p:cTn>
                              </p:par>
                              <p:par>
                                <p:cTn id="17" presetID="10" presetClass="entr" presetSubtype="0" fill="hold" nodeType="withEffect">
                                  <p:stCondLst>
                                    <p:cond delay="0"/>
                                  </p:stCondLst>
                                  <p:childTnLst>
                                    <p:set>
                                      <p:cBhvr>
                                        <p:cTn id="18" dur="1" fill="hold">
                                          <p:stCondLst>
                                            <p:cond delay="0"/>
                                          </p:stCondLst>
                                        </p:cTn>
                                        <p:tgtEl>
                                          <p:spTgt spid="5127"/>
                                        </p:tgtEl>
                                        <p:attrNameLst>
                                          <p:attrName>style.visibility</p:attrName>
                                        </p:attrNameLst>
                                      </p:cBhvr>
                                      <p:to>
                                        <p:strVal val="visible"/>
                                      </p:to>
                                    </p:set>
                                    <p:animEffect transition="in" filter="fade">
                                      <p:cBhvr>
                                        <p:cTn id="19" dur="500"/>
                                        <p:tgtEl>
                                          <p:spTgt spid="5127"/>
                                        </p:tgtEl>
                                      </p:cBhvr>
                                    </p:animEffect>
                                  </p:childTnLst>
                                </p:cTn>
                              </p:par>
                              <p:par>
                                <p:cTn id="20" presetID="10" presetClass="entr" presetSubtype="0" fill="hold" nodeType="withEffect">
                                  <p:stCondLst>
                                    <p:cond delay="0"/>
                                  </p:stCondLst>
                                  <p:childTnLst>
                                    <p:set>
                                      <p:cBhvr>
                                        <p:cTn id="21" dur="1" fill="hold">
                                          <p:stCondLst>
                                            <p:cond delay="0"/>
                                          </p:stCondLst>
                                        </p:cTn>
                                        <p:tgtEl>
                                          <p:spTgt spid="5129"/>
                                        </p:tgtEl>
                                        <p:attrNameLst>
                                          <p:attrName>style.visibility</p:attrName>
                                        </p:attrNameLst>
                                      </p:cBhvr>
                                      <p:to>
                                        <p:strVal val="visible"/>
                                      </p:to>
                                    </p:set>
                                    <p:animEffect transition="in" filter="fade">
                                      <p:cBhvr>
                                        <p:cTn id="22" dur="500"/>
                                        <p:tgtEl>
                                          <p:spTgt spid="5129"/>
                                        </p:tgtEl>
                                      </p:cBhvr>
                                    </p:animEffect>
                                  </p:childTnLst>
                                </p:cTn>
                              </p:par>
                              <p:par>
                                <p:cTn id="23" presetID="10" presetClass="entr" presetSubtype="0" fill="hold" nodeType="withEffect">
                                  <p:stCondLst>
                                    <p:cond delay="0"/>
                                  </p:stCondLst>
                                  <p:childTnLst>
                                    <p:set>
                                      <p:cBhvr>
                                        <p:cTn id="24" dur="1" fill="hold">
                                          <p:stCondLst>
                                            <p:cond delay="0"/>
                                          </p:stCondLst>
                                        </p:cTn>
                                        <p:tgtEl>
                                          <p:spTgt spid="5131"/>
                                        </p:tgtEl>
                                        <p:attrNameLst>
                                          <p:attrName>style.visibility</p:attrName>
                                        </p:attrNameLst>
                                      </p:cBhvr>
                                      <p:to>
                                        <p:strVal val="visible"/>
                                      </p:to>
                                    </p:set>
                                    <p:animEffect transition="in" filter="fade">
                                      <p:cBhvr>
                                        <p:cTn id="25" dur="500"/>
                                        <p:tgtEl>
                                          <p:spTgt spid="5131"/>
                                        </p:tgtEl>
                                      </p:cBhvr>
                                    </p:animEffect>
                                  </p:childTnLst>
                                </p:cTn>
                              </p:par>
                              <p:par>
                                <p:cTn id="26" presetID="10" presetClass="entr" presetSubtype="0" fill="hold" nodeType="withEffect">
                                  <p:stCondLst>
                                    <p:cond delay="0"/>
                                  </p:stCondLst>
                                  <p:childTnLst>
                                    <p:set>
                                      <p:cBhvr>
                                        <p:cTn id="27" dur="1" fill="hold">
                                          <p:stCondLst>
                                            <p:cond delay="0"/>
                                          </p:stCondLst>
                                        </p:cTn>
                                        <p:tgtEl>
                                          <p:spTgt spid="5123"/>
                                        </p:tgtEl>
                                        <p:attrNameLst>
                                          <p:attrName>style.visibility</p:attrName>
                                        </p:attrNameLst>
                                      </p:cBhvr>
                                      <p:to>
                                        <p:strVal val="visible"/>
                                      </p:to>
                                    </p:set>
                                    <p:animEffect transition="in" filter="fade">
                                      <p:cBhvr>
                                        <p:cTn id="28" dur="500"/>
                                        <p:tgtEl>
                                          <p:spTgt spid="5123"/>
                                        </p:tgtEl>
                                      </p:cBhvr>
                                    </p:animEffect>
                                  </p:childTnLst>
                                </p:cTn>
                              </p:par>
                              <p:par>
                                <p:cTn id="29" presetID="10" presetClass="entr" presetSubtype="0" fill="hold" nodeType="withEffect">
                                  <p:stCondLst>
                                    <p:cond delay="0"/>
                                  </p:stCondLst>
                                  <p:childTnLst>
                                    <p:set>
                                      <p:cBhvr>
                                        <p:cTn id="30" dur="1" fill="hold">
                                          <p:stCondLst>
                                            <p:cond delay="0"/>
                                          </p:stCondLst>
                                        </p:cTn>
                                        <p:tgtEl>
                                          <p:spTgt spid="5130"/>
                                        </p:tgtEl>
                                        <p:attrNameLst>
                                          <p:attrName>style.visibility</p:attrName>
                                        </p:attrNameLst>
                                      </p:cBhvr>
                                      <p:to>
                                        <p:strVal val="visible"/>
                                      </p:to>
                                    </p:set>
                                    <p:animEffect transition="in" filter="fade">
                                      <p:cBhvr>
                                        <p:cTn id="31" dur="500"/>
                                        <p:tgtEl>
                                          <p:spTgt spid="5130"/>
                                        </p:tgtEl>
                                      </p:cBhvr>
                                    </p:animEffect>
                                  </p:childTnLst>
                                </p:cTn>
                              </p:par>
                              <p:par>
                                <p:cTn id="32" presetID="10" presetClass="entr" presetSubtype="0" fill="hold" nodeType="withEffect">
                                  <p:stCondLst>
                                    <p:cond delay="0"/>
                                  </p:stCondLst>
                                  <p:childTnLst>
                                    <p:set>
                                      <p:cBhvr>
                                        <p:cTn id="33" dur="1" fill="hold">
                                          <p:stCondLst>
                                            <p:cond delay="0"/>
                                          </p:stCondLst>
                                        </p:cTn>
                                        <p:tgtEl>
                                          <p:spTgt spid="5126"/>
                                        </p:tgtEl>
                                        <p:attrNameLst>
                                          <p:attrName>style.visibility</p:attrName>
                                        </p:attrNameLst>
                                      </p:cBhvr>
                                      <p:to>
                                        <p:strVal val="visible"/>
                                      </p:to>
                                    </p:set>
                                    <p:animEffect transition="in" filter="fade">
                                      <p:cBhvr>
                                        <p:cTn id="34" dur="500"/>
                                        <p:tgtEl>
                                          <p:spTgt spid="5126"/>
                                        </p:tgtEl>
                                      </p:cBhvr>
                                    </p:animEffect>
                                  </p:childTnLst>
                                </p:cTn>
                              </p:par>
                              <p:par>
                                <p:cTn id="35" presetID="10" presetClass="entr" presetSubtype="0" fill="hold" nodeType="withEffect">
                                  <p:stCondLst>
                                    <p:cond delay="0"/>
                                  </p:stCondLst>
                                  <p:childTnLst>
                                    <p:set>
                                      <p:cBhvr>
                                        <p:cTn id="36" dur="1" fill="hold">
                                          <p:stCondLst>
                                            <p:cond delay="0"/>
                                          </p:stCondLst>
                                        </p:cTn>
                                        <p:tgtEl>
                                          <p:spTgt spid="5132"/>
                                        </p:tgtEl>
                                        <p:attrNameLst>
                                          <p:attrName>style.visibility</p:attrName>
                                        </p:attrNameLst>
                                      </p:cBhvr>
                                      <p:to>
                                        <p:strVal val="visible"/>
                                      </p:to>
                                    </p:set>
                                    <p:animEffect transition="in" filter="fade">
                                      <p:cBhvr>
                                        <p:cTn id="37" dur="500"/>
                                        <p:tgtEl>
                                          <p:spTgt spid="5132"/>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5130"/>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123"/>
                                        </p:tgtEl>
                                        <p:attrNameLst>
                                          <p:attrName>ppt_x</p:attrName>
                                          <p:attrName>ppt_y</p:attrName>
                                        </p:attrNameLst>
                                      </p:cBhvr>
                                      <p:rCtr x="-15700"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5126"/>
                                        </p:tgtEl>
                                        <p:attrNameLst>
                                          <p:attrName>ppt_x</p:attrName>
                                          <p:attrName>ppt_y</p:attrName>
                                        </p:attrNameLst>
                                      </p:cBhvr>
                                      <p:rCtr x="-23500"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5127"/>
                                        </p:tgtEl>
                                        <p:attrNameLst>
                                          <p:attrName>ppt_x</p:attrName>
                                          <p:attrName>ppt_y</p:attrName>
                                        </p:attrNameLst>
                                      </p:cBhvr>
                                      <p:rCtr x="-9700"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5125"/>
                                        </p:tgtEl>
                                        <p:attrNameLst>
                                          <p:attrName>ppt_x</p:attrName>
                                          <p:attrName>ppt_y</p:attrName>
                                        </p:attrNameLst>
                                      </p:cBhvr>
                                      <p:rCtr x="-21700"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5122"/>
                                        </p:tgtEl>
                                        <p:attrNameLst>
                                          <p:attrName>ppt_x</p:attrName>
                                          <p:attrName>ppt_y</p:attrName>
                                        </p:attrNameLst>
                                      </p:cBhvr>
                                      <p:rCtr x="-16700"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5131"/>
                                        </p:tgtEl>
                                        <p:attrNameLst>
                                          <p:attrName>ppt_x</p:attrName>
                                          <p:attrName>ppt_y</p:attrName>
                                        </p:attrNameLst>
                                      </p:cBhvr>
                                      <p:rCtr x="-28500"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5132"/>
                                        </p:tgtEl>
                                        <p:attrNameLst>
                                          <p:attrName>ppt_x</p:attrName>
                                          <p:attrName>ppt_y</p:attrName>
                                        </p:attrNameLst>
                                      </p:cBhvr>
                                      <p:rCtr x="-28500"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5129"/>
                                        </p:tgtEl>
                                        <p:attrNameLst>
                                          <p:attrName>ppt_x</p:attrName>
                                          <p:attrName>ppt_y</p:attrName>
                                        </p:attrNameLst>
                                      </p:cBhvr>
                                      <p:rCtr x="21900"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5128"/>
                                        </p:tgtEl>
                                        <p:attrNameLst>
                                          <p:attrName>ppt_x</p:attrName>
                                          <p:attrName>ppt_y</p:attrName>
                                        </p:attrNameLst>
                                      </p:cBhvr>
                                      <p:rCtr x="31400"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5124"/>
                                        </p:tgtEl>
                                        <p:attrNameLst>
                                          <p:attrName>ppt_x</p:attrName>
                                          <p:attrName>ppt_y</p:attrName>
                                        </p:attrNameLst>
                                      </p:cBhvr>
                                      <p:rCtr x="21200" y="0"/>
                                    </p:animMotion>
                                  </p:childTnLst>
                                </p:cTn>
                              </p:par>
                              <p:par>
                                <p:cTn id="60" presetID="10" presetClass="exit" presetSubtype="0" fill="hold" nodeType="withEffect">
                                  <p:stCondLst>
                                    <p:cond delay="2500"/>
                                  </p:stCondLst>
                                  <p:childTnLst>
                                    <p:animEffect transition="out" filter="fade">
                                      <p:cBhvr>
                                        <p:cTn id="61" dur="500"/>
                                        <p:tgtEl>
                                          <p:spTgt spid="5128"/>
                                        </p:tgtEl>
                                      </p:cBhvr>
                                    </p:animEffect>
                                    <p:set>
                                      <p:cBhvr>
                                        <p:cTn id="62" dur="1" fill="hold">
                                          <p:stCondLst>
                                            <p:cond delay="499"/>
                                          </p:stCondLst>
                                        </p:cTn>
                                        <p:tgtEl>
                                          <p:spTgt spid="5128"/>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5129"/>
                                        </p:tgtEl>
                                      </p:cBhvr>
                                    </p:animEffect>
                                    <p:set>
                                      <p:cBhvr>
                                        <p:cTn id="65" dur="1" fill="hold">
                                          <p:stCondLst>
                                            <p:cond delay="499"/>
                                          </p:stCondLst>
                                        </p:cTn>
                                        <p:tgtEl>
                                          <p:spTgt spid="5129"/>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5131"/>
                                        </p:tgtEl>
                                      </p:cBhvr>
                                    </p:animEffect>
                                    <p:set>
                                      <p:cBhvr>
                                        <p:cTn id="68" dur="1" fill="hold">
                                          <p:stCondLst>
                                            <p:cond delay="499"/>
                                          </p:stCondLst>
                                        </p:cTn>
                                        <p:tgtEl>
                                          <p:spTgt spid="5131"/>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5125"/>
                                        </p:tgtEl>
                                      </p:cBhvr>
                                    </p:animEffect>
                                    <p:set>
                                      <p:cBhvr>
                                        <p:cTn id="71" dur="1" fill="hold">
                                          <p:stCondLst>
                                            <p:cond delay="499"/>
                                          </p:stCondLst>
                                        </p:cTn>
                                        <p:tgtEl>
                                          <p:spTgt spid="5125"/>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5127"/>
                                        </p:tgtEl>
                                      </p:cBhvr>
                                    </p:animEffect>
                                    <p:set>
                                      <p:cBhvr>
                                        <p:cTn id="74" dur="1" fill="hold">
                                          <p:stCondLst>
                                            <p:cond delay="499"/>
                                          </p:stCondLst>
                                        </p:cTn>
                                        <p:tgtEl>
                                          <p:spTgt spid="5127"/>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123"/>
                                        </p:tgtEl>
                                      </p:cBhvr>
                                    </p:animEffect>
                                    <p:set>
                                      <p:cBhvr>
                                        <p:cTn id="77" dur="1" fill="hold">
                                          <p:stCondLst>
                                            <p:cond delay="499"/>
                                          </p:stCondLst>
                                        </p:cTn>
                                        <p:tgtEl>
                                          <p:spTgt spid="5123"/>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5130"/>
                                        </p:tgtEl>
                                      </p:cBhvr>
                                    </p:animEffect>
                                    <p:set>
                                      <p:cBhvr>
                                        <p:cTn id="80" dur="1" fill="hold">
                                          <p:stCondLst>
                                            <p:cond delay="499"/>
                                          </p:stCondLst>
                                        </p:cTn>
                                        <p:tgtEl>
                                          <p:spTgt spid="5130"/>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5132"/>
                                        </p:tgtEl>
                                      </p:cBhvr>
                                    </p:animEffect>
                                    <p:set>
                                      <p:cBhvr>
                                        <p:cTn id="83" dur="1" fill="hold">
                                          <p:stCondLst>
                                            <p:cond delay="499"/>
                                          </p:stCondLst>
                                        </p:cTn>
                                        <p:tgtEl>
                                          <p:spTgt spid="5132"/>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5124"/>
                                        </p:tgtEl>
                                      </p:cBhvr>
                                    </p:animEffect>
                                    <p:set>
                                      <p:cBhvr>
                                        <p:cTn id="86" dur="1" fill="hold">
                                          <p:stCondLst>
                                            <p:cond delay="499"/>
                                          </p:stCondLst>
                                        </p:cTn>
                                        <p:tgtEl>
                                          <p:spTgt spid="5124"/>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5122"/>
                                        </p:tgtEl>
                                      </p:cBhvr>
                                    </p:animEffect>
                                    <p:set>
                                      <p:cBhvr>
                                        <p:cTn id="89" dur="1" fill="hold">
                                          <p:stCondLst>
                                            <p:cond delay="499"/>
                                          </p:stCondLst>
                                        </p:cTn>
                                        <p:tgtEl>
                                          <p:spTgt spid="5122"/>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5126"/>
                                        </p:tgtEl>
                                      </p:cBhvr>
                                    </p:animEffect>
                                    <p:set>
                                      <p:cBhvr>
                                        <p:cTn id="92" dur="1" fill="hold">
                                          <p:stCondLst>
                                            <p:cond delay="499"/>
                                          </p:stCondLst>
                                        </p:cTn>
                                        <p:tgtEl>
                                          <p:spTgt spid="5126"/>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5133"/>
                                        </p:tgtEl>
                                        <p:attrNameLst>
                                          <p:attrName>style.visibility</p:attrName>
                                        </p:attrNameLst>
                                      </p:cBhvr>
                                      <p:to>
                                        <p:strVal val="visible"/>
                                      </p:to>
                                    </p:set>
                                    <p:animEffect transition="in" filter="fade">
                                      <p:cBhvr>
                                        <p:cTn id="95" dur="100"/>
                                        <p:tgtEl>
                                          <p:spTgt spid="5133"/>
                                        </p:tgtEl>
                                      </p:cBhvr>
                                    </p:animEffect>
                                  </p:childTnLst>
                                </p:cTn>
                              </p:par>
                              <p:par>
                                <p:cTn id="96" presetID="10" presetClass="entr" presetSubtype="0" fill="hold" nodeType="withEffect">
                                  <p:stCondLst>
                                    <p:cond delay="600"/>
                                  </p:stCondLst>
                                  <p:childTnLst>
                                    <p:set>
                                      <p:cBhvr>
                                        <p:cTn id="97" dur="1" fill="hold">
                                          <p:stCondLst>
                                            <p:cond delay="0"/>
                                          </p:stCondLst>
                                        </p:cTn>
                                        <p:tgtEl>
                                          <p:spTgt spid="5134"/>
                                        </p:tgtEl>
                                        <p:attrNameLst>
                                          <p:attrName>style.visibility</p:attrName>
                                        </p:attrNameLst>
                                      </p:cBhvr>
                                      <p:to>
                                        <p:strVal val="visible"/>
                                      </p:to>
                                    </p:set>
                                    <p:animEffect transition="in" filter="fade">
                                      <p:cBhvr>
                                        <p:cTn id="98" dur="100"/>
                                        <p:tgtEl>
                                          <p:spTgt spid="5134"/>
                                        </p:tgtEl>
                                      </p:cBhvr>
                                    </p:animEffect>
                                  </p:childTnLst>
                                </p:cTn>
                              </p:par>
                              <p:par>
                                <p:cTn id="99" presetID="10" presetClass="entr" presetSubtype="0" fill="hold" nodeType="withEffect">
                                  <p:stCondLst>
                                    <p:cond delay="200"/>
                                  </p:stCondLst>
                                  <p:childTnLst>
                                    <p:set>
                                      <p:cBhvr>
                                        <p:cTn id="100" dur="1" fill="hold">
                                          <p:stCondLst>
                                            <p:cond delay="0"/>
                                          </p:stCondLst>
                                        </p:cTn>
                                        <p:tgtEl>
                                          <p:spTgt spid="5135"/>
                                        </p:tgtEl>
                                        <p:attrNameLst>
                                          <p:attrName>style.visibility</p:attrName>
                                        </p:attrNameLst>
                                      </p:cBhvr>
                                      <p:to>
                                        <p:strVal val="visible"/>
                                      </p:to>
                                    </p:set>
                                    <p:animEffect transition="in" filter="fade">
                                      <p:cBhvr>
                                        <p:cTn id="101" dur="100"/>
                                        <p:tgtEl>
                                          <p:spTgt spid="5135"/>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5136"/>
                                        </p:tgtEl>
                                        <p:attrNameLst>
                                          <p:attrName>style.visibility</p:attrName>
                                        </p:attrNameLst>
                                      </p:cBhvr>
                                      <p:to>
                                        <p:strVal val="visible"/>
                                      </p:to>
                                    </p:set>
                                    <p:animEffect transition="in" filter="fade">
                                      <p:cBhvr>
                                        <p:cTn id="104" dur="100"/>
                                        <p:tgtEl>
                                          <p:spTgt spid="5136"/>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5137"/>
                                        </p:tgtEl>
                                        <p:attrNameLst>
                                          <p:attrName>style.visibility</p:attrName>
                                        </p:attrNameLst>
                                      </p:cBhvr>
                                      <p:to>
                                        <p:strVal val="visible"/>
                                      </p:to>
                                    </p:set>
                                    <p:animEffect transition="in" filter="fade">
                                      <p:cBhvr>
                                        <p:cTn id="107" dur="100"/>
                                        <p:tgtEl>
                                          <p:spTgt spid="5137"/>
                                        </p:tgtEl>
                                      </p:cBhvr>
                                    </p:animEffect>
                                  </p:childTnLst>
                                </p:cTn>
                              </p:par>
                              <p:par>
                                <p:cTn id="108" presetID="53" presetClass="exit" presetSubtype="16" fill="hold" nodeType="withEffect">
                                  <p:stCondLst>
                                    <p:cond delay="100"/>
                                  </p:stCondLst>
                                  <p:childTnLst>
                                    <p:anim calcmode="lin" valueType="num">
                                      <p:cBhvr>
                                        <p:cTn id="109" dur="1000"/>
                                        <p:tgtEl>
                                          <p:spTgt spid="5133"/>
                                        </p:tgtEl>
                                        <p:attrNameLst>
                                          <p:attrName>ppt_w</p:attrName>
                                        </p:attrNameLst>
                                      </p:cBhvr>
                                      <p:tavLst>
                                        <p:tav tm="0">
                                          <p:val>
                                            <p:strVal val="ppt_w"/>
                                          </p:val>
                                        </p:tav>
                                        <p:tav tm="100000">
                                          <p:val>
                                            <p:fltVal val="0"/>
                                          </p:val>
                                        </p:tav>
                                      </p:tavLst>
                                    </p:anim>
                                    <p:anim calcmode="lin" valueType="num">
                                      <p:cBhvr>
                                        <p:cTn id="110" dur="1000"/>
                                        <p:tgtEl>
                                          <p:spTgt spid="5133"/>
                                        </p:tgtEl>
                                        <p:attrNameLst>
                                          <p:attrName>ppt_h</p:attrName>
                                        </p:attrNameLst>
                                      </p:cBhvr>
                                      <p:tavLst>
                                        <p:tav tm="0">
                                          <p:val>
                                            <p:strVal val="ppt_h"/>
                                          </p:val>
                                        </p:tav>
                                        <p:tav tm="100000">
                                          <p:val>
                                            <p:fltVal val="0"/>
                                          </p:val>
                                        </p:tav>
                                      </p:tavLst>
                                    </p:anim>
                                    <p:animEffect transition="out" filter="fade">
                                      <p:cBhvr>
                                        <p:cTn id="111" dur="1000"/>
                                        <p:tgtEl>
                                          <p:spTgt spid="5133"/>
                                        </p:tgtEl>
                                      </p:cBhvr>
                                    </p:animEffect>
                                    <p:set>
                                      <p:cBhvr>
                                        <p:cTn id="112" dur="1" fill="hold">
                                          <p:stCondLst>
                                            <p:cond delay="999"/>
                                          </p:stCondLst>
                                        </p:cTn>
                                        <p:tgtEl>
                                          <p:spTgt spid="5133"/>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5134"/>
                                        </p:tgtEl>
                                        <p:attrNameLst>
                                          <p:attrName>ppt_w</p:attrName>
                                        </p:attrNameLst>
                                      </p:cBhvr>
                                      <p:tavLst>
                                        <p:tav tm="0">
                                          <p:val>
                                            <p:strVal val="ppt_w"/>
                                          </p:val>
                                        </p:tav>
                                        <p:tav tm="100000">
                                          <p:val>
                                            <p:fltVal val="0"/>
                                          </p:val>
                                        </p:tav>
                                      </p:tavLst>
                                    </p:anim>
                                    <p:anim calcmode="lin" valueType="num">
                                      <p:cBhvr>
                                        <p:cTn id="115" dur="500"/>
                                        <p:tgtEl>
                                          <p:spTgt spid="5134"/>
                                        </p:tgtEl>
                                        <p:attrNameLst>
                                          <p:attrName>ppt_h</p:attrName>
                                        </p:attrNameLst>
                                      </p:cBhvr>
                                      <p:tavLst>
                                        <p:tav tm="0">
                                          <p:val>
                                            <p:strVal val="ppt_h"/>
                                          </p:val>
                                        </p:tav>
                                        <p:tav tm="100000">
                                          <p:val>
                                            <p:fltVal val="0"/>
                                          </p:val>
                                        </p:tav>
                                      </p:tavLst>
                                    </p:anim>
                                    <p:animEffect transition="out" filter="fade">
                                      <p:cBhvr>
                                        <p:cTn id="116" dur="500"/>
                                        <p:tgtEl>
                                          <p:spTgt spid="5134"/>
                                        </p:tgtEl>
                                      </p:cBhvr>
                                    </p:animEffect>
                                    <p:set>
                                      <p:cBhvr>
                                        <p:cTn id="117" dur="1" fill="hold">
                                          <p:stCondLst>
                                            <p:cond delay="499"/>
                                          </p:stCondLst>
                                        </p:cTn>
                                        <p:tgtEl>
                                          <p:spTgt spid="5134"/>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5135"/>
                                        </p:tgtEl>
                                        <p:attrNameLst>
                                          <p:attrName>ppt_w</p:attrName>
                                        </p:attrNameLst>
                                      </p:cBhvr>
                                      <p:tavLst>
                                        <p:tav tm="0">
                                          <p:val>
                                            <p:strVal val="ppt_w"/>
                                          </p:val>
                                        </p:tav>
                                        <p:tav tm="100000">
                                          <p:val>
                                            <p:fltVal val="0"/>
                                          </p:val>
                                        </p:tav>
                                      </p:tavLst>
                                    </p:anim>
                                    <p:anim calcmode="lin" valueType="num">
                                      <p:cBhvr>
                                        <p:cTn id="120" dur="500"/>
                                        <p:tgtEl>
                                          <p:spTgt spid="5135"/>
                                        </p:tgtEl>
                                        <p:attrNameLst>
                                          <p:attrName>ppt_h</p:attrName>
                                        </p:attrNameLst>
                                      </p:cBhvr>
                                      <p:tavLst>
                                        <p:tav tm="0">
                                          <p:val>
                                            <p:strVal val="ppt_h"/>
                                          </p:val>
                                        </p:tav>
                                        <p:tav tm="100000">
                                          <p:val>
                                            <p:fltVal val="0"/>
                                          </p:val>
                                        </p:tav>
                                      </p:tavLst>
                                    </p:anim>
                                    <p:animEffect transition="out" filter="fade">
                                      <p:cBhvr>
                                        <p:cTn id="121" dur="500"/>
                                        <p:tgtEl>
                                          <p:spTgt spid="5135"/>
                                        </p:tgtEl>
                                      </p:cBhvr>
                                    </p:animEffect>
                                    <p:set>
                                      <p:cBhvr>
                                        <p:cTn id="122" dur="1" fill="hold">
                                          <p:stCondLst>
                                            <p:cond delay="499"/>
                                          </p:stCondLst>
                                        </p:cTn>
                                        <p:tgtEl>
                                          <p:spTgt spid="5135"/>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5136"/>
                                        </p:tgtEl>
                                        <p:attrNameLst>
                                          <p:attrName>ppt_w</p:attrName>
                                        </p:attrNameLst>
                                      </p:cBhvr>
                                      <p:tavLst>
                                        <p:tav tm="0">
                                          <p:val>
                                            <p:strVal val="ppt_w"/>
                                          </p:val>
                                        </p:tav>
                                        <p:tav tm="100000">
                                          <p:val>
                                            <p:fltVal val="0"/>
                                          </p:val>
                                        </p:tav>
                                      </p:tavLst>
                                    </p:anim>
                                    <p:anim calcmode="lin" valueType="num">
                                      <p:cBhvr>
                                        <p:cTn id="125" dur="500"/>
                                        <p:tgtEl>
                                          <p:spTgt spid="5136"/>
                                        </p:tgtEl>
                                        <p:attrNameLst>
                                          <p:attrName>ppt_h</p:attrName>
                                        </p:attrNameLst>
                                      </p:cBhvr>
                                      <p:tavLst>
                                        <p:tav tm="0">
                                          <p:val>
                                            <p:strVal val="ppt_h"/>
                                          </p:val>
                                        </p:tav>
                                        <p:tav tm="100000">
                                          <p:val>
                                            <p:fltVal val="0"/>
                                          </p:val>
                                        </p:tav>
                                      </p:tavLst>
                                    </p:anim>
                                    <p:animEffect transition="out" filter="fade">
                                      <p:cBhvr>
                                        <p:cTn id="126" dur="500"/>
                                        <p:tgtEl>
                                          <p:spTgt spid="5136"/>
                                        </p:tgtEl>
                                      </p:cBhvr>
                                    </p:animEffect>
                                    <p:set>
                                      <p:cBhvr>
                                        <p:cTn id="127" dur="1" fill="hold">
                                          <p:stCondLst>
                                            <p:cond delay="499"/>
                                          </p:stCondLst>
                                        </p:cTn>
                                        <p:tgtEl>
                                          <p:spTgt spid="5136"/>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5137"/>
                                        </p:tgtEl>
                                        <p:attrNameLst>
                                          <p:attrName>ppt_w</p:attrName>
                                        </p:attrNameLst>
                                      </p:cBhvr>
                                      <p:tavLst>
                                        <p:tav tm="0">
                                          <p:val>
                                            <p:strVal val="ppt_w"/>
                                          </p:val>
                                        </p:tav>
                                        <p:tav tm="100000">
                                          <p:val>
                                            <p:fltVal val="0"/>
                                          </p:val>
                                        </p:tav>
                                      </p:tavLst>
                                    </p:anim>
                                    <p:anim calcmode="lin" valueType="num">
                                      <p:cBhvr>
                                        <p:cTn id="130" dur="500"/>
                                        <p:tgtEl>
                                          <p:spTgt spid="5137"/>
                                        </p:tgtEl>
                                        <p:attrNameLst>
                                          <p:attrName>ppt_h</p:attrName>
                                        </p:attrNameLst>
                                      </p:cBhvr>
                                      <p:tavLst>
                                        <p:tav tm="0">
                                          <p:val>
                                            <p:strVal val="ppt_h"/>
                                          </p:val>
                                        </p:tav>
                                        <p:tav tm="100000">
                                          <p:val>
                                            <p:fltVal val="0"/>
                                          </p:val>
                                        </p:tav>
                                      </p:tavLst>
                                    </p:anim>
                                    <p:animEffect transition="out" filter="fade">
                                      <p:cBhvr>
                                        <p:cTn id="131" dur="500"/>
                                        <p:tgtEl>
                                          <p:spTgt spid="5137"/>
                                        </p:tgtEl>
                                      </p:cBhvr>
                                    </p:animEffect>
                                    <p:set>
                                      <p:cBhvr>
                                        <p:cTn id="132" dur="1" fill="hold">
                                          <p:stCondLst>
                                            <p:cond delay="499"/>
                                          </p:stCondLst>
                                        </p:cTn>
                                        <p:tgtEl>
                                          <p:spTgt spid="51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8.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9.xml"/><Relationship Id="rId1"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image" Target="../media/image22.pn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image" Target="../media/image23.png"/><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image" Target="../media/image24.png"/><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7171" name="Rectangle 3"/>
          <p:cNvSpPr txBox="1">
            <a:spLocks noChangeArrowheads="1"/>
          </p:cNvSpPr>
          <p:nvPr/>
        </p:nvSpPr>
        <p:spPr bwMode="auto">
          <a:xfrm>
            <a:off x="625158" y="1628656"/>
            <a:ext cx="10728325"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6000" dirty="0">
                <a:solidFill>
                  <a:schemeClr val="accent2"/>
                </a:soli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智慧校园管理系统设计实现</a:t>
            </a:r>
            <a:endParaRPr lang="zh-CN" altLang="en-US" sz="6000" dirty="0">
              <a:solidFill>
                <a:schemeClr val="accent2"/>
              </a:soli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endParaRPr>
          </a:p>
        </p:txBody>
      </p:sp>
      <p:sp>
        <p:nvSpPr>
          <p:cNvPr id="7173" name="TextBox 34"/>
          <p:cNvSpPr txBox="1">
            <a:spLocks noChangeArrowheads="1"/>
          </p:cNvSpPr>
          <p:nvPr/>
        </p:nvSpPr>
        <p:spPr bwMode="auto">
          <a:xfrm>
            <a:off x="5737543" y="3364548"/>
            <a:ext cx="44005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电子信息科学与技</a:t>
            </a:r>
            <a:r>
              <a:rPr lang="zh-CN" altLang="en-US" sz="2400" dirty="0" smtClean="0">
                <a:solidFill>
                  <a:schemeClr val="accent2"/>
                </a:solidFill>
                <a:latin typeface="微软雅黑" panose="020B0503020204020204" pitchFamily="34" charset="-122"/>
                <a:ea typeface="微软雅黑" panose="020B0503020204020204" pitchFamily="34" charset="-122"/>
              </a:rPr>
              <a:t>术</a:t>
            </a:r>
            <a:r>
              <a:rPr lang="en-US" altLang="zh-CN" sz="2400" dirty="0" smtClean="0">
                <a:solidFill>
                  <a:schemeClr val="accent2"/>
                </a:solidFill>
                <a:latin typeface="微软雅黑" panose="020B0503020204020204" pitchFamily="34" charset="-122"/>
                <a:ea typeface="微软雅黑" panose="020B0503020204020204" pitchFamily="34" charset="-122"/>
              </a:rPr>
              <a:t>03</a:t>
            </a:r>
            <a:r>
              <a:rPr lang="zh-CN" altLang="en-US" sz="2400" dirty="0">
                <a:solidFill>
                  <a:schemeClr val="accent2"/>
                </a:solidFill>
                <a:latin typeface="微软雅黑" panose="020B0503020204020204" pitchFamily="34" charset="-122"/>
                <a:ea typeface="微软雅黑" panose="020B0503020204020204" pitchFamily="34" charset="-122"/>
              </a:rPr>
              <a:t>班</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7174" name="TextBox 35"/>
          <p:cNvSpPr txBox="1">
            <a:spLocks noChangeArrowheads="1"/>
          </p:cNvSpPr>
          <p:nvPr/>
        </p:nvSpPr>
        <p:spPr bwMode="auto">
          <a:xfrm>
            <a:off x="2713673" y="3356928"/>
            <a:ext cx="28717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a:solidFill>
                  <a:schemeClr val="accent2"/>
                </a:solidFill>
                <a:latin typeface="微软雅黑" panose="020B0503020204020204" pitchFamily="34" charset="-122"/>
                <a:ea typeface="微软雅黑" panose="020B0503020204020204" pitchFamily="34" charset="-122"/>
              </a:rPr>
              <a:t>电子信息学院</a:t>
            </a:r>
            <a:endParaRPr lang="en-US" altLang="zh-CN" sz="2400">
              <a:solidFill>
                <a:schemeClr val="accent2"/>
              </a:solidFill>
              <a:latin typeface="微软雅黑" panose="020B0503020204020204" pitchFamily="34" charset="-122"/>
              <a:ea typeface="微软雅黑" panose="020B0503020204020204" pitchFamily="34" charset="-122"/>
            </a:endParaRPr>
          </a:p>
        </p:txBody>
      </p:sp>
      <p:sp>
        <p:nvSpPr>
          <p:cNvPr id="7175" name="圆角矩形 42"/>
          <p:cNvSpPr>
            <a:spLocks noChangeArrowheads="1"/>
          </p:cNvSpPr>
          <p:nvPr/>
        </p:nvSpPr>
        <p:spPr bwMode="auto">
          <a:xfrm>
            <a:off x="6224588" y="4642168"/>
            <a:ext cx="1617662" cy="45243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schemeClr val="accent2"/>
              </a:solidFill>
            </a:endParaRPr>
          </a:p>
        </p:txBody>
      </p:sp>
      <p:sp>
        <p:nvSpPr>
          <p:cNvPr id="7176" name="TextBox 43"/>
          <p:cNvSpPr txBox="1">
            <a:spLocks noChangeArrowheads="1"/>
          </p:cNvSpPr>
          <p:nvPr/>
        </p:nvSpPr>
        <p:spPr bwMode="auto">
          <a:xfrm>
            <a:off x="4513898" y="4459923"/>
            <a:ext cx="115887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400">
                <a:solidFill>
                  <a:schemeClr val="accent2"/>
                </a:solidFill>
                <a:latin typeface="微软雅黑" panose="020B0503020204020204" pitchFamily="34" charset="-122"/>
                <a:ea typeface="微软雅黑" panose="020B0503020204020204" pitchFamily="34" charset="-122"/>
              </a:rPr>
              <a:t>xxx</a:t>
            </a:r>
            <a:endParaRPr lang="en-US" altLang="zh-CN" sz="2400">
              <a:solidFill>
                <a:schemeClr val="accent2"/>
              </a:solidFill>
              <a:latin typeface="微软雅黑" panose="020B0503020204020204" pitchFamily="34" charset="-122"/>
              <a:ea typeface="微软雅黑" panose="020B0503020204020204" pitchFamily="34" charset="-122"/>
            </a:endParaRPr>
          </a:p>
        </p:txBody>
      </p:sp>
      <p:sp>
        <p:nvSpPr>
          <p:cNvPr id="7177" name="TextBox 44"/>
          <p:cNvSpPr txBox="1">
            <a:spLocks noChangeArrowheads="1"/>
          </p:cNvSpPr>
          <p:nvPr/>
        </p:nvSpPr>
        <p:spPr bwMode="auto">
          <a:xfrm>
            <a:off x="8007350" y="4537393"/>
            <a:ext cx="134143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400">
                <a:solidFill>
                  <a:schemeClr val="accent2"/>
                </a:solidFill>
                <a:latin typeface="微软雅黑" panose="020B0503020204020204" pitchFamily="34" charset="-122"/>
                <a:ea typeface="微软雅黑" panose="020B0503020204020204" pitchFamily="34" charset="-122"/>
              </a:rPr>
              <a:t>xxx</a:t>
            </a:r>
            <a:endParaRPr lang="en-US" altLang="zh-CN" sz="2400">
              <a:solidFill>
                <a:schemeClr val="accent2"/>
              </a:solidFill>
              <a:latin typeface="微软雅黑" panose="020B0503020204020204" pitchFamily="34" charset="-122"/>
              <a:ea typeface="微软雅黑" panose="020B0503020204020204" pitchFamily="34" charset="-122"/>
            </a:endParaRPr>
          </a:p>
        </p:txBody>
      </p:sp>
      <p:sp>
        <p:nvSpPr>
          <p:cNvPr id="7178" name="TextBox 45"/>
          <p:cNvSpPr txBox="1">
            <a:spLocks noChangeArrowheads="1"/>
          </p:cNvSpPr>
          <p:nvPr/>
        </p:nvSpPr>
        <p:spPr bwMode="auto">
          <a:xfrm>
            <a:off x="6272213" y="4504055"/>
            <a:ext cx="1508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pPr>
            <a:r>
              <a:rPr lang="zh-CN" altLang="en-US" sz="2400" b="1" dirty="0">
                <a:solidFill>
                  <a:schemeClr val="accent2"/>
                </a:solidFill>
                <a:latin typeface="微软雅黑" panose="020B0503020204020204" pitchFamily="34" charset="-122"/>
                <a:ea typeface="微软雅黑" panose="020B0503020204020204" pitchFamily="34" charset="-122"/>
              </a:rPr>
              <a:t>指导老师</a:t>
            </a:r>
            <a:endParaRPr lang="en-US" altLang="zh-CN" sz="2400" b="1" dirty="0">
              <a:solidFill>
                <a:schemeClr val="accent2"/>
              </a:solidFill>
              <a:latin typeface="微软雅黑" panose="020B0503020204020204" pitchFamily="34" charset="-122"/>
              <a:ea typeface="微软雅黑" panose="020B0503020204020204" pitchFamily="34" charset="-122"/>
            </a:endParaRPr>
          </a:p>
        </p:txBody>
      </p:sp>
      <p:sp>
        <p:nvSpPr>
          <p:cNvPr id="7179" name="圆角矩形 46"/>
          <p:cNvSpPr>
            <a:spLocks noChangeArrowheads="1"/>
          </p:cNvSpPr>
          <p:nvPr/>
        </p:nvSpPr>
        <p:spPr bwMode="auto">
          <a:xfrm>
            <a:off x="2882265" y="4652963"/>
            <a:ext cx="1354138" cy="45243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schemeClr val="accent2"/>
              </a:solidFill>
            </a:endParaRPr>
          </a:p>
        </p:txBody>
      </p:sp>
      <p:sp>
        <p:nvSpPr>
          <p:cNvPr id="7180" name="TextBox 47"/>
          <p:cNvSpPr txBox="1">
            <a:spLocks noChangeArrowheads="1"/>
          </p:cNvSpPr>
          <p:nvPr/>
        </p:nvSpPr>
        <p:spPr bwMode="auto">
          <a:xfrm>
            <a:off x="2929890" y="4509135"/>
            <a:ext cx="13065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pPr>
            <a:r>
              <a:rPr lang="zh-CN" altLang="en-US" sz="2400" b="1">
                <a:solidFill>
                  <a:schemeClr val="accent2"/>
                </a:solidFill>
                <a:latin typeface="微软雅黑" panose="020B0503020204020204" pitchFamily="34" charset="-122"/>
                <a:ea typeface="微软雅黑" panose="020B0503020204020204" pitchFamily="34" charset="-122"/>
              </a:rPr>
              <a:t>答辩人</a:t>
            </a:r>
            <a:endParaRPr lang="en-US" altLang="zh-CN" sz="2400" b="1">
              <a:solidFill>
                <a:schemeClr val="accent2"/>
              </a:solidFill>
              <a:latin typeface="微软雅黑" panose="020B0503020204020204" pitchFamily="34" charset="-122"/>
              <a:ea typeface="微软雅黑" panose="020B0503020204020204" pitchFamily="34" charset="-122"/>
            </a:endParaRPr>
          </a:p>
        </p:txBody>
      </p:sp>
      <p:sp>
        <p:nvSpPr>
          <p:cNvPr id="7181" name="Rectangle 5"/>
          <p:cNvSpPr>
            <a:spLocks noChangeArrowheads="1"/>
          </p:cNvSpPr>
          <p:nvPr/>
        </p:nvSpPr>
        <p:spPr bwMode="auto">
          <a:xfrm>
            <a:off x="0" y="6127750"/>
            <a:ext cx="12196763" cy="41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82" name="Oval 6"/>
          <p:cNvSpPr>
            <a:spLocks noChangeArrowheads="1"/>
          </p:cNvSpPr>
          <p:nvPr/>
        </p:nvSpPr>
        <p:spPr bwMode="auto">
          <a:xfrm>
            <a:off x="5837238" y="5876925"/>
            <a:ext cx="522287" cy="5445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83" name="Freeform 7"/>
          <p:cNvSpPr>
            <a:spLocks noEditPoints="1"/>
          </p:cNvSpPr>
          <p:nvPr/>
        </p:nvSpPr>
        <p:spPr bwMode="auto">
          <a:xfrm>
            <a:off x="5972175" y="5926138"/>
            <a:ext cx="261938" cy="441325"/>
          </a:xfrm>
          <a:custGeom>
            <a:avLst/>
            <a:gdLst>
              <a:gd name="T0" fmla="*/ 261938 w 346"/>
              <a:gd name="T1" fmla="*/ 225831 h 555"/>
              <a:gd name="T2" fmla="*/ 261938 w 346"/>
              <a:gd name="T3" fmla="*/ 145518 h 555"/>
              <a:gd name="T4" fmla="*/ 227114 w 346"/>
              <a:gd name="T5" fmla="*/ 145518 h 555"/>
              <a:gd name="T6" fmla="*/ 227114 w 346"/>
              <a:gd name="T7" fmla="*/ 225831 h 555"/>
              <a:gd name="T8" fmla="*/ 133240 w 346"/>
              <a:gd name="T9" fmla="*/ 324434 h 555"/>
              <a:gd name="T10" fmla="*/ 130969 w 346"/>
              <a:gd name="T11" fmla="*/ 324434 h 555"/>
              <a:gd name="T12" fmla="*/ 130969 w 346"/>
              <a:gd name="T13" fmla="*/ 324434 h 555"/>
              <a:gd name="T14" fmla="*/ 130212 w 346"/>
              <a:gd name="T15" fmla="*/ 324434 h 555"/>
              <a:gd name="T16" fmla="*/ 128698 w 346"/>
              <a:gd name="T17" fmla="*/ 324434 h 555"/>
              <a:gd name="T18" fmla="*/ 34824 w 346"/>
              <a:gd name="T19" fmla="*/ 225831 h 555"/>
              <a:gd name="T20" fmla="*/ 34824 w 346"/>
              <a:gd name="T21" fmla="*/ 145518 h 555"/>
              <a:gd name="T22" fmla="*/ 0 w 346"/>
              <a:gd name="T23" fmla="*/ 145518 h 555"/>
              <a:gd name="T24" fmla="*/ 0 w 346"/>
              <a:gd name="T25" fmla="*/ 225831 h 555"/>
              <a:gd name="T26" fmla="*/ 110529 w 346"/>
              <a:gd name="T27" fmla="*/ 359421 h 555"/>
              <a:gd name="T28" fmla="*/ 110529 w 346"/>
              <a:gd name="T29" fmla="*/ 418265 h 555"/>
              <a:gd name="T30" fmla="*/ 31796 w 346"/>
              <a:gd name="T31" fmla="*/ 441325 h 555"/>
              <a:gd name="T32" fmla="*/ 230142 w 346"/>
              <a:gd name="T33" fmla="*/ 441325 h 555"/>
              <a:gd name="T34" fmla="*/ 151409 w 346"/>
              <a:gd name="T35" fmla="*/ 417470 h 555"/>
              <a:gd name="T36" fmla="*/ 151409 w 346"/>
              <a:gd name="T37" fmla="*/ 360217 h 555"/>
              <a:gd name="T38" fmla="*/ 261938 w 346"/>
              <a:gd name="T39" fmla="*/ 225831 h 555"/>
              <a:gd name="T40" fmla="*/ 129455 w 346"/>
              <a:gd name="T41" fmla="*/ 290241 h 555"/>
              <a:gd name="T42" fmla="*/ 130969 w 346"/>
              <a:gd name="T43" fmla="*/ 290241 h 555"/>
              <a:gd name="T44" fmla="*/ 131726 w 346"/>
              <a:gd name="T45" fmla="*/ 290241 h 555"/>
              <a:gd name="T46" fmla="*/ 194561 w 346"/>
              <a:gd name="T47" fmla="*/ 224241 h 555"/>
              <a:gd name="T48" fmla="*/ 194561 w 346"/>
              <a:gd name="T49" fmla="*/ 66000 h 555"/>
              <a:gd name="T50" fmla="*/ 131726 w 346"/>
              <a:gd name="T51" fmla="*/ 0 h 555"/>
              <a:gd name="T52" fmla="*/ 130969 w 346"/>
              <a:gd name="T53" fmla="*/ 0 h 555"/>
              <a:gd name="T54" fmla="*/ 129455 w 346"/>
              <a:gd name="T55" fmla="*/ 0 h 555"/>
              <a:gd name="T56" fmla="*/ 67377 w 346"/>
              <a:gd name="T57" fmla="*/ 66000 h 555"/>
              <a:gd name="T58" fmla="*/ 67377 w 346"/>
              <a:gd name="T59" fmla="*/ 224241 h 555"/>
              <a:gd name="T60" fmla="*/ 129455 w 346"/>
              <a:gd name="T61" fmla="*/ 290241 h 5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46" h="555">
                <a:moveTo>
                  <a:pt x="346" y="284"/>
                </a:moveTo>
                <a:lnTo>
                  <a:pt x="346" y="183"/>
                </a:lnTo>
                <a:cubicBezTo>
                  <a:pt x="346" y="154"/>
                  <a:pt x="300" y="154"/>
                  <a:pt x="300" y="183"/>
                </a:cubicBezTo>
                <a:lnTo>
                  <a:pt x="300" y="284"/>
                </a:lnTo>
                <a:cubicBezTo>
                  <a:pt x="300" y="352"/>
                  <a:pt x="244" y="408"/>
                  <a:pt x="176" y="408"/>
                </a:cubicBezTo>
                <a:cubicBezTo>
                  <a:pt x="175" y="408"/>
                  <a:pt x="174" y="408"/>
                  <a:pt x="173" y="408"/>
                </a:cubicBezTo>
                <a:lnTo>
                  <a:pt x="172" y="408"/>
                </a:lnTo>
                <a:cubicBezTo>
                  <a:pt x="171" y="408"/>
                  <a:pt x="171" y="408"/>
                  <a:pt x="170" y="408"/>
                </a:cubicBezTo>
                <a:cubicBezTo>
                  <a:pt x="101" y="408"/>
                  <a:pt x="46" y="352"/>
                  <a:pt x="46" y="284"/>
                </a:cubicBezTo>
                <a:lnTo>
                  <a:pt x="46" y="183"/>
                </a:lnTo>
                <a:cubicBezTo>
                  <a:pt x="46" y="154"/>
                  <a:pt x="0" y="154"/>
                  <a:pt x="0" y="183"/>
                </a:cubicBezTo>
                <a:cubicBezTo>
                  <a:pt x="0" y="197"/>
                  <a:pt x="0" y="284"/>
                  <a:pt x="0" y="284"/>
                </a:cubicBezTo>
                <a:cubicBezTo>
                  <a:pt x="0" y="370"/>
                  <a:pt x="63" y="441"/>
                  <a:pt x="146" y="452"/>
                </a:cubicBezTo>
                <a:lnTo>
                  <a:pt x="146" y="526"/>
                </a:lnTo>
                <a:lnTo>
                  <a:pt x="42" y="555"/>
                </a:lnTo>
                <a:lnTo>
                  <a:pt x="304" y="555"/>
                </a:lnTo>
                <a:lnTo>
                  <a:pt x="200" y="525"/>
                </a:lnTo>
                <a:lnTo>
                  <a:pt x="200" y="453"/>
                </a:lnTo>
                <a:cubicBezTo>
                  <a:pt x="282" y="441"/>
                  <a:pt x="346" y="370"/>
                  <a:pt x="346" y="284"/>
                </a:cubicBezTo>
                <a:close/>
                <a:moveTo>
                  <a:pt x="171" y="365"/>
                </a:moveTo>
                <a:cubicBezTo>
                  <a:pt x="172" y="365"/>
                  <a:pt x="172" y="365"/>
                  <a:pt x="173" y="365"/>
                </a:cubicBezTo>
                <a:cubicBezTo>
                  <a:pt x="173" y="365"/>
                  <a:pt x="174" y="365"/>
                  <a:pt x="174" y="365"/>
                </a:cubicBezTo>
                <a:cubicBezTo>
                  <a:pt x="220" y="365"/>
                  <a:pt x="257" y="328"/>
                  <a:pt x="257" y="282"/>
                </a:cubicBezTo>
                <a:lnTo>
                  <a:pt x="257" y="83"/>
                </a:lnTo>
                <a:cubicBezTo>
                  <a:pt x="257" y="37"/>
                  <a:pt x="220" y="0"/>
                  <a:pt x="174" y="0"/>
                </a:cubicBezTo>
                <a:cubicBezTo>
                  <a:pt x="174" y="0"/>
                  <a:pt x="173" y="0"/>
                  <a:pt x="173" y="0"/>
                </a:cubicBezTo>
                <a:cubicBezTo>
                  <a:pt x="172" y="0"/>
                  <a:pt x="172" y="0"/>
                  <a:pt x="171" y="0"/>
                </a:cubicBezTo>
                <a:cubicBezTo>
                  <a:pt x="126" y="0"/>
                  <a:pt x="89" y="37"/>
                  <a:pt x="89" y="83"/>
                </a:cubicBezTo>
                <a:lnTo>
                  <a:pt x="89" y="282"/>
                </a:lnTo>
                <a:cubicBezTo>
                  <a:pt x="89" y="328"/>
                  <a:pt x="126" y="365"/>
                  <a:pt x="171" y="365"/>
                </a:cubicBezTo>
                <a:close/>
              </a:path>
            </a:pathLst>
          </a:custGeom>
          <a:solidFill>
            <a:srgbClr val="00586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Sld>
  <p:clrMapOvr>
    <a:masterClrMapping/>
  </p:clrMapOvr>
  <p:transition spd="slow" advTm="7871">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7171"/>
                                        </p:tgtEl>
                                        <p:attrNameLst>
                                          <p:attrName>style.visibility</p:attrName>
                                        </p:attrNameLst>
                                      </p:cBhvr>
                                      <p:to>
                                        <p:strVal val="visible"/>
                                      </p:to>
                                    </p:set>
                                    <p:anim by="(-#ppt_w*2)" calcmode="lin" valueType="num">
                                      <p:cBhvr rctx="PPT">
                                        <p:cTn id="7" dur="500" autoRev="1" fill="hold">
                                          <p:stCondLst>
                                            <p:cond delay="0"/>
                                          </p:stCondLst>
                                        </p:cTn>
                                        <p:tgtEl>
                                          <p:spTgt spid="7171"/>
                                        </p:tgtEl>
                                        <p:attrNameLst>
                                          <p:attrName>ppt_w</p:attrName>
                                        </p:attrNameLst>
                                      </p:cBhvr>
                                    </p:anim>
                                    <p:anim by="(#ppt_w*0.50)" calcmode="lin" valueType="num">
                                      <p:cBhvr>
                                        <p:cTn id="8" dur="500" decel="50000" autoRev="1" fill="hold">
                                          <p:stCondLst>
                                            <p:cond delay="0"/>
                                          </p:stCondLst>
                                        </p:cTn>
                                        <p:tgtEl>
                                          <p:spTgt spid="7171"/>
                                        </p:tgtEl>
                                        <p:attrNameLst>
                                          <p:attrName>ppt_x</p:attrName>
                                        </p:attrNameLst>
                                      </p:cBhvr>
                                    </p:anim>
                                    <p:anim from="(-#ppt_h/2)" to="(#ppt_y)" calcmode="lin" valueType="num">
                                      <p:cBhvr>
                                        <p:cTn id="9" dur="1000" fill="hold">
                                          <p:stCondLst>
                                            <p:cond delay="0"/>
                                          </p:stCondLst>
                                        </p:cTn>
                                        <p:tgtEl>
                                          <p:spTgt spid="7171"/>
                                        </p:tgtEl>
                                        <p:attrNameLst>
                                          <p:attrName>ppt_y</p:attrName>
                                        </p:attrNameLst>
                                      </p:cBhvr>
                                    </p:anim>
                                    <p:animRot by="21600000">
                                      <p:cBhvr>
                                        <p:cTn id="10" dur="1000" fill="hold">
                                          <p:stCondLst>
                                            <p:cond delay="0"/>
                                          </p:stCondLst>
                                        </p:cTn>
                                        <p:tgtEl>
                                          <p:spTgt spid="7171"/>
                                        </p:tgtEl>
                                        <p:attrNameLst>
                                          <p:attrName>r</p:attrName>
                                        </p:attrNameLst>
                                      </p:cBhvr>
                                    </p:animRot>
                                  </p:childTnLst>
                                </p:cTn>
                              </p:par>
                            </p:childTnLst>
                          </p:cTn>
                        </p:par>
                        <p:par>
                          <p:cTn id="11" fill="hold">
                            <p:stCondLst>
                              <p:cond delay="2099"/>
                            </p:stCondLst>
                            <p:childTnLst>
                              <p:par>
                                <p:cTn id="12" presetID="31" presetClass="entr" presetSubtype="0" fill="hold" grpId="0" nodeType="afterEffect">
                                  <p:stCondLst>
                                    <p:cond delay="0"/>
                                  </p:stCondLst>
                                  <p:childTnLst>
                                    <p:set>
                                      <p:cBhvr>
                                        <p:cTn id="13" dur="1" fill="hold">
                                          <p:stCondLst>
                                            <p:cond delay="0"/>
                                          </p:stCondLst>
                                        </p:cTn>
                                        <p:tgtEl>
                                          <p:spTgt spid="7173"/>
                                        </p:tgtEl>
                                        <p:attrNameLst>
                                          <p:attrName>style.visibility</p:attrName>
                                        </p:attrNameLst>
                                      </p:cBhvr>
                                      <p:to>
                                        <p:strVal val="visible"/>
                                      </p:to>
                                    </p:set>
                                    <p:anim calcmode="lin" valueType="num">
                                      <p:cBhvr>
                                        <p:cTn id="14" dur="500" fill="hold"/>
                                        <p:tgtEl>
                                          <p:spTgt spid="7173"/>
                                        </p:tgtEl>
                                        <p:attrNameLst>
                                          <p:attrName>ppt_w</p:attrName>
                                        </p:attrNameLst>
                                      </p:cBhvr>
                                      <p:tavLst>
                                        <p:tav tm="0">
                                          <p:val>
                                            <p:fltVal val="0"/>
                                          </p:val>
                                        </p:tav>
                                        <p:tav tm="100000">
                                          <p:val>
                                            <p:strVal val="#ppt_w"/>
                                          </p:val>
                                        </p:tav>
                                      </p:tavLst>
                                    </p:anim>
                                    <p:anim calcmode="lin" valueType="num">
                                      <p:cBhvr>
                                        <p:cTn id="15" dur="500" fill="hold"/>
                                        <p:tgtEl>
                                          <p:spTgt spid="7173"/>
                                        </p:tgtEl>
                                        <p:attrNameLst>
                                          <p:attrName>ppt_h</p:attrName>
                                        </p:attrNameLst>
                                      </p:cBhvr>
                                      <p:tavLst>
                                        <p:tav tm="0">
                                          <p:val>
                                            <p:fltVal val="0"/>
                                          </p:val>
                                        </p:tav>
                                        <p:tav tm="100000">
                                          <p:val>
                                            <p:strVal val="#ppt_h"/>
                                          </p:val>
                                        </p:tav>
                                      </p:tavLst>
                                    </p:anim>
                                    <p:anim calcmode="lin" valueType="num">
                                      <p:cBhvr>
                                        <p:cTn id="16" dur="500" fill="hold"/>
                                        <p:tgtEl>
                                          <p:spTgt spid="7173"/>
                                        </p:tgtEl>
                                        <p:attrNameLst>
                                          <p:attrName>style.rotation</p:attrName>
                                        </p:attrNameLst>
                                      </p:cBhvr>
                                      <p:tavLst>
                                        <p:tav tm="0">
                                          <p:val>
                                            <p:fltVal val="90"/>
                                          </p:val>
                                        </p:tav>
                                        <p:tav tm="100000">
                                          <p:val>
                                            <p:fltVal val="0"/>
                                          </p:val>
                                        </p:tav>
                                      </p:tavLst>
                                    </p:anim>
                                    <p:animEffect transition="in" filter="fade">
                                      <p:cBhvr>
                                        <p:cTn id="17" dur="500"/>
                                        <p:tgtEl>
                                          <p:spTgt spid="7173"/>
                                        </p:tgtEl>
                                      </p:cBhvr>
                                    </p:animEffect>
                                  </p:childTnLst>
                                </p:cTn>
                              </p:par>
                              <p:par>
                                <p:cTn id="18" presetID="31" presetClass="entr" presetSubtype="0" fill="hold" grpId="0" nodeType="withEffect">
                                  <p:stCondLst>
                                    <p:cond delay="0"/>
                                  </p:stCondLst>
                                  <p:childTnLst>
                                    <p:set>
                                      <p:cBhvr>
                                        <p:cTn id="19" dur="1" fill="hold">
                                          <p:stCondLst>
                                            <p:cond delay="0"/>
                                          </p:stCondLst>
                                        </p:cTn>
                                        <p:tgtEl>
                                          <p:spTgt spid="7174"/>
                                        </p:tgtEl>
                                        <p:attrNameLst>
                                          <p:attrName>style.visibility</p:attrName>
                                        </p:attrNameLst>
                                      </p:cBhvr>
                                      <p:to>
                                        <p:strVal val="visible"/>
                                      </p:to>
                                    </p:set>
                                    <p:anim calcmode="lin" valueType="num">
                                      <p:cBhvr>
                                        <p:cTn id="20" dur="500" fill="hold"/>
                                        <p:tgtEl>
                                          <p:spTgt spid="7174"/>
                                        </p:tgtEl>
                                        <p:attrNameLst>
                                          <p:attrName>ppt_w</p:attrName>
                                        </p:attrNameLst>
                                      </p:cBhvr>
                                      <p:tavLst>
                                        <p:tav tm="0">
                                          <p:val>
                                            <p:fltVal val="0"/>
                                          </p:val>
                                        </p:tav>
                                        <p:tav tm="100000">
                                          <p:val>
                                            <p:strVal val="#ppt_w"/>
                                          </p:val>
                                        </p:tav>
                                      </p:tavLst>
                                    </p:anim>
                                    <p:anim calcmode="lin" valueType="num">
                                      <p:cBhvr>
                                        <p:cTn id="21" dur="500" fill="hold"/>
                                        <p:tgtEl>
                                          <p:spTgt spid="7174"/>
                                        </p:tgtEl>
                                        <p:attrNameLst>
                                          <p:attrName>ppt_h</p:attrName>
                                        </p:attrNameLst>
                                      </p:cBhvr>
                                      <p:tavLst>
                                        <p:tav tm="0">
                                          <p:val>
                                            <p:fltVal val="0"/>
                                          </p:val>
                                        </p:tav>
                                        <p:tav tm="100000">
                                          <p:val>
                                            <p:strVal val="#ppt_h"/>
                                          </p:val>
                                        </p:tav>
                                      </p:tavLst>
                                    </p:anim>
                                    <p:anim calcmode="lin" valueType="num">
                                      <p:cBhvr>
                                        <p:cTn id="22" dur="500" fill="hold"/>
                                        <p:tgtEl>
                                          <p:spTgt spid="7174"/>
                                        </p:tgtEl>
                                        <p:attrNameLst>
                                          <p:attrName>style.rotation</p:attrName>
                                        </p:attrNameLst>
                                      </p:cBhvr>
                                      <p:tavLst>
                                        <p:tav tm="0">
                                          <p:val>
                                            <p:fltVal val="90"/>
                                          </p:val>
                                        </p:tav>
                                        <p:tav tm="100000">
                                          <p:val>
                                            <p:fltVal val="0"/>
                                          </p:val>
                                        </p:tav>
                                      </p:tavLst>
                                    </p:anim>
                                    <p:animEffect transition="in" filter="fade">
                                      <p:cBhvr>
                                        <p:cTn id="23" dur="500"/>
                                        <p:tgtEl>
                                          <p:spTgt spid="7174"/>
                                        </p:tgtEl>
                                      </p:cBhvr>
                                    </p:animEffect>
                                  </p:childTnLst>
                                </p:cTn>
                              </p:par>
                            </p:childTnLst>
                          </p:cTn>
                        </p:par>
                        <p:par>
                          <p:cTn id="24" fill="hold">
                            <p:stCondLst>
                              <p:cond delay="2599"/>
                            </p:stCondLst>
                            <p:childTnLst>
                              <p:par>
                                <p:cTn id="25" presetID="16" presetClass="entr" presetSubtype="21" fill="hold" grpId="0" nodeType="afterEffect">
                                  <p:stCondLst>
                                    <p:cond delay="0"/>
                                  </p:stCondLst>
                                  <p:childTnLst>
                                    <p:set>
                                      <p:cBhvr>
                                        <p:cTn id="26" dur="1" fill="hold">
                                          <p:stCondLst>
                                            <p:cond delay="0"/>
                                          </p:stCondLst>
                                        </p:cTn>
                                        <p:tgtEl>
                                          <p:spTgt spid="7181"/>
                                        </p:tgtEl>
                                        <p:attrNameLst>
                                          <p:attrName>style.visibility</p:attrName>
                                        </p:attrNameLst>
                                      </p:cBhvr>
                                      <p:to>
                                        <p:strVal val="visible"/>
                                      </p:to>
                                    </p:set>
                                    <p:animEffect transition="in" filter="barn(inVertical)">
                                      <p:cBhvr>
                                        <p:cTn id="27" dur="500"/>
                                        <p:tgtEl>
                                          <p:spTgt spid="7181"/>
                                        </p:tgtEl>
                                      </p:cBhvr>
                                    </p:animEffect>
                                  </p:childTnLst>
                                </p:cTn>
                              </p:par>
                            </p:childTnLst>
                          </p:cTn>
                        </p:par>
                        <p:par>
                          <p:cTn id="28" fill="hold">
                            <p:stCondLst>
                              <p:cond delay="3099"/>
                            </p:stCondLst>
                            <p:childTnLst>
                              <p:par>
                                <p:cTn id="29" presetID="10" presetClass="entr" presetSubtype="0" fill="hold" grpId="0" nodeType="afterEffect">
                                  <p:stCondLst>
                                    <p:cond delay="0"/>
                                  </p:stCondLst>
                                  <p:childTnLst>
                                    <p:set>
                                      <p:cBhvr>
                                        <p:cTn id="30" dur="1" fill="hold">
                                          <p:stCondLst>
                                            <p:cond delay="0"/>
                                          </p:stCondLst>
                                        </p:cTn>
                                        <p:tgtEl>
                                          <p:spTgt spid="7182"/>
                                        </p:tgtEl>
                                        <p:attrNameLst>
                                          <p:attrName>style.visibility</p:attrName>
                                        </p:attrNameLst>
                                      </p:cBhvr>
                                      <p:to>
                                        <p:strVal val="visible"/>
                                      </p:to>
                                    </p:set>
                                    <p:anim calcmode="lin" valueType="num">
                                      <p:cBhvr>
                                        <p:cTn id="31" dur="500" fill="hold"/>
                                        <p:tgtEl>
                                          <p:spTgt spid="7182"/>
                                        </p:tgtEl>
                                        <p:attrNameLst>
                                          <p:attrName>ppt_w</p:attrName>
                                        </p:attrNameLst>
                                      </p:cBhvr>
                                      <p:tavLst>
                                        <p:tav tm="0">
                                          <p:val>
                                            <p:fltVal val="0"/>
                                          </p:val>
                                        </p:tav>
                                        <p:tav tm="100000">
                                          <p:val>
                                            <p:strVal val="#ppt_w"/>
                                          </p:val>
                                        </p:tav>
                                      </p:tavLst>
                                    </p:anim>
                                    <p:anim calcmode="lin" valueType="num">
                                      <p:cBhvr>
                                        <p:cTn id="32" dur="500" fill="hold"/>
                                        <p:tgtEl>
                                          <p:spTgt spid="7182"/>
                                        </p:tgtEl>
                                        <p:attrNameLst>
                                          <p:attrName>ppt_h</p:attrName>
                                        </p:attrNameLst>
                                      </p:cBhvr>
                                      <p:tavLst>
                                        <p:tav tm="0">
                                          <p:val>
                                            <p:fltVal val="0"/>
                                          </p:val>
                                        </p:tav>
                                        <p:tav tm="100000">
                                          <p:val>
                                            <p:strVal val="#ppt_h"/>
                                          </p:val>
                                        </p:tav>
                                      </p:tavLst>
                                    </p:anim>
                                    <p:animEffect transition="in" filter="fade">
                                      <p:cBhvr>
                                        <p:cTn id="33" dur="500"/>
                                        <p:tgtEl>
                                          <p:spTgt spid="718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183"/>
                                        </p:tgtEl>
                                        <p:attrNameLst>
                                          <p:attrName>style.visibility</p:attrName>
                                        </p:attrNameLst>
                                      </p:cBhvr>
                                      <p:to>
                                        <p:strVal val="visible"/>
                                      </p:to>
                                    </p:set>
                                    <p:anim calcmode="lin" valueType="num">
                                      <p:cBhvr>
                                        <p:cTn id="36" dur="500" fill="hold"/>
                                        <p:tgtEl>
                                          <p:spTgt spid="7183"/>
                                        </p:tgtEl>
                                        <p:attrNameLst>
                                          <p:attrName>ppt_w</p:attrName>
                                        </p:attrNameLst>
                                      </p:cBhvr>
                                      <p:tavLst>
                                        <p:tav tm="0">
                                          <p:val>
                                            <p:fltVal val="0"/>
                                          </p:val>
                                        </p:tav>
                                        <p:tav tm="100000">
                                          <p:val>
                                            <p:strVal val="#ppt_w"/>
                                          </p:val>
                                        </p:tav>
                                      </p:tavLst>
                                    </p:anim>
                                    <p:anim calcmode="lin" valueType="num">
                                      <p:cBhvr>
                                        <p:cTn id="37" dur="500" fill="hold"/>
                                        <p:tgtEl>
                                          <p:spTgt spid="7183"/>
                                        </p:tgtEl>
                                        <p:attrNameLst>
                                          <p:attrName>ppt_h</p:attrName>
                                        </p:attrNameLst>
                                      </p:cBhvr>
                                      <p:tavLst>
                                        <p:tav tm="0">
                                          <p:val>
                                            <p:fltVal val="0"/>
                                          </p:val>
                                        </p:tav>
                                        <p:tav tm="100000">
                                          <p:val>
                                            <p:strVal val="#ppt_h"/>
                                          </p:val>
                                        </p:tav>
                                      </p:tavLst>
                                    </p:anim>
                                    <p:animEffect transition="in" filter="fade">
                                      <p:cBhvr>
                                        <p:cTn id="38" dur="500"/>
                                        <p:tgtEl>
                                          <p:spTgt spid="7183"/>
                                        </p:tgtEl>
                                      </p:cBhvr>
                                    </p:animEffect>
                                  </p:childTnLst>
                                </p:cTn>
                              </p:par>
                            </p:childTnLst>
                          </p:cTn>
                        </p:par>
                        <p:par>
                          <p:cTn id="39" fill="hold">
                            <p:stCondLst>
                              <p:cond delay="3599"/>
                            </p:stCondLst>
                            <p:childTnLst>
                              <p:par>
                                <p:cTn id="40" presetID="31" presetClass="entr" presetSubtype="0" fill="hold" grpId="0" nodeType="afterEffect">
                                  <p:stCondLst>
                                    <p:cond delay="0"/>
                                  </p:stCondLst>
                                  <p:childTnLst>
                                    <p:set>
                                      <p:cBhvr>
                                        <p:cTn id="41" dur="1" fill="hold">
                                          <p:stCondLst>
                                            <p:cond delay="0"/>
                                          </p:stCondLst>
                                        </p:cTn>
                                        <p:tgtEl>
                                          <p:spTgt spid="7179"/>
                                        </p:tgtEl>
                                        <p:attrNameLst>
                                          <p:attrName>style.visibility</p:attrName>
                                        </p:attrNameLst>
                                      </p:cBhvr>
                                      <p:to>
                                        <p:strVal val="visible"/>
                                      </p:to>
                                    </p:set>
                                    <p:anim calcmode="lin" valueType="num">
                                      <p:cBhvr>
                                        <p:cTn id="42" dur="500" fill="hold"/>
                                        <p:tgtEl>
                                          <p:spTgt spid="7179"/>
                                        </p:tgtEl>
                                        <p:attrNameLst>
                                          <p:attrName>ppt_w</p:attrName>
                                        </p:attrNameLst>
                                      </p:cBhvr>
                                      <p:tavLst>
                                        <p:tav tm="0">
                                          <p:val>
                                            <p:fltVal val="0"/>
                                          </p:val>
                                        </p:tav>
                                        <p:tav tm="100000">
                                          <p:val>
                                            <p:strVal val="#ppt_w"/>
                                          </p:val>
                                        </p:tav>
                                      </p:tavLst>
                                    </p:anim>
                                    <p:anim calcmode="lin" valueType="num">
                                      <p:cBhvr>
                                        <p:cTn id="43" dur="500" fill="hold"/>
                                        <p:tgtEl>
                                          <p:spTgt spid="7179"/>
                                        </p:tgtEl>
                                        <p:attrNameLst>
                                          <p:attrName>ppt_h</p:attrName>
                                        </p:attrNameLst>
                                      </p:cBhvr>
                                      <p:tavLst>
                                        <p:tav tm="0">
                                          <p:val>
                                            <p:fltVal val="0"/>
                                          </p:val>
                                        </p:tav>
                                        <p:tav tm="100000">
                                          <p:val>
                                            <p:strVal val="#ppt_h"/>
                                          </p:val>
                                        </p:tav>
                                      </p:tavLst>
                                    </p:anim>
                                    <p:anim calcmode="lin" valueType="num">
                                      <p:cBhvr>
                                        <p:cTn id="44" dur="500" fill="hold"/>
                                        <p:tgtEl>
                                          <p:spTgt spid="7179"/>
                                        </p:tgtEl>
                                        <p:attrNameLst>
                                          <p:attrName>style.rotation</p:attrName>
                                        </p:attrNameLst>
                                      </p:cBhvr>
                                      <p:tavLst>
                                        <p:tav tm="0">
                                          <p:val>
                                            <p:fltVal val="90"/>
                                          </p:val>
                                        </p:tav>
                                        <p:tav tm="100000">
                                          <p:val>
                                            <p:fltVal val="0"/>
                                          </p:val>
                                        </p:tav>
                                      </p:tavLst>
                                    </p:anim>
                                    <p:animEffect transition="in" filter="fade">
                                      <p:cBhvr>
                                        <p:cTn id="45" dur="500"/>
                                        <p:tgtEl>
                                          <p:spTgt spid="7179"/>
                                        </p:tgtEl>
                                      </p:cBhvr>
                                    </p:animEffect>
                                  </p:childTnLst>
                                </p:cTn>
                              </p:par>
                              <p:par>
                                <p:cTn id="46" presetID="31" presetClass="entr" presetSubtype="0" fill="hold" grpId="0" nodeType="withEffect">
                                  <p:stCondLst>
                                    <p:cond delay="0"/>
                                  </p:stCondLst>
                                  <p:childTnLst>
                                    <p:set>
                                      <p:cBhvr>
                                        <p:cTn id="47" dur="1" fill="hold">
                                          <p:stCondLst>
                                            <p:cond delay="0"/>
                                          </p:stCondLst>
                                        </p:cTn>
                                        <p:tgtEl>
                                          <p:spTgt spid="7180"/>
                                        </p:tgtEl>
                                        <p:attrNameLst>
                                          <p:attrName>style.visibility</p:attrName>
                                        </p:attrNameLst>
                                      </p:cBhvr>
                                      <p:to>
                                        <p:strVal val="visible"/>
                                      </p:to>
                                    </p:set>
                                    <p:anim calcmode="lin" valueType="num">
                                      <p:cBhvr>
                                        <p:cTn id="48" dur="500" fill="hold"/>
                                        <p:tgtEl>
                                          <p:spTgt spid="7180"/>
                                        </p:tgtEl>
                                        <p:attrNameLst>
                                          <p:attrName>ppt_w</p:attrName>
                                        </p:attrNameLst>
                                      </p:cBhvr>
                                      <p:tavLst>
                                        <p:tav tm="0">
                                          <p:val>
                                            <p:fltVal val="0"/>
                                          </p:val>
                                        </p:tav>
                                        <p:tav tm="100000">
                                          <p:val>
                                            <p:strVal val="#ppt_w"/>
                                          </p:val>
                                        </p:tav>
                                      </p:tavLst>
                                    </p:anim>
                                    <p:anim calcmode="lin" valueType="num">
                                      <p:cBhvr>
                                        <p:cTn id="49" dur="500" fill="hold"/>
                                        <p:tgtEl>
                                          <p:spTgt spid="7180"/>
                                        </p:tgtEl>
                                        <p:attrNameLst>
                                          <p:attrName>ppt_h</p:attrName>
                                        </p:attrNameLst>
                                      </p:cBhvr>
                                      <p:tavLst>
                                        <p:tav tm="0">
                                          <p:val>
                                            <p:fltVal val="0"/>
                                          </p:val>
                                        </p:tav>
                                        <p:tav tm="100000">
                                          <p:val>
                                            <p:strVal val="#ppt_h"/>
                                          </p:val>
                                        </p:tav>
                                      </p:tavLst>
                                    </p:anim>
                                    <p:anim calcmode="lin" valueType="num">
                                      <p:cBhvr>
                                        <p:cTn id="50" dur="500" fill="hold"/>
                                        <p:tgtEl>
                                          <p:spTgt spid="7180"/>
                                        </p:tgtEl>
                                        <p:attrNameLst>
                                          <p:attrName>style.rotation</p:attrName>
                                        </p:attrNameLst>
                                      </p:cBhvr>
                                      <p:tavLst>
                                        <p:tav tm="0">
                                          <p:val>
                                            <p:fltVal val="90"/>
                                          </p:val>
                                        </p:tav>
                                        <p:tav tm="100000">
                                          <p:val>
                                            <p:fltVal val="0"/>
                                          </p:val>
                                        </p:tav>
                                      </p:tavLst>
                                    </p:anim>
                                    <p:animEffect transition="in" filter="fade">
                                      <p:cBhvr>
                                        <p:cTn id="51" dur="500"/>
                                        <p:tgtEl>
                                          <p:spTgt spid="7180"/>
                                        </p:tgtEl>
                                      </p:cBhvr>
                                    </p:animEffect>
                                  </p:childTnLst>
                                </p:cTn>
                              </p:par>
                              <p:par>
                                <p:cTn id="52" presetID="31" presetClass="entr" presetSubtype="0" fill="hold" grpId="0" nodeType="withEffect">
                                  <p:stCondLst>
                                    <p:cond delay="0"/>
                                  </p:stCondLst>
                                  <p:childTnLst>
                                    <p:set>
                                      <p:cBhvr>
                                        <p:cTn id="53" dur="1" fill="hold">
                                          <p:stCondLst>
                                            <p:cond delay="0"/>
                                          </p:stCondLst>
                                        </p:cTn>
                                        <p:tgtEl>
                                          <p:spTgt spid="7175"/>
                                        </p:tgtEl>
                                        <p:attrNameLst>
                                          <p:attrName>style.visibility</p:attrName>
                                        </p:attrNameLst>
                                      </p:cBhvr>
                                      <p:to>
                                        <p:strVal val="visible"/>
                                      </p:to>
                                    </p:set>
                                    <p:anim calcmode="lin" valueType="num">
                                      <p:cBhvr>
                                        <p:cTn id="54" dur="500" fill="hold"/>
                                        <p:tgtEl>
                                          <p:spTgt spid="7175"/>
                                        </p:tgtEl>
                                        <p:attrNameLst>
                                          <p:attrName>ppt_w</p:attrName>
                                        </p:attrNameLst>
                                      </p:cBhvr>
                                      <p:tavLst>
                                        <p:tav tm="0">
                                          <p:val>
                                            <p:fltVal val="0"/>
                                          </p:val>
                                        </p:tav>
                                        <p:tav tm="100000">
                                          <p:val>
                                            <p:strVal val="#ppt_w"/>
                                          </p:val>
                                        </p:tav>
                                      </p:tavLst>
                                    </p:anim>
                                    <p:anim calcmode="lin" valueType="num">
                                      <p:cBhvr>
                                        <p:cTn id="55" dur="500" fill="hold"/>
                                        <p:tgtEl>
                                          <p:spTgt spid="7175"/>
                                        </p:tgtEl>
                                        <p:attrNameLst>
                                          <p:attrName>ppt_h</p:attrName>
                                        </p:attrNameLst>
                                      </p:cBhvr>
                                      <p:tavLst>
                                        <p:tav tm="0">
                                          <p:val>
                                            <p:fltVal val="0"/>
                                          </p:val>
                                        </p:tav>
                                        <p:tav tm="100000">
                                          <p:val>
                                            <p:strVal val="#ppt_h"/>
                                          </p:val>
                                        </p:tav>
                                      </p:tavLst>
                                    </p:anim>
                                    <p:anim calcmode="lin" valueType="num">
                                      <p:cBhvr>
                                        <p:cTn id="56" dur="500" fill="hold"/>
                                        <p:tgtEl>
                                          <p:spTgt spid="7175"/>
                                        </p:tgtEl>
                                        <p:attrNameLst>
                                          <p:attrName>style.rotation</p:attrName>
                                        </p:attrNameLst>
                                      </p:cBhvr>
                                      <p:tavLst>
                                        <p:tav tm="0">
                                          <p:val>
                                            <p:fltVal val="90"/>
                                          </p:val>
                                        </p:tav>
                                        <p:tav tm="100000">
                                          <p:val>
                                            <p:fltVal val="0"/>
                                          </p:val>
                                        </p:tav>
                                      </p:tavLst>
                                    </p:anim>
                                    <p:animEffect transition="in" filter="fade">
                                      <p:cBhvr>
                                        <p:cTn id="57" dur="500"/>
                                        <p:tgtEl>
                                          <p:spTgt spid="7175"/>
                                        </p:tgtEl>
                                      </p:cBhvr>
                                    </p:animEffect>
                                  </p:childTnLst>
                                </p:cTn>
                              </p:par>
                              <p:par>
                                <p:cTn id="58" presetID="31" presetClass="entr" presetSubtype="0" fill="hold" grpId="0" nodeType="withEffect">
                                  <p:stCondLst>
                                    <p:cond delay="0"/>
                                  </p:stCondLst>
                                  <p:childTnLst>
                                    <p:set>
                                      <p:cBhvr>
                                        <p:cTn id="59" dur="1" fill="hold">
                                          <p:stCondLst>
                                            <p:cond delay="0"/>
                                          </p:stCondLst>
                                        </p:cTn>
                                        <p:tgtEl>
                                          <p:spTgt spid="7178"/>
                                        </p:tgtEl>
                                        <p:attrNameLst>
                                          <p:attrName>style.visibility</p:attrName>
                                        </p:attrNameLst>
                                      </p:cBhvr>
                                      <p:to>
                                        <p:strVal val="visible"/>
                                      </p:to>
                                    </p:set>
                                    <p:anim calcmode="lin" valueType="num">
                                      <p:cBhvr>
                                        <p:cTn id="60" dur="500" fill="hold"/>
                                        <p:tgtEl>
                                          <p:spTgt spid="7178"/>
                                        </p:tgtEl>
                                        <p:attrNameLst>
                                          <p:attrName>ppt_w</p:attrName>
                                        </p:attrNameLst>
                                      </p:cBhvr>
                                      <p:tavLst>
                                        <p:tav tm="0">
                                          <p:val>
                                            <p:fltVal val="0"/>
                                          </p:val>
                                        </p:tav>
                                        <p:tav tm="100000">
                                          <p:val>
                                            <p:strVal val="#ppt_w"/>
                                          </p:val>
                                        </p:tav>
                                      </p:tavLst>
                                    </p:anim>
                                    <p:anim calcmode="lin" valueType="num">
                                      <p:cBhvr>
                                        <p:cTn id="61" dur="500" fill="hold"/>
                                        <p:tgtEl>
                                          <p:spTgt spid="7178"/>
                                        </p:tgtEl>
                                        <p:attrNameLst>
                                          <p:attrName>ppt_h</p:attrName>
                                        </p:attrNameLst>
                                      </p:cBhvr>
                                      <p:tavLst>
                                        <p:tav tm="0">
                                          <p:val>
                                            <p:fltVal val="0"/>
                                          </p:val>
                                        </p:tav>
                                        <p:tav tm="100000">
                                          <p:val>
                                            <p:strVal val="#ppt_h"/>
                                          </p:val>
                                        </p:tav>
                                      </p:tavLst>
                                    </p:anim>
                                    <p:anim calcmode="lin" valueType="num">
                                      <p:cBhvr>
                                        <p:cTn id="62" dur="500" fill="hold"/>
                                        <p:tgtEl>
                                          <p:spTgt spid="7178"/>
                                        </p:tgtEl>
                                        <p:attrNameLst>
                                          <p:attrName>style.rotation</p:attrName>
                                        </p:attrNameLst>
                                      </p:cBhvr>
                                      <p:tavLst>
                                        <p:tav tm="0">
                                          <p:val>
                                            <p:fltVal val="90"/>
                                          </p:val>
                                        </p:tav>
                                        <p:tav tm="100000">
                                          <p:val>
                                            <p:fltVal val="0"/>
                                          </p:val>
                                        </p:tav>
                                      </p:tavLst>
                                    </p:anim>
                                    <p:animEffect transition="in" filter="fade">
                                      <p:cBhvr>
                                        <p:cTn id="63" dur="500"/>
                                        <p:tgtEl>
                                          <p:spTgt spid="7178"/>
                                        </p:tgtEl>
                                      </p:cBhvr>
                                    </p:animEffect>
                                  </p:childTnLst>
                                </p:cTn>
                              </p:par>
                            </p:childTnLst>
                          </p:cTn>
                        </p:par>
                        <p:par>
                          <p:cTn id="64" fill="hold">
                            <p:stCondLst>
                              <p:cond delay="4099"/>
                            </p:stCondLst>
                            <p:childTnLst>
                              <p:par>
                                <p:cTn id="65" presetID="22" presetClass="entr" presetSubtype="8" fill="hold" grpId="0" nodeType="afterEffect">
                                  <p:stCondLst>
                                    <p:cond delay="0"/>
                                  </p:stCondLst>
                                  <p:childTnLst>
                                    <p:set>
                                      <p:cBhvr>
                                        <p:cTn id="66" dur="1" fill="hold">
                                          <p:stCondLst>
                                            <p:cond delay="0"/>
                                          </p:stCondLst>
                                        </p:cTn>
                                        <p:tgtEl>
                                          <p:spTgt spid="7176"/>
                                        </p:tgtEl>
                                        <p:attrNameLst>
                                          <p:attrName>style.visibility</p:attrName>
                                        </p:attrNameLst>
                                      </p:cBhvr>
                                      <p:to>
                                        <p:strVal val="visible"/>
                                      </p:to>
                                    </p:set>
                                    <p:animEffect transition="in" filter="wipe(left)">
                                      <p:cBhvr>
                                        <p:cTn id="67" dur="500"/>
                                        <p:tgtEl>
                                          <p:spTgt spid="7176"/>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7177"/>
                                        </p:tgtEl>
                                        <p:attrNameLst>
                                          <p:attrName>style.visibility</p:attrName>
                                        </p:attrNameLst>
                                      </p:cBhvr>
                                      <p:to>
                                        <p:strVal val="visible"/>
                                      </p:to>
                                    </p:set>
                                    <p:animEffect transition="in" filter="wipe(left)">
                                      <p:cBhvr>
                                        <p:cTn id="70"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utoUpdateAnimBg="0"/>
      <p:bldP spid="7173" grpId="0" autoUpdateAnimBg="0"/>
      <p:bldP spid="7174" grpId="0" autoUpdateAnimBg="0"/>
      <p:bldP spid="7175" grpId="0" bldLvl="0" animBg="1" autoUpdateAnimBg="0"/>
      <p:bldP spid="7176" grpId="0" autoUpdateAnimBg="0"/>
      <p:bldP spid="7177" grpId="0" autoUpdateAnimBg="0"/>
      <p:bldP spid="7178" grpId="0" autoUpdateAnimBg="0"/>
      <p:bldP spid="7179" grpId="0" bldLvl="0" animBg="1" autoUpdateAnimBg="0"/>
      <p:bldP spid="7180" grpId="0" autoUpdateAnimBg="0"/>
      <p:bldP spid="7181" grpId="0" bldLvl="0" animBg="1" autoUpdateAnimBg="0"/>
      <p:bldP spid="7182" grpId="0" bldLvl="0" animBg="1" autoUpdateAnimBg="0"/>
      <p:bldP spid="718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27"/>
          <p:cNvSpPr txBox="1">
            <a:spLocks noChangeArrowheads="1"/>
          </p:cNvSpPr>
          <p:nvPr/>
        </p:nvSpPr>
        <p:spPr bwMode="auto">
          <a:xfrm>
            <a:off x="1012825" y="176213"/>
            <a:ext cx="239903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5.5 </a:t>
            </a:r>
            <a:r>
              <a:rPr lang="zh-CN" altLang="en-US" sz="3000" b="1">
                <a:solidFill>
                  <a:schemeClr val="accent1"/>
                </a:solidFill>
                <a:latin typeface="微软雅黑" panose="020B0503020204020204" pitchFamily="34" charset="-122"/>
                <a:ea typeface="微软雅黑" panose="020B0503020204020204" pitchFamily="34" charset="-122"/>
              </a:rPr>
              <a:t>个人收获</a:t>
            </a:r>
            <a:endParaRPr lang="zh-CN" altLang="en-US" sz="3000" b="1">
              <a:solidFill>
                <a:schemeClr val="accent1"/>
              </a:solidFill>
              <a:latin typeface="微软雅黑" panose="020B0503020204020204" pitchFamily="34" charset="-122"/>
              <a:ea typeface="微软雅黑" panose="020B0503020204020204" pitchFamily="34" charset="-122"/>
            </a:endParaRPr>
          </a:p>
        </p:txBody>
      </p:sp>
      <p:sp>
        <p:nvSpPr>
          <p:cNvPr id="35843" name="Freeform 5"/>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844" name="Freeform 10"/>
          <p:cNvSpPr/>
          <p:nvPr/>
        </p:nvSpPr>
        <p:spPr bwMode="auto">
          <a:xfrm>
            <a:off x="1227138" y="1060450"/>
            <a:ext cx="4154487" cy="5043488"/>
          </a:xfrm>
          <a:custGeom>
            <a:avLst/>
            <a:gdLst>
              <a:gd name="T0" fmla="*/ 147012 w 5228"/>
              <a:gd name="T1" fmla="*/ 0 h 6450"/>
              <a:gd name="T2" fmla="*/ 4008269 w 5228"/>
              <a:gd name="T3" fmla="*/ 0 h 6450"/>
              <a:gd name="T4" fmla="*/ 4154487 w 5228"/>
              <a:gd name="T5" fmla="*/ 143876 h 6450"/>
              <a:gd name="T6" fmla="*/ 4154487 w 5228"/>
              <a:gd name="T7" fmla="*/ 4899612 h 6450"/>
              <a:gd name="T8" fmla="*/ 4008269 w 5228"/>
              <a:gd name="T9" fmla="*/ 5043488 h 6450"/>
              <a:gd name="T10" fmla="*/ 147012 w 5228"/>
              <a:gd name="T11" fmla="*/ 5043488 h 6450"/>
              <a:gd name="T12" fmla="*/ 0 w 5228"/>
              <a:gd name="T13" fmla="*/ 4899612 h 6450"/>
              <a:gd name="T14" fmla="*/ 0 w 5228"/>
              <a:gd name="T15" fmla="*/ 143876 h 6450"/>
              <a:gd name="T16" fmla="*/ 147012 w 5228"/>
              <a:gd name="T17" fmla="*/ 0 h 64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228" h="6450">
                <a:moveTo>
                  <a:pt x="185" y="0"/>
                </a:moveTo>
                <a:lnTo>
                  <a:pt x="5044" y="0"/>
                </a:lnTo>
                <a:cubicBezTo>
                  <a:pt x="5146" y="0"/>
                  <a:pt x="5228" y="83"/>
                  <a:pt x="5228" y="184"/>
                </a:cubicBezTo>
                <a:lnTo>
                  <a:pt x="5228" y="6266"/>
                </a:lnTo>
                <a:cubicBezTo>
                  <a:pt x="5228" y="6367"/>
                  <a:pt x="5146" y="6450"/>
                  <a:pt x="5044" y="6450"/>
                </a:cubicBezTo>
                <a:lnTo>
                  <a:pt x="185" y="6450"/>
                </a:lnTo>
                <a:cubicBezTo>
                  <a:pt x="83" y="6450"/>
                  <a:pt x="0" y="6367"/>
                  <a:pt x="0" y="6266"/>
                </a:cubicBezTo>
                <a:lnTo>
                  <a:pt x="0" y="184"/>
                </a:lnTo>
                <a:cubicBezTo>
                  <a:pt x="0" y="83"/>
                  <a:pt x="83" y="0"/>
                  <a:pt x="185" y="0"/>
                </a:cubicBezTo>
                <a:close/>
              </a:path>
            </a:pathLst>
          </a:custGeom>
          <a:solidFill>
            <a:schemeClr val="tx2"/>
          </a:solidFill>
          <a:ln w="9525" cmpd="sng">
            <a:solidFill>
              <a:schemeClr val="bg2"/>
            </a:solidFill>
            <a:round/>
          </a:ln>
        </p:spPr>
        <p:txBody>
          <a:bodyPr/>
          <a:lstStyle/>
          <a:p>
            <a:endParaRPr lang="zh-CN" altLang="en-US"/>
          </a:p>
          <a:p>
            <a:endParaRPr lang="zh-CN" altLang="en-US"/>
          </a:p>
          <a:p>
            <a:endParaRPr lang="zh-CN" altLang="en-US"/>
          </a:p>
          <a:p>
            <a:r>
              <a:rPr lang="en-US" altLang="zh-CN"/>
              <a:t>     </a:t>
            </a:r>
            <a:r>
              <a:rPr lang="zh-CN" altLang="en-US"/>
              <a:t>在智慧校园管理系统制作中，它的难点在于功能的确定，对系统结构的设计，还有设计性能优良的数据库，以及采用成熟的技术实现系统功能等，这些是我面临的困难。针对这些难点，我采取了一定的措施。在不知道系统的功能时，我在网上寻找了很多相似系统，并把这些系统的大致功能进行了记载，把对本系统有用的功能部分进行了采用，另外，我也从网上获取了大量关于系统设计方面的知识，包括系统模块划分，设计原则，数据库表的设计与创建等知识，也从软件开发类博客中，获取了程序编码的技术知识，包括数据增删改代码模块的编写与使用</a:t>
            </a:r>
            <a:endParaRPr lang="zh-CN" altLang="en-US"/>
          </a:p>
        </p:txBody>
      </p:sp>
      <p:sp>
        <p:nvSpPr>
          <p:cNvPr id="35845" name="Freeform 11"/>
          <p:cNvSpPr/>
          <p:nvPr/>
        </p:nvSpPr>
        <p:spPr bwMode="auto">
          <a:xfrm>
            <a:off x="1112838" y="1204913"/>
            <a:ext cx="107950" cy="630237"/>
          </a:xfrm>
          <a:custGeom>
            <a:avLst/>
            <a:gdLst>
              <a:gd name="T0" fmla="*/ 107950 w 139"/>
              <a:gd name="T1" fmla="*/ 0 h 806"/>
              <a:gd name="T2" fmla="*/ 0 w 139"/>
              <a:gd name="T3" fmla="*/ 86012 h 806"/>
              <a:gd name="T4" fmla="*/ 0 w 139"/>
              <a:gd name="T5" fmla="*/ 630237 h 806"/>
              <a:gd name="T6" fmla="*/ 107950 w 139"/>
              <a:gd name="T7" fmla="*/ 544225 h 806"/>
              <a:gd name="T8" fmla="*/ 107950 w 139"/>
              <a:gd name="T9" fmla="*/ 0 h 8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 h="806">
                <a:moveTo>
                  <a:pt x="139" y="0"/>
                </a:moveTo>
                <a:lnTo>
                  <a:pt x="0" y="110"/>
                </a:lnTo>
                <a:lnTo>
                  <a:pt x="0" y="806"/>
                </a:lnTo>
                <a:lnTo>
                  <a:pt x="139" y="696"/>
                </a:lnTo>
                <a:lnTo>
                  <a:pt x="139"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846" name="Freeform 12"/>
          <p:cNvSpPr/>
          <p:nvPr/>
        </p:nvSpPr>
        <p:spPr bwMode="auto">
          <a:xfrm>
            <a:off x="1112838" y="1290638"/>
            <a:ext cx="2794000" cy="544512"/>
          </a:xfrm>
          <a:custGeom>
            <a:avLst/>
            <a:gdLst>
              <a:gd name="T0" fmla="*/ 2794000 w 3591"/>
              <a:gd name="T1" fmla="*/ 0 h 696"/>
              <a:gd name="T2" fmla="*/ 0 w 3591"/>
              <a:gd name="T3" fmla="*/ 0 h 696"/>
              <a:gd name="T4" fmla="*/ 0 w 3591"/>
              <a:gd name="T5" fmla="*/ 544512 h 696"/>
              <a:gd name="T6" fmla="*/ 2794000 w 3591"/>
              <a:gd name="T7" fmla="*/ 544512 h 696"/>
              <a:gd name="T8" fmla="*/ 2632164 w 3591"/>
              <a:gd name="T9" fmla="*/ 276168 h 696"/>
              <a:gd name="T10" fmla="*/ 2794000 w 3591"/>
              <a:gd name="T11" fmla="*/ 0 h 6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91" h="696">
                <a:moveTo>
                  <a:pt x="3591" y="0"/>
                </a:moveTo>
                <a:lnTo>
                  <a:pt x="0" y="0"/>
                </a:lnTo>
                <a:lnTo>
                  <a:pt x="0" y="696"/>
                </a:lnTo>
                <a:lnTo>
                  <a:pt x="3591" y="696"/>
                </a:lnTo>
                <a:lnTo>
                  <a:pt x="3383" y="353"/>
                </a:lnTo>
                <a:lnTo>
                  <a:pt x="3591"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847" name="TextBox 6"/>
          <p:cNvSpPr txBox="1">
            <a:spLocks noChangeArrowheads="1"/>
          </p:cNvSpPr>
          <p:nvPr/>
        </p:nvSpPr>
        <p:spPr bwMode="auto">
          <a:xfrm>
            <a:off x="1366838" y="1309688"/>
            <a:ext cx="2220912" cy="49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ym typeface="+mn-ea"/>
              </a:rPr>
              <a:t>系统角度</a:t>
            </a:r>
            <a:endParaRPr lang="zh-CN" altLang="en-US" sz="2600">
              <a:solidFill>
                <a:schemeClr val="accent2"/>
              </a:solidFill>
              <a:latin typeface="微软雅黑" panose="020B0503020204020204" pitchFamily="34" charset="-122"/>
              <a:ea typeface="微软雅黑" panose="020B0503020204020204" pitchFamily="34" charset="-122"/>
            </a:endParaRPr>
          </a:p>
        </p:txBody>
      </p:sp>
      <p:sp>
        <p:nvSpPr>
          <p:cNvPr id="35849" name="Freeform 10"/>
          <p:cNvSpPr/>
          <p:nvPr/>
        </p:nvSpPr>
        <p:spPr bwMode="auto">
          <a:xfrm>
            <a:off x="6674485" y="1125220"/>
            <a:ext cx="4154488" cy="5043488"/>
          </a:xfrm>
          <a:custGeom>
            <a:avLst/>
            <a:gdLst>
              <a:gd name="T0" fmla="*/ 147012 w 5228"/>
              <a:gd name="T1" fmla="*/ 0 h 6450"/>
              <a:gd name="T2" fmla="*/ 4008270 w 5228"/>
              <a:gd name="T3" fmla="*/ 0 h 6450"/>
              <a:gd name="T4" fmla="*/ 4154488 w 5228"/>
              <a:gd name="T5" fmla="*/ 143876 h 6450"/>
              <a:gd name="T6" fmla="*/ 4154488 w 5228"/>
              <a:gd name="T7" fmla="*/ 4899612 h 6450"/>
              <a:gd name="T8" fmla="*/ 4008270 w 5228"/>
              <a:gd name="T9" fmla="*/ 5043488 h 6450"/>
              <a:gd name="T10" fmla="*/ 147012 w 5228"/>
              <a:gd name="T11" fmla="*/ 5043488 h 6450"/>
              <a:gd name="T12" fmla="*/ 0 w 5228"/>
              <a:gd name="T13" fmla="*/ 4899612 h 6450"/>
              <a:gd name="T14" fmla="*/ 0 w 5228"/>
              <a:gd name="T15" fmla="*/ 143876 h 6450"/>
              <a:gd name="T16" fmla="*/ 147012 w 5228"/>
              <a:gd name="T17" fmla="*/ 0 h 64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228" h="6450">
                <a:moveTo>
                  <a:pt x="185" y="0"/>
                </a:moveTo>
                <a:lnTo>
                  <a:pt x="5044" y="0"/>
                </a:lnTo>
                <a:cubicBezTo>
                  <a:pt x="5146" y="0"/>
                  <a:pt x="5228" y="83"/>
                  <a:pt x="5228" y="184"/>
                </a:cubicBezTo>
                <a:lnTo>
                  <a:pt x="5228" y="6266"/>
                </a:lnTo>
                <a:cubicBezTo>
                  <a:pt x="5228" y="6367"/>
                  <a:pt x="5146" y="6450"/>
                  <a:pt x="5044" y="6450"/>
                </a:cubicBezTo>
                <a:lnTo>
                  <a:pt x="185" y="6450"/>
                </a:lnTo>
                <a:cubicBezTo>
                  <a:pt x="83" y="6450"/>
                  <a:pt x="0" y="6367"/>
                  <a:pt x="0" y="6266"/>
                </a:cubicBezTo>
                <a:lnTo>
                  <a:pt x="0" y="184"/>
                </a:lnTo>
                <a:cubicBezTo>
                  <a:pt x="0" y="83"/>
                  <a:pt x="83" y="0"/>
                  <a:pt x="185" y="0"/>
                </a:cubicBezTo>
                <a:close/>
              </a:path>
            </a:pathLst>
          </a:custGeom>
          <a:solidFill>
            <a:schemeClr val="tx2"/>
          </a:solidFill>
          <a:ln w="9525" cmpd="sng">
            <a:solidFill>
              <a:schemeClr val="bg2"/>
            </a:solidFill>
            <a:round/>
          </a:ln>
        </p:spPr>
        <p:txBody>
          <a:bodyPr/>
          <a:lstStyle/>
          <a:p>
            <a:endParaRPr lang="zh-CN" altLang="en-US"/>
          </a:p>
        </p:txBody>
      </p:sp>
      <p:sp>
        <p:nvSpPr>
          <p:cNvPr id="35850" name="Freeform 11"/>
          <p:cNvSpPr/>
          <p:nvPr/>
        </p:nvSpPr>
        <p:spPr bwMode="auto">
          <a:xfrm>
            <a:off x="5930900" y="1204913"/>
            <a:ext cx="107950" cy="630237"/>
          </a:xfrm>
          <a:custGeom>
            <a:avLst/>
            <a:gdLst>
              <a:gd name="T0" fmla="*/ 107950 w 139"/>
              <a:gd name="T1" fmla="*/ 0 h 806"/>
              <a:gd name="T2" fmla="*/ 0 w 139"/>
              <a:gd name="T3" fmla="*/ 86012 h 806"/>
              <a:gd name="T4" fmla="*/ 0 w 139"/>
              <a:gd name="T5" fmla="*/ 630237 h 806"/>
              <a:gd name="T6" fmla="*/ 107950 w 139"/>
              <a:gd name="T7" fmla="*/ 544225 h 806"/>
              <a:gd name="T8" fmla="*/ 107950 w 139"/>
              <a:gd name="T9" fmla="*/ 0 h 8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 h="806">
                <a:moveTo>
                  <a:pt x="139" y="0"/>
                </a:moveTo>
                <a:lnTo>
                  <a:pt x="0" y="110"/>
                </a:lnTo>
                <a:lnTo>
                  <a:pt x="0" y="806"/>
                </a:lnTo>
                <a:lnTo>
                  <a:pt x="139" y="696"/>
                </a:lnTo>
                <a:lnTo>
                  <a:pt x="139"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851" name="Freeform 12"/>
          <p:cNvSpPr/>
          <p:nvPr/>
        </p:nvSpPr>
        <p:spPr bwMode="auto">
          <a:xfrm>
            <a:off x="5930900" y="1290638"/>
            <a:ext cx="2794000" cy="544512"/>
          </a:xfrm>
          <a:custGeom>
            <a:avLst/>
            <a:gdLst>
              <a:gd name="T0" fmla="*/ 2794000 w 3591"/>
              <a:gd name="T1" fmla="*/ 0 h 696"/>
              <a:gd name="T2" fmla="*/ 0 w 3591"/>
              <a:gd name="T3" fmla="*/ 0 h 696"/>
              <a:gd name="T4" fmla="*/ 0 w 3591"/>
              <a:gd name="T5" fmla="*/ 544512 h 696"/>
              <a:gd name="T6" fmla="*/ 2794000 w 3591"/>
              <a:gd name="T7" fmla="*/ 544512 h 696"/>
              <a:gd name="T8" fmla="*/ 2632164 w 3591"/>
              <a:gd name="T9" fmla="*/ 276168 h 696"/>
              <a:gd name="T10" fmla="*/ 2794000 w 3591"/>
              <a:gd name="T11" fmla="*/ 0 h 6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91" h="696">
                <a:moveTo>
                  <a:pt x="3591" y="0"/>
                </a:moveTo>
                <a:lnTo>
                  <a:pt x="0" y="0"/>
                </a:lnTo>
                <a:lnTo>
                  <a:pt x="0" y="696"/>
                </a:lnTo>
                <a:lnTo>
                  <a:pt x="3591" y="696"/>
                </a:lnTo>
                <a:lnTo>
                  <a:pt x="3383" y="353"/>
                </a:lnTo>
                <a:lnTo>
                  <a:pt x="3591"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852" name="TextBox 11"/>
          <p:cNvSpPr txBox="1">
            <a:spLocks noChangeArrowheads="1"/>
          </p:cNvSpPr>
          <p:nvPr/>
        </p:nvSpPr>
        <p:spPr bwMode="auto">
          <a:xfrm>
            <a:off x="6746240" y="1309688"/>
            <a:ext cx="2220913" cy="49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olidFill>
                  <a:schemeClr val="accent1"/>
                </a:solidFill>
                <a:latin typeface="微软雅黑" panose="020B0503020204020204" pitchFamily="34" charset="-122"/>
                <a:ea typeface="微软雅黑" panose="020B0503020204020204" pitchFamily="34" charset="-122"/>
                <a:sym typeface="+mn-ea"/>
              </a:rPr>
              <a:t>文档角度</a:t>
            </a:r>
            <a:endParaRPr lang="zh-CN" altLang="en-US" sz="2600">
              <a:solidFill>
                <a:schemeClr val="accent2"/>
              </a:solidFill>
              <a:latin typeface="微软雅黑" panose="020B0503020204020204" pitchFamily="34" charset="-122"/>
              <a:ea typeface="微软雅黑" panose="020B0503020204020204" pitchFamily="34" charset="-122"/>
            </a:endParaRPr>
          </a:p>
        </p:txBody>
      </p:sp>
      <p:sp>
        <p:nvSpPr>
          <p:cNvPr id="35853" name="TextBox 13"/>
          <p:cNvSpPr txBox="1">
            <a:spLocks noChangeArrowheads="1"/>
          </p:cNvSpPr>
          <p:nvPr/>
        </p:nvSpPr>
        <p:spPr bwMode="auto">
          <a:xfrm>
            <a:off x="6746240" y="2061210"/>
            <a:ext cx="4036060"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buClrTx/>
              <a:buSzTx/>
            </a:pPr>
            <a:r>
              <a:rPr lang="en-US" altLang="zh-CN" sz="1800"/>
              <a:t>       </a:t>
            </a:r>
            <a:r>
              <a:rPr lang="zh-CN" altLang="en-US" sz="1800"/>
              <a:t>在完成智慧校园管理系统制作后，对其制作过程需要进行描述，包括如何进行的需求分析，如何完成系统的设计，以及实现的系统功能的运行效果等都要进行描述。这期间我也花费了将近一个月时间来完成，为了达到学院要求的文档排版标准，我也多次在导师建议下，学习办公软件的使用，还有排版技巧。功夫不负有心人，我编写的文档在面临多次编写修改后终于完成了。</a:t>
            </a:r>
            <a:endParaRPr lang="zh-CN" altLang="en-US" sz="1800"/>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5843"/>
                                        </p:tgtEl>
                                        <p:attrNameLst>
                                          <p:attrName>style.visibility</p:attrName>
                                        </p:attrNameLst>
                                      </p:cBhvr>
                                      <p:to>
                                        <p:strVal val="visible"/>
                                      </p:to>
                                    </p:set>
                                    <p:anim calcmode="lin" valueType="num">
                                      <p:cBhvr>
                                        <p:cTn id="7" dur="300" fill="hold"/>
                                        <p:tgtEl>
                                          <p:spTgt spid="35843"/>
                                        </p:tgtEl>
                                        <p:attrNameLst>
                                          <p:attrName>ppt_w</p:attrName>
                                        </p:attrNameLst>
                                      </p:cBhvr>
                                      <p:tavLst>
                                        <p:tav tm="0">
                                          <p:val>
                                            <p:fltVal val="0"/>
                                          </p:val>
                                        </p:tav>
                                        <p:tav tm="100000">
                                          <p:val>
                                            <p:strVal val="#ppt_w"/>
                                          </p:val>
                                        </p:tav>
                                      </p:tavLst>
                                    </p:anim>
                                    <p:anim calcmode="lin" valueType="num">
                                      <p:cBhvr>
                                        <p:cTn id="8" dur="300" fill="hold"/>
                                        <p:tgtEl>
                                          <p:spTgt spid="35843"/>
                                        </p:tgtEl>
                                        <p:attrNameLst>
                                          <p:attrName>ppt_h</p:attrName>
                                        </p:attrNameLst>
                                      </p:cBhvr>
                                      <p:tavLst>
                                        <p:tav tm="0">
                                          <p:val>
                                            <p:fltVal val="0"/>
                                          </p:val>
                                        </p:tav>
                                        <p:tav tm="100000">
                                          <p:val>
                                            <p:strVal val="#ppt_h"/>
                                          </p:val>
                                        </p:tav>
                                      </p:tavLst>
                                    </p:anim>
                                    <p:anim calcmode="lin" valueType="num">
                                      <p:cBhvr>
                                        <p:cTn id="9" dur="300" fill="hold"/>
                                        <p:tgtEl>
                                          <p:spTgt spid="35843"/>
                                        </p:tgtEl>
                                        <p:attrNameLst>
                                          <p:attrName>style.rotation</p:attrName>
                                        </p:attrNameLst>
                                      </p:cBhvr>
                                      <p:tavLst>
                                        <p:tav tm="0">
                                          <p:val>
                                            <p:fltVal val="90"/>
                                          </p:val>
                                        </p:tav>
                                        <p:tav tm="100000">
                                          <p:val>
                                            <p:fltVal val="0"/>
                                          </p:val>
                                        </p:tav>
                                      </p:tavLst>
                                    </p:anim>
                                    <p:animEffect transition="in" filter="fade">
                                      <p:cBhvr>
                                        <p:cTn id="10" dur="300"/>
                                        <p:tgtEl>
                                          <p:spTgt spid="35843"/>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5842"/>
                                        </p:tgtEl>
                                        <p:attrNameLst>
                                          <p:attrName>style.visibility</p:attrName>
                                        </p:attrNameLst>
                                      </p:cBhvr>
                                      <p:to>
                                        <p:strVal val="visible"/>
                                      </p:to>
                                    </p:set>
                                    <p:anim calcmode="lin" valueType="num">
                                      <p:cBhvr>
                                        <p:cTn id="14" dur="400" fill="hold"/>
                                        <p:tgtEl>
                                          <p:spTgt spid="3584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5842"/>
                                        </p:tgtEl>
                                        <p:attrNameLst>
                                          <p:attrName>ppt_y</p:attrName>
                                        </p:attrNameLst>
                                      </p:cBhvr>
                                      <p:tavLst>
                                        <p:tav tm="0">
                                          <p:val>
                                            <p:strVal val="#ppt_y"/>
                                          </p:val>
                                        </p:tav>
                                        <p:tav tm="100000">
                                          <p:val>
                                            <p:strVal val="#ppt_y"/>
                                          </p:val>
                                        </p:tav>
                                      </p:tavLst>
                                    </p:anim>
                                    <p:anim calcmode="lin" valueType="num">
                                      <p:cBhvr>
                                        <p:cTn id="16" dur="400" fill="hold"/>
                                        <p:tgtEl>
                                          <p:spTgt spid="3584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584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5842"/>
                                        </p:tgtEl>
                                      </p:cBhvr>
                                    </p:animEffect>
                                  </p:childTnLst>
                                </p:cTn>
                              </p:par>
                            </p:childTnLst>
                          </p:cTn>
                        </p:par>
                        <p:par>
                          <p:cTn id="19" fill="hold">
                            <p:stCondLst>
                              <p:cond delay="980"/>
                            </p:stCondLst>
                            <p:childTnLst>
                              <p:par>
                                <p:cTn id="20" presetID="22" presetClass="entr" presetSubtype="4" fill="hold" grpId="0" nodeType="afterEffect">
                                  <p:stCondLst>
                                    <p:cond delay="0"/>
                                  </p:stCondLst>
                                  <p:childTnLst>
                                    <p:set>
                                      <p:cBhvr>
                                        <p:cTn id="21" dur="1" fill="hold">
                                          <p:stCondLst>
                                            <p:cond delay="0"/>
                                          </p:stCondLst>
                                        </p:cTn>
                                        <p:tgtEl>
                                          <p:spTgt spid="35844"/>
                                        </p:tgtEl>
                                        <p:attrNameLst>
                                          <p:attrName>style.visibility</p:attrName>
                                        </p:attrNameLst>
                                      </p:cBhvr>
                                      <p:to>
                                        <p:strVal val="visible"/>
                                      </p:to>
                                    </p:set>
                                    <p:animEffect transition="in" filter="wipe(down)">
                                      <p:cBhvr>
                                        <p:cTn id="22" dur="500"/>
                                        <p:tgtEl>
                                          <p:spTgt spid="35844"/>
                                        </p:tgtEl>
                                      </p:cBhvr>
                                    </p:animEffect>
                                  </p:childTnLst>
                                </p:cTn>
                              </p:par>
                            </p:childTnLst>
                          </p:cTn>
                        </p:par>
                        <p:par>
                          <p:cTn id="23" fill="hold">
                            <p:stCondLst>
                              <p:cond delay="1480"/>
                            </p:stCondLst>
                            <p:childTnLst>
                              <p:par>
                                <p:cTn id="24" presetID="22" presetClass="entr" presetSubtype="2" fill="hold" grpId="0" nodeType="afterEffect">
                                  <p:stCondLst>
                                    <p:cond delay="0"/>
                                  </p:stCondLst>
                                  <p:childTnLst>
                                    <p:set>
                                      <p:cBhvr>
                                        <p:cTn id="25" dur="1" fill="hold">
                                          <p:stCondLst>
                                            <p:cond delay="0"/>
                                          </p:stCondLst>
                                        </p:cTn>
                                        <p:tgtEl>
                                          <p:spTgt spid="35845"/>
                                        </p:tgtEl>
                                        <p:attrNameLst>
                                          <p:attrName>style.visibility</p:attrName>
                                        </p:attrNameLst>
                                      </p:cBhvr>
                                      <p:to>
                                        <p:strVal val="visible"/>
                                      </p:to>
                                    </p:set>
                                    <p:animEffect transition="in" filter="wipe(right)">
                                      <p:cBhvr>
                                        <p:cTn id="26" dur="300"/>
                                        <p:tgtEl>
                                          <p:spTgt spid="35845"/>
                                        </p:tgtEl>
                                      </p:cBhvr>
                                    </p:animEffect>
                                  </p:childTnLst>
                                </p:cTn>
                              </p:par>
                            </p:childTnLst>
                          </p:cTn>
                        </p:par>
                        <p:par>
                          <p:cTn id="27" fill="hold">
                            <p:stCondLst>
                              <p:cond delay="1980"/>
                            </p:stCondLst>
                            <p:childTnLst>
                              <p:par>
                                <p:cTn id="28" presetID="22" presetClass="entr" presetSubtype="8" fill="hold" grpId="0" nodeType="afterEffect">
                                  <p:stCondLst>
                                    <p:cond delay="0"/>
                                  </p:stCondLst>
                                  <p:childTnLst>
                                    <p:set>
                                      <p:cBhvr>
                                        <p:cTn id="29" dur="1" fill="hold">
                                          <p:stCondLst>
                                            <p:cond delay="0"/>
                                          </p:stCondLst>
                                        </p:cTn>
                                        <p:tgtEl>
                                          <p:spTgt spid="35846"/>
                                        </p:tgtEl>
                                        <p:attrNameLst>
                                          <p:attrName>style.visibility</p:attrName>
                                        </p:attrNameLst>
                                      </p:cBhvr>
                                      <p:to>
                                        <p:strVal val="visible"/>
                                      </p:to>
                                    </p:set>
                                    <p:animEffect transition="in" filter="wipe(left)">
                                      <p:cBhvr>
                                        <p:cTn id="30" dur="500"/>
                                        <p:tgtEl>
                                          <p:spTgt spid="35846"/>
                                        </p:tgtEl>
                                      </p:cBhvr>
                                    </p:animEffect>
                                  </p:childTnLst>
                                </p:cTn>
                              </p:par>
                            </p:childTnLst>
                          </p:cTn>
                        </p:par>
                        <p:par>
                          <p:cTn id="31" fill="hold">
                            <p:stCondLst>
                              <p:cond delay="2480"/>
                            </p:stCondLst>
                            <p:childTnLst>
                              <p:par>
                                <p:cTn id="32" presetID="56" presetClass="entr" presetSubtype="0" fill="hold" grpId="0" nodeType="afterEffect">
                                  <p:stCondLst>
                                    <p:cond delay="0"/>
                                  </p:stCondLst>
                                  <p:iterate type="lt">
                                    <p:tmPct val="10000"/>
                                  </p:iterate>
                                  <p:childTnLst>
                                    <p:set>
                                      <p:cBhvr>
                                        <p:cTn id="33" dur="1" fill="hold">
                                          <p:stCondLst>
                                            <p:cond delay="0"/>
                                          </p:stCondLst>
                                        </p:cTn>
                                        <p:tgtEl>
                                          <p:spTgt spid="35847"/>
                                        </p:tgtEl>
                                        <p:attrNameLst>
                                          <p:attrName>style.visibility</p:attrName>
                                        </p:attrNameLst>
                                      </p:cBhvr>
                                      <p:to>
                                        <p:strVal val="visible"/>
                                      </p:to>
                                    </p:set>
                                    <p:anim by="(-#ppt_w*2)" calcmode="lin" valueType="num">
                                      <p:cBhvr rctx="PPT">
                                        <p:cTn id="34" dur="250" autoRev="1" fill="hold">
                                          <p:stCondLst>
                                            <p:cond delay="0"/>
                                          </p:stCondLst>
                                        </p:cTn>
                                        <p:tgtEl>
                                          <p:spTgt spid="35847"/>
                                        </p:tgtEl>
                                        <p:attrNameLst>
                                          <p:attrName>ppt_w</p:attrName>
                                        </p:attrNameLst>
                                      </p:cBhvr>
                                    </p:anim>
                                    <p:anim by="(#ppt_w*0.50)" calcmode="lin" valueType="num">
                                      <p:cBhvr>
                                        <p:cTn id="35" dur="250" decel="50000" autoRev="1" fill="hold">
                                          <p:stCondLst>
                                            <p:cond delay="0"/>
                                          </p:stCondLst>
                                        </p:cTn>
                                        <p:tgtEl>
                                          <p:spTgt spid="35847"/>
                                        </p:tgtEl>
                                        <p:attrNameLst>
                                          <p:attrName>ppt_x</p:attrName>
                                        </p:attrNameLst>
                                      </p:cBhvr>
                                    </p:anim>
                                    <p:anim from="(-#ppt_h/2)" to="(#ppt_y)" calcmode="lin" valueType="num">
                                      <p:cBhvr>
                                        <p:cTn id="36" dur="500" fill="hold">
                                          <p:stCondLst>
                                            <p:cond delay="0"/>
                                          </p:stCondLst>
                                        </p:cTn>
                                        <p:tgtEl>
                                          <p:spTgt spid="35847"/>
                                        </p:tgtEl>
                                        <p:attrNameLst>
                                          <p:attrName>ppt_y</p:attrName>
                                        </p:attrNameLst>
                                      </p:cBhvr>
                                    </p:anim>
                                    <p:animRot by="21600000">
                                      <p:cBhvr>
                                        <p:cTn id="37" dur="500" fill="hold">
                                          <p:stCondLst>
                                            <p:cond delay="0"/>
                                          </p:stCondLst>
                                        </p:cTn>
                                        <p:tgtEl>
                                          <p:spTgt spid="35847"/>
                                        </p:tgtEl>
                                        <p:attrNameLst>
                                          <p:attrName>r</p:attrName>
                                        </p:attrNameLst>
                                      </p:cBhvr>
                                    </p:animRot>
                                  </p:childTnLst>
                                </p:cTn>
                              </p:par>
                            </p:childTnLst>
                          </p:cTn>
                        </p:par>
                        <p:par>
                          <p:cTn id="38" fill="hold">
                            <p:stCondLst>
                              <p:cond delay="2930"/>
                            </p:stCondLst>
                            <p:childTnLst>
                              <p:par>
                                <p:cTn id="39" presetID="22" presetClass="entr" presetSubtype="4" fill="hold" grpId="0" nodeType="afterEffect">
                                  <p:stCondLst>
                                    <p:cond delay="0"/>
                                  </p:stCondLst>
                                  <p:childTnLst>
                                    <p:set>
                                      <p:cBhvr>
                                        <p:cTn id="40" dur="1" fill="hold">
                                          <p:stCondLst>
                                            <p:cond delay="0"/>
                                          </p:stCondLst>
                                        </p:cTn>
                                        <p:tgtEl>
                                          <p:spTgt spid="35849"/>
                                        </p:tgtEl>
                                        <p:attrNameLst>
                                          <p:attrName>style.visibility</p:attrName>
                                        </p:attrNameLst>
                                      </p:cBhvr>
                                      <p:to>
                                        <p:strVal val="visible"/>
                                      </p:to>
                                    </p:set>
                                    <p:animEffect transition="in" filter="wipe(down)">
                                      <p:cBhvr>
                                        <p:cTn id="41" dur="500"/>
                                        <p:tgtEl>
                                          <p:spTgt spid="35849"/>
                                        </p:tgtEl>
                                      </p:cBhvr>
                                    </p:animEffect>
                                  </p:childTnLst>
                                </p:cTn>
                              </p:par>
                            </p:childTnLst>
                          </p:cTn>
                        </p:par>
                        <p:par>
                          <p:cTn id="42" fill="hold">
                            <p:stCondLst>
                              <p:cond delay="3430"/>
                            </p:stCondLst>
                            <p:childTnLst>
                              <p:par>
                                <p:cTn id="43" presetID="22" presetClass="entr" presetSubtype="2" fill="hold" grpId="0" nodeType="afterEffect">
                                  <p:stCondLst>
                                    <p:cond delay="0"/>
                                  </p:stCondLst>
                                  <p:childTnLst>
                                    <p:set>
                                      <p:cBhvr>
                                        <p:cTn id="44" dur="1" fill="hold">
                                          <p:stCondLst>
                                            <p:cond delay="0"/>
                                          </p:stCondLst>
                                        </p:cTn>
                                        <p:tgtEl>
                                          <p:spTgt spid="35850"/>
                                        </p:tgtEl>
                                        <p:attrNameLst>
                                          <p:attrName>style.visibility</p:attrName>
                                        </p:attrNameLst>
                                      </p:cBhvr>
                                      <p:to>
                                        <p:strVal val="visible"/>
                                      </p:to>
                                    </p:set>
                                    <p:animEffect transition="in" filter="wipe(right)">
                                      <p:cBhvr>
                                        <p:cTn id="45" dur="300"/>
                                        <p:tgtEl>
                                          <p:spTgt spid="35850"/>
                                        </p:tgtEl>
                                      </p:cBhvr>
                                    </p:animEffect>
                                  </p:childTnLst>
                                </p:cTn>
                              </p:par>
                            </p:childTnLst>
                          </p:cTn>
                        </p:par>
                        <p:par>
                          <p:cTn id="46" fill="hold">
                            <p:stCondLst>
                              <p:cond delay="3930"/>
                            </p:stCondLst>
                            <p:childTnLst>
                              <p:par>
                                <p:cTn id="47" presetID="22" presetClass="entr" presetSubtype="8" fill="hold" grpId="0" nodeType="afterEffect">
                                  <p:stCondLst>
                                    <p:cond delay="0"/>
                                  </p:stCondLst>
                                  <p:childTnLst>
                                    <p:set>
                                      <p:cBhvr>
                                        <p:cTn id="48" dur="1" fill="hold">
                                          <p:stCondLst>
                                            <p:cond delay="0"/>
                                          </p:stCondLst>
                                        </p:cTn>
                                        <p:tgtEl>
                                          <p:spTgt spid="35851"/>
                                        </p:tgtEl>
                                        <p:attrNameLst>
                                          <p:attrName>style.visibility</p:attrName>
                                        </p:attrNameLst>
                                      </p:cBhvr>
                                      <p:to>
                                        <p:strVal val="visible"/>
                                      </p:to>
                                    </p:set>
                                    <p:animEffect transition="in" filter="wipe(left)">
                                      <p:cBhvr>
                                        <p:cTn id="49" dur="500"/>
                                        <p:tgtEl>
                                          <p:spTgt spid="35851"/>
                                        </p:tgtEl>
                                      </p:cBhvr>
                                    </p:animEffect>
                                  </p:childTnLst>
                                </p:cTn>
                              </p:par>
                            </p:childTnLst>
                          </p:cTn>
                        </p:par>
                        <p:par>
                          <p:cTn id="50" fill="hold">
                            <p:stCondLst>
                              <p:cond delay="4430"/>
                            </p:stCondLst>
                            <p:childTnLst>
                              <p:par>
                                <p:cTn id="51" presetID="56" presetClass="entr" presetSubtype="0" fill="hold" grpId="0" nodeType="afterEffect">
                                  <p:stCondLst>
                                    <p:cond delay="0"/>
                                  </p:stCondLst>
                                  <p:iterate type="lt">
                                    <p:tmPct val="10000"/>
                                  </p:iterate>
                                  <p:childTnLst>
                                    <p:set>
                                      <p:cBhvr>
                                        <p:cTn id="52" dur="1" fill="hold">
                                          <p:stCondLst>
                                            <p:cond delay="0"/>
                                          </p:stCondLst>
                                        </p:cTn>
                                        <p:tgtEl>
                                          <p:spTgt spid="35852"/>
                                        </p:tgtEl>
                                        <p:attrNameLst>
                                          <p:attrName>style.visibility</p:attrName>
                                        </p:attrNameLst>
                                      </p:cBhvr>
                                      <p:to>
                                        <p:strVal val="visible"/>
                                      </p:to>
                                    </p:set>
                                    <p:anim by="(-#ppt_w*2)" calcmode="lin" valueType="num">
                                      <p:cBhvr rctx="PPT">
                                        <p:cTn id="53" dur="250" autoRev="1" fill="hold">
                                          <p:stCondLst>
                                            <p:cond delay="0"/>
                                          </p:stCondLst>
                                        </p:cTn>
                                        <p:tgtEl>
                                          <p:spTgt spid="35852"/>
                                        </p:tgtEl>
                                        <p:attrNameLst>
                                          <p:attrName>ppt_w</p:attrName>
                                        </p:attrNameLst>
                                      </p:cBhvr>
                                    </p:anim>
                                    <p:anim by="(#ppt_w*0.50)" calcmode="lin" valueType="num">
                                      <p:cBhvr>
                                        <p:cTn id="54" dur="250" decel="50000" autoRev="1" fill="hold">
                                          <p:stCondLst>
                                            <p:cond delay="0"/>
                                          </p:stCondLst>
                                        </p:cTn>
                                        <p:tgtEl>
                                          <p:spTgt spid="35852"/>
                                        </p:tgtEl>
                                        <p:attrNameLst>
                                          <p:attrName>ppt_x</p:attrName>
                                        </p:attrNameLst>
                                      </p:cBhvr>
                                    </p:anim>
                                    <p:anim from="(-#ppt_h/2)" to="(#ppt_y)" calcmode="lin" valueType="num">
                                      <p:cBhvr>
                                        <p:cTn id="55" dur="500" fill="hold">
                                          <p:stCondLst>
                                            <p:cond delay="0"/>
                                          </p:stCondLst>
                                        </p:cTn>
                                        <p:tgtEl>
                                          <p:spTgt spid="35852"/>
                                        </p:tgtEl>
                                        <p:attrNameLst>
                                          <p:attrName>ppt_y</p:attrName>
                                        </p:attrNameLst>
                                      </p:cBhvr>
                                    </p:anim>
                                    <p:animRot by="21600000">
                                      <p:cBhvr>
                                        <p:cTn id="56" dur="500" fill="hold">
                                          <p:stCondLst>
                                            <p:cond delay="0"/>
                                          </p:stCondLst>
                                        </p:cTn>
                                        <p:tgtEl>
                                          <p:spTgt spid="35852"/>
                                        </p:tgtEl>
                                        <p:attrNameLst>
                                          <p:attrName>r</p:attrName>
                                        </p:attrNameLst>
                                      </p:cBhvr>
                                    </p:animRot>
                                  </p:childTnLst>
                                </p:cTn>
                              </p:par>
                            </p:childTnLst>
                          </p:cTn>
                        </p:par>
                        <p:par>
                          <p:cTn id="57" fill="hold">
                            <p:stCondLst>
                              <p:cond delay="4880"/>
                            </p:stCondLst>
                            <p:childTnLst>
                              <p:par>
                                <p:cTn id="58" presetID="22" presetClass="entr" presetSubtype="1" fill="hold" grpId="0" nodeType="afterEffect">
                                  <p:stCondLst>
                                    <p:cond delay="0"/>
                                  </p:stCondLst>
                                  <p:childTnLst>
                                    <p:set>
                                      <p:cBhvr>
                                        <p:cTn id="59" dur="1" fill="hold">
                                          <p:stCondLst>
                                            <p:cond delay="0"/>
                                          </p:stCondLst>
                                        </p:cTn>
                                        <p:tgtEl>
                                          <p:spTgt spid="35853"/>
                                        </p:tgtEl>
                                        <p:attrNameLst>
                                          <p:attrName>style.visibility</p:attrName>
                                        </p:attrNameLst>
                                      </p:cBhvr>
                                      <p:to>
                                        <p:strVal val="visible"/>
                                      </p:to>
                                    </p:set>
                                    <p:animEffect transition="in" filter="wipe(up)">
                                      <p:cBhvr>
                                        <p:cTn id="60" dur="500"/>
                                        <p:tgtEl>
                                          <p:spTgt spid="35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utoUpdateAnimBg="0"/>
      <p:bldP spid="35843" grpId="0" animBg="1"/>
      <p:bldP spid="35844" grpId="0" animBg="1"/>
      <p:bldP spid="35845" grpId="0" animBg="1"/>
      <p:bldP spid="35846" grpId="0" animBg="1"/>
      <p:bldP spid="35847" grpId="0" autoUpdateAnimBg="0"/>
      <p:bldP spid="35849" grpId="0" bldLvl="0" animBg="1"/>
      <p:bldP spid="35850" grpId="0" animBg="1"/>
      <p:bldP spid="35851" grpId="0" animBg="1"/>
      <p:bldP spid="35852" grpId="0" autoUpdateAnimBg="0"/>
      <p:bldP spid="3585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4"/>
          <p:cNvSpPr txBox="1">
            <a:spLocks noChangeArrowheads="1"/>
          </p:cNvSpPr>
          <p:nvPr/>
        </p:nvSpPr>
        <p:spPr bwMode="auto">
          <a:xfrm>
            <a:off x="5108575" y="1557338"/>
            <a:ext cx="17811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800" b="1">
                <a:latin typeface="微软雅黑" panose="020B0503020204020204" pitchFamily="34" charset="-122"/>
                <a:ea typeface="微软雅黑" panose="020B0503020204020204" pitchFamily="34" charset="-122"/>
              </a:rPr>
              <a:t>致  谢</a:t>
            </a:r>
            <a:endParaRPr lang="zh-CN" altLang="en-US" sz="4800" b="1">
              <a:latin typeface="微软雅黑" panose="020B0503020204020204" pitchFamily="34" charset="-122"/>
              <a:ea typeface="微软雅黑" panose="020B0503020204020204" pitchFamily="34" charset="-122"/>
            </a:endParaRPr>
          </a:p>
        </p:txBody>
      </p:sp>
      <p:sp>
        <p:nvSpPr>
          <p:cNvPr id="36867" name="TextBox 5"/>
          <p:cNvSpPr txBox="1">
            <a:spLocks noChangeArrowheads="1"/>
          </p:cNvSpPr>
          <p:nvPr/>
        </p:nvSpPr>
        <p:spPr bwMode="auto">
          <a:xfrm>
            <a:off x="1457325" y="2636838"/>
            <a:ext cx="908367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2800">
                <a:solidFill>
                  <a:schemeClr val="accent1"/>
                </a:solidFill>
                <a:latin typeface="微软雅黑" panose="020B0503020204020204" pitchFamily="34" charset="-122"/>
                <a:ea typeface="微软雅黑" panose="020B0503020204020204" pitchFamily="34" charset="-122"/>
              </a:rPr>
              <a:t>感谢母校提供的学习与实践的机会；</a:t>
            </a:r>
            <a:endParaRPr lang="en-US" altLang="zh-CN" sz="2800">
              <a:solidFill>
                <a:schemeClr val="accent1"/>
              </a:solidFill>
              <a:latin typeface="微软雅黑" panose="020B0503020204020204" pitchFamily="34" charset="-122"/>
              <a:ea typeface="微软雅黑" panose="020B0503020204020204" pitchFamily="34" charset="-122"/>
            </a:endParaRPr>
          </a:p>
          <a:p>
            <a:pPr algn="ctr" eaLnBrk="1" hangingPunct="1">
              <a:lnSpc>
                <a:spcPct val="150000"/>
              </a:lnSpc>
            </a:pPr>
            <a:r>
              <a:rPr lang="zh-CN" altLang="en-US" sz="2800">
                <a:solidFill>
                  <a:schemeClr val="accent1"/>
                </a:solidFill>
                <a:latin typeface="微软雅黑" panose="020B0503020204020204" pitchFamily="34" charset="-122"/>
                <a:ea typeface="微软雅黑" panose="020B0503020204020204" pitchFamily="34" charset="-122"/>
              </a:rPr>
              <a:t>感谢导师团队，特别感谢某某教授给予的耐心指导；</a:t>
            </a:r>
            <a:endParaRPr lang="en-US" altLang="zh-CN" sz="2800">
              <a:solidFill>
                <a:schemeClr val="accent1"/>
              </a:solidFill>
              <a:latin typeface="微软雅黑" panose="020B0503020204020204" pitchFamily="34" charset="-122"/>
              <a:ea typeface="微软雅黑" panose="020B0503020204020204" pitchFamily="34" charset="-122"/>
            </a:endParaRPr>
          </a:p>
          <a:p>
            <a:pPr algn="ctr" eaLnBrk="1" hangingPunct="1">
              <a:lnSpc>
                <a:spcPct val="150000"/>
              </a:lnSpc>
            </a:pPr>
            <a:r>
              <a:rPr lang="zh-CN" altLang="en-US" sz="2800">
                <a:solidFill>
                  <a:schemeClr val="accent1"/>
                </a:solidFill>
                <a:latin typeface="微软雅黑" panose="020B0503020204020204" pitchFamily="34" charset="-122"/>
                <a:ea typeface="微软雅黑" panose="020B0503020204020204" pitchFamily="34" charset="-122"/>
              </a:rPr>
              <a:t>感谢同学及舍友的帮助；</a:t>
            </a:r>
            <a:endParaRPr lang="en-US" altLang="zh-CN" sz="2800">
              <a:solidFill>
                <a:schemeClr val="accent1"/>
              </a:solidFill>
              <a:latin typeface="微软雅黑" panose="020B0503020204020204" pitchFamily="34" charset="-122"/>
              <a:ea typeface="微软雅黑" panose="020B0503020204020204" pitchFamily="34" charset="-122"/>
            </a:endParaRPr>
          </a:p>
          <a:p>
            <a:pPr algn="ctr" eaLnBrk="1" hangingPunct="1">
              <a:lnSpc>
                <a:spcPct val="150000"/>
              </a:lnSpc>
            </a:pPr>
            <a:r>
              <a:rPr lang="zh-CN" altLang="en-US" sz="2800">
                <a:solidFill>
                  <a:schemeClr val="accent1"/>
                </a:solidFill>
                <a:latin typeface="微软雅黑" panose="020B0503020204020204" pitchFamily="34" charset="-122"/>
                <a:ea typeface="微软雅黑" panose="020B0503020204020204" pitchFamily="34" charset="-122"/>
              </a:rPr>
              <a:t>感谢答辩评审！</a:t>
            </a:r>
            <a:endParaRPr lang="zh-CN" altLang="en-US" sz="280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36866"/>
                                        </p:tgtEl>
                                        <p:attrNameLst>
                                          <p:attrName>style.visibility</p:attrName>
                                        </p:attrNameLst>
                                      </p:cBhvr>
                                      <p:to>
                                        <p:strVal val="visible"/>
                                      </p:to>
                                    </p:set>
                                    <p:anim by="(-#ppt_w*2)" calcmode="lin" valueType="num">
                                      <p:cBhvr rctx="PPT">
                                        <p:cTn id="7" dur="500" autoRev="1" fill="hold">
                                          <p:stCondLst>
                                            <p:cond delay="0"/>
                                          </p:stCondLst>
                                        </p:cTn>
                                        <p:tgtEl>
                                          <p:spTgt spid="36866"/>
                                        </p:tgtEl>
                                        <p:attrNameLst>
                                          <p:attrName>ppt_w</p:attrName>
                                        </p:attrNameLst>
                                      </p:cBhvr>
                                    </p:anim>
                                    <p:anim by="(#ppt_w*0.50)" calcmode="lin" valueType="num">
                                      <p:cBhvr>
                                        <p:cTn id="8" dur="500" decel="50000" autoRev="1" fill="hold">
                                          <p:stCondLst>
                                            <p:cond delay="0"/>
                                          </p:stCondLst>
                                        </p:cTn>
                                        <p:tgtEl>
                                          <p:spTgt spid="36866"/>
                                        </p:tgtEl>
                                        <p:attrNameLst>
                                          <p:attrName>ppt_x</p:attrName>
                                        </p:attrNameLst>
                                      </p:cBhvr>
                                    </p:anim>
                                    <p:anim from="(-#ppt_h/2)" to="(#ppt_y)" calcmode="lin" valueType="num">
                                      <p:cBhvr>
                                        <p:cTn id="9" dur="1000" fill="hold">
                                          <p:stCondLst>
                                            <p:cond delay="0"/>
                                          </p:stCondLst>
                                        </p:cTn>
                                        <p:tgtEl>
                                          <p:spTgt spid="36866"/>
                                        </p:tgtEl>
                                        <p:attrNameLst>
                                          <p:attrName>ppt_y</p:attrName>
                                        </p:attrNameLst>
                                      </p:cBhvr>
                                    </p:anim>
                                    <p:animRot by="21600000">
                                      <p:cBhvr>
                                        <p:cTn id="10" dur="1000" fill="hold">
                                          <p:stCondLst>
                                            <p:cond delay="0"/>
                                          </p:stCondLst>
                                        </p:cTn>
                                        <p:tgtEl>
                                          <p:spTgt spid="36866"/>
                                        </p:tgtEl>
                                        <p:attrNameLst>
                                          <p:attrName>r</p:attrName>
                                        </p:attrNameLst>
                                      </p:cBhvr>
                                    </p:animRot>
                                  </p:childTnLst>
                                </p:cTn>
                              </p:par>
                            </p:childTnLst>
                          </p:cTn>
                        </p:par>
                        <p:par>
                          <p:cTn id="11" fill="hold">
                            <p:stCondLst>
                              <p:cond delay="1299"/>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36867"/>
                                        </p:tgtEl>
                                        <p:attrNameLst>
                                          <p:attrName>style.visibility</p:attrName>
                                        </p:attrNameLst>
                                      </p:cBhvr>
                                      <p:to>
                                        <p:strVal val="visible"/>
                                      </p:to>
                                    </p:set>
                                    <p:anim by="(-#ppt_w*2)" calcmode="lin" valueType="num">
                                      <p:cBhvr rctx="PPT">
                                        <p:cTn id="14" dur="500" autoRev="1" fill="hold">
                                          <p:stCondLst>
                                            <p:cond delay="0"/>
                                          </p:stCondLst>
                                        </p:cTn>
                                        <p:tgtEl>
                                          <p:spTgt spid="36867"/>
                                        </p:tgtEl>
                                        <p:attrNameLst>
                                          <p:attrName>ppt_w</p:attrName>
                                        </p:attrNameLst>
                                      </p:cBhvr>
                                    </p:anim>
                                    <p:anim by="(#ppt_w*0.50)" calcmode="lin" valueType="num">
                                      <p:cBhvr>
                                        <p:cTn id="15" dur="500" decel="50000" autoRev="1" fill="hold">
                                          <p:stCondLst>
                                            <p:cond delay="0"/>
                                          </p:stCondLst>
                                        </p:cTn>
                                        <p:tgtEl>
                                          <p:spTgt spid="36867"/>
                                        </p:tgtEl>
                                        <p:attrNameLst>
                                          <p:attrName>ppt_x</p:attrName>
                                        </p:attrNameLst>
                                      </p:cBhvr>
                                    </p:anim>
                                    <p:anim from="(-#ppt_h/2)" to="(#ppt_y)" calcmode="lin" valueType="num">
                                      <p:cBhvr>
                                        <p:cTn id="16" dur="1000" fill="hold">
                                          <p:stCondLst>
                                            <p:cond delay="0"/>
                                          </p:stCondLst>
                                        </p:cTn>
                                        <p:tgtEl>
                                          <p:spTgt spid="36867"/>
                                        </p:tgtEl>
                                        <p:attrNameLst>
                                          <p:attrName>ppt_y</p:attrName>
                                        </p:attrNameLst>
                                      </p:cBhvr>
                                    </p:anim>
                                    <p:animRot by="21600000">
                                      <p:cBhvr>
                                        <p:cTn id="17" dur="1000" fill="hold">
                                          <p:stCondLst>
                                            <p:cond delay="0"/>
                                          </p:stCondLst>
                                        </p:cTn>
                                        <p:tgtEl>
                                          <p:spTgt spid="3686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autoUpdateAnimBg="0"/>
      <p:bldP spid="36867"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7170" name="Line 5"/>
          <p:cNvSpPr>
            <a:spLocks noChangeShapeType="1"/>
          </p:cNvSpPr>
          <p:nvPr/>
        </p:nvSpPr>
        <p:spPr bwMode="auto">
          <a:xfrm>
            <a:off x="2373313" y="4021138"/>
            <a:ext cx="0" cy="2227262"/>
          </a:xfrm>
          <a:prstGeom prst="line">
            <a:avLst/>
          </a:prstGeom>
          <a:noFill/>
          <a:ln w="12700">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71" name="Line 6"/>
          <p:cNvSpPr>
            <a:spLocks noChangeShapeType="1"/>
          </p:cNvSpPr>
          <p:nvPr/>
        </p:nvSpPr>
        <p:spPr bwMode="auto">
          <a:xfrm>
            <a:off x="4864100" y="4021138"/>
            <a:ext cx="0" cy="2227262"/>
          </a:xfrm>
          <a:prstGeom prst="line">
            <a:avLst/>
          </a:prstGeom>
          <a:noFill/>
          <a:ln w="12700">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72" name="Line 7"/>
          <p:cNvSpPr>
            <a:spLocks noChangeShapeType="1"/>
          </p:cNvSpPr>
          <p:nvPr/>
        </p:nvSpPr>
        <p:spPr bwMode="auto">
          <a:xfrm>
            <a:off x="7353300" y="4021138"/>
            <a:ext cx="0" cy="2227262"/>
          </a:xfrm>
          <a:prstGeom prst="line">
            <a:avLst/>
          </a:prstGeom>
          <a:noFill/>
          <a:ln w="12700">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73" name="Line 8"/>
          <p:cNvSpPr>
            <a:spLocks noChangeShapeType="1"/>
          </p:cNvSpPr>
          <p:nvPr/>
        </p:nvSpPr>
        <p:spPr bwMode="auto">
          <a:xfrm>
            <a:off x="9844088" y="4021138"/>
            <a:ext cx="0" cy="2227262"/>
          </a:xfrm>
          <a:prstGeom prst="line">
            <a:avLst/>
          </a:prstGeom>
          <a:noFill/>
          <a:ln w="12700">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74" name="Freeform 11"/>
          <p:cNvSpPr>
            <a:spLocks noEditPoints="1"/>
          </p:cNvSpPr>
          <p:nvPr/>
        </p:nvSpPr>
        <p:spPr bwMode="auto">
          <a:xfrm>
            <a:off x="8186738" y="4094163"/>
            <a:ext cx="790575" cy="684212"/>
          </a:xfrm>
          <a:custGeom>
            <a:avLst/>
            <a:gdLst>
              <a:gd name="T0" fmla="*/ 491191 w 948"/>
              <a:gd name="T1" fmla="*/ 144445 h 810"/>
              <a:gd name="T2" fmla="*/ 472844 w 948"/>
              <a:gd name="T3" fmla="*/ 187525 h 810"/>
              <a:gd name="T4" fmla="*/ 447826 w 948"/>
              <a:gd name="T5" fmla="*/ 207798 h 810"/>
              <a:gd name="T6" fmla="*/ 429479 w 948"/>
              <a:gd name="T7" fmla="*/ 213711 h 810"/>
              <a:gd name="T8" fmla="*/ 406963 w 948"/>
              <a:gd name="T9" fmla="*/ 215400 h 810"/>
              <a:gd name="T10" fmla="*/ 372771 w 948"/>
              <a:gd name="T11" fmla="*/ 204419 h 810"/>
              <a:gd name="T12" fmla="*/ 351089 w 948"/>
              <a:gd name="T13" fmla="*/ 184146 h 810"/>
              <a:gd name="T14" fmla="*/ 336912 w 948"/>
              <a:gd name="T15" fmla="*/ 152892 h 810"/>
              <a:gd name="T16" fmla="*/ 335244 w 948"/>
              <a:gd name="T17" fmla="*/ 130929 h 810"/>
              <a:gd name="T18" fmla="*/ 345251 w 948"/>
              <a:gd name="T19" fmla="*/ 97986 h 810"/>
              <a:gd name="T20" fmla="*/ 363598 w 948"/>
              <a:gd name="T21" fmla="*/ 75179 h 810"/>
              <a:gd name="T22" fmla="*/ 392786 w 948"/>
              <a:gd name="T23" fmla="*/ 59974 h 810"/>
              <a:gd name="T24" fmla="*/ 415302 w 948"/>
              <a:gd name="T25" fmla="*/ 57440 h 810"/>
              <a:gd name="T26" fmla="*/ 443656 w 948"/>
              <a:gd name="T27" fmla="*/ 64198 h 810"/>
              <a:gd name="T28" fmla="*/ 471176 w 948"/>
              <a:gd name="T29" fmla="*/ 84471 h 810"/>
              <a:gd name="T30" fmla="*/ 487021 w 948"/>
              <a:gd name="T31" fmla="*/ 111501 h 810"/>
              <a:gd name="T32" fmla="*/ 513707 w 948"/>
              <a:gd name="T33" fmla="*/ 96297 h 810"/>
              <a:gd name="T34" fmla="*/ 318565 w 948"/>
              <a:gd name="T35" fmla="*/ 39701 h 810"/>
              <a:gd name="T36" fmla="*/ 370269 w 948"/>
              <a:gd name="T37" fmla="*/ 238207 h 810"/>
              <a:gd name="T38" fmla="*/ 547898 w 948"/>
              <a:gd name="T39" fmla="*/ 137687 h 810"/>
              <a:gd name="T40" fmla="*/ 371103 w 948"/>
              <a:gd name="T41" fmla="*/ 489085 h 810"/>
              <a:gd name="T42" fmla="*/ 321901 w 948"/>
              <a:gd name="T43" fmla="*/ 554972 h 810"/>
              <a:gd name="T44" fmla="*/ 269363 w 948"/>
              <a:gd name="T45" fmla="*/ 578624 h 810"/>
              <a:gd name="T46" fmla="*/ 234337 w 948"/>
              <a:gd name="T47" fmla="*/ 582003 h 810"/>
              <a:gd name="T48" fmla="*/ 194308 w 948"/>
              <a:gd name="T49" fmla="*/ 574400 h 810"/>
              <a:gd name="T50" fmla="*/ 140102 w 948"/>
              <a:gd name="T51" fmla="*/ 539767 h 810"/>
              <a:gd name="T52" fmla="*/ 110914 w 948"/>
              <a:gd name="T53" fmla="*/ 495843 h 810"/>
              <a:gd name="T54" fmla="*/ 100073 w 948"/>
              <a:gd name="T55" fmla="*/ 435024 h 810"/>
              <a:gd name="T56" fmla="*/ 107578 w 948"/>
              <a:gd name="T57" fmla="*/ 395322 h 810"/>
              <a:gd name="T58" fmla="*/ 138434 w 948"/>
              <a:gd name="T59" fmla="*/ 343795 h 810"/>
              <a:gd name="T60" fmla="*/ 180965 w 948"/>
              <a:gd name="T61" fmla="*/ 313386 h 810"/>
              <a:gd name="T62" fmla="*/ 238507 w 948"/>
              <a:gd name="T63" fmla="*/ 299871 h 810"/>
              <a:gd name="T64" fmla="*/ 278536 w 948"/>
              <a:gd name="T65" fmla="*/ 305784 h 810"/>
              <a:gd name="T66" fmla="*/ 323569 w 948"/>
              <a:gd name="T67" fmla="*/ 328591 h 810"/>
              <a:gd name="T68" fmla="*/ 363598 w 948"/>
              <a:gd name="T69" fmla="*/ 376739 h 810"/>
              <a:gd name="T70" fmla="*/ 378609 w 948"/>
              <a:gd name="T71" fmla="*/ 430800 h 810"/>
              <a:gd name="T72" fmla="*/ 431981 w 948"/>
              <a:gd name="T73" fmla="*/ 415595 h 810"/>
              <a:gd name="T74" fmla="*/ 118419 w 948"/>
              <a:gd name="T75" fmla="*/ 230605 h 810"/>
              <a:gd name="T76" fmla="*/ 120921 w 948"/>
              <a:gd name="T77" fmla="*/ 596363 h 810"/>
              <a:gd name="T78" fmla="*/ 472010 w 948"/>
              <a:gd name="T79" fmla="*/ 503445 h 810"/>
              <a:gd name="T80" fmla="*/ 714686 w 948"/>
              <a:gd name="T81" fmla="*/ 410527 h 810"/>
              <a:gd name="T82" fmla="*/ 679661 w 948"/>
              <a:gd name="T83" fmla="*/ 456986 h 810"/>
              <a:gd name="T84" fmla="*/ 642968 w 948"/>
              <a:gd name="T85" fmla="*/ 473880 h 810"/>
              <a:gd name="T86" fmla="*/ 618783 w 948"/>
              <a:gd name="T87" fmla="*/ 475570 h 810"/>
              <a:gd name="T88" fmla="*/ 590429 w 948"/>
              <a:gd name="T89" fmla="*/ 470501 h 810"/>
              <a:gd name="T90" fmla="*/ 552902 w 948"/>
              <a:gd name="T91" fmla="*/ 446005 h 810"/>
              <a:gd name="T92" fmla="*/ 532054 w 948"/>
              <a:gd name="T93" fmla="*/ 415595 h 810"/>
              <a:gd name="T94" fmla="*/ 524548 w 948"/>
              <a:gd name="T95" fmla="*/ 372515 h 810"/>
              <a:gd name="T96" fmla="*/ 529552 w 948"/>
              <a:gd name="T97" fmla="*/ 344640 h 810"/>
              <a:gd name="T98" fmla="*/ 551234 w 948"/>
              <a:gd name="T99" fmla="*/ 308318 h 810"/>
              <a:gd name="T100" fmla="*/ 581256 w 948"/>
              <a:gd name="T101" fmla="*/ 287200 h 810"/>
              <a:gd name="T102" fmla="*/ 621285 w 948"/>
              <a:gd name="T103" fmla="*/ 277908 h 810"/>
              <a:gd name="T104" fmla="*/ 649639 w 948"/>
              <a:gd name="T105" fmla="*/ 281287 h 810"/>
              <a:gd name="T106" fmla="*/ 681329 w 948"/>
              <a:gd name="T107" fmla="*/ 298181 h 810"/>
              <a:gd name="T108" fmla="*/ 709683 w 948"/>
              <a:gd name="T109" fmla="*/ 331970 h 810"/>
              <a:gd name="T110" fmla="*/ 719690 w 948"/>
              <a:gd name="T111" fmla="*/ 369981 h 810"/>
              <a:gd name="T112" fmla="*/ 757217 w 948"/>
              <a:gd name="T113" fmla="*/ 359000 h 810"/>
              <a:gd name="T114" fmla="*/ 537057 w 948"/>
              <a:gd name="T115" fmla="*/ 228915 h 810"/>
              <a:gd name="T116" fmla="*/ 539559 w 948"/>
              <a:gd name="T117" fmla="*/ 485706 h 810"/>
              <a:gd name="T118" fmla="*/ 785571 w 948"/>
              <a:gd name="T119" fmla="*/ 420664 h 8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175" name="Freeform 12"/>
          <p:cNvSpPr>
            <a:spLocks noEditPoints="1"/>
          </p:cNvSpPr>
          <p:nvPr/>
        </p:nvSpPr>
        <p:spPr bwMode="auto">
          <a:xfrm>
            <a:off x="5648325" y="4005263"/>
            <a:ext cx="852488" cy="822325"/>
          </a:xfrm>
          <a:custGeom>
            <a:avLst/>
            <a:gdLst>
              <a:gd name="T0" fmla="*/ 355342 w 1022"/>
              <a:gd name="T1" fmla="*/ 745417 h 973"/>
              <a:gd name="T2" fmla="*/ 355342 w 1022"/>
              <a:gd name="T3" fmla="*/ 782603 h 973"/>
              <a:gd name="T4" fmla="*/ 516331 w 1022"/>
              <a:gd name="T5" fmla="*/ 764010 h 973"/>
              <a:gd name="T6" fmla="*/ 497146 w 1022"/>
              <a:gd name="T7" fmla="*/ 687102 h 973"/>
              <a:gd name="T8" fmla="*/ 355342 w 1022"/>
              <a:gd name="T9" fmla="*/ 687102 h 973"/>
              <a:gd name="T10" fmla="*/ 355342 w 1022"/>
              <a:gd name="T11" fmla="*/ 725133 h 973"/>
              <a:gd name="T12" fmla="*/ 516331 w 1022"/>
              <a:gd name="T13" fmla="*/ 705695 h 973"/>
              <a:gd name="T14" fmla="*/ 426244 w 1022"/>
              <a:gd name="T15" fmla="*/ 822325 h 973"/>
              <a:gd name="T16" fmla="*/ 487970 w 1022"/>
              <a:gd name="T17" fmla="*/ 799506 h 973"/>
              <a:gd name="T18" fmla="*/ 426244 w 1022"/>
              <a:gd name="T19" fmla="*/ 822325 h 973"/>
              <a:gd name="T20" fmla="*/ 428746 w 1022"/>
              <a:gd name="T21" fmla="*/ 220583 h 973"/>
              <a:gd name="T22" fmla="*/ 226885 w 1022"/>
              <a:gd name="T23" fmla="*/ 410740 h 973"/>
              <a:gd name="T24" fmla="*/ 347001 w 1022"/>
              <a:gd name="T25" fmla="*/ 665128 h 973"/>
              <a:gd name="T26" fmla="*/ 428746 w 1022"/>
              <a:gd name="T27" fmla="*/ 671044 h 973"/>
              <a:gd name="T28" fmla="*/ 528843 w 1022"/>
              <a:gd name="T29" fmla="*/ 609349 h 973"/>
              <a:gd name="T30" fmla="*/ 428746 w 1022"/>
              <a:gd name="T31" fmla="*/ 220583 h 973"/>
              <a:gd name="T32" fmla="*/ 167662 w 1022"/>
              <a:gd name="T33" fmla="*/ 445391 h 973"/>
              <a:gd name="T34" fmla="*/ 32531 w 1022"/>
              <a:gd name="T35" fmla="*/ 418346 h 973"/>
              <a:gd name="T36" fmla="*/ 32531 w 1022"/>
              <a:gd name="T37" fmla="*/ 471590 h 973"/>
              <a:gd name="T38" fmla="*/ 167662 w 1022"/>
              <a:gd name="T39" fmla="*/ 445391 h 973"/>
              <a:gd name="T40" fmla="*/ 819957 w 1022"/>
              <a:gd name="T41" fmla="*/ 418346 h 973"/>
              <a:gd name="T42" fmla="*/ 685661 w 1022"/>
              <a:gd name="T43" fmla="*/ 445391 h 973"/>
              <a:gd name="T44" fmla="*/ 819957 w 1022"/>
              <a:gd name="T45" fmla="*/ 471590 h 973"/>
              <a:gd name="T46" fmla="*/ 819957 w 1022"/>
              <a:gd name="T47" fmla="*/ 418346 h 973"/>
              <a:gd name="T48" fmla="*/ 652295 w 1022"/>
              <a:gd name="T49" fmla="*/ 250163 h 973"/>
              <a:gd name="T50" fmla="*/ 729036 w 1022"/>
              <a:gd name="T51" fmla="*/ 134378 h 973"/>
              <a:gd name="T52" fmla="*/ 614759 w 1022"/>
              <a:gd name="T53" fmla="*/ 212131 h 973"/>
              <a:gd name="T54" fmla="*/ 652295 w 1022"/>
              <a:gd name="T55" fmla="*/ 250163 h 973"/>
              <a:gd name="T56" fmla="*/ 423742 w 1022"/>
              <a:gd name="T57" fmla="*/ 169874 h 973"/>
              <a:gd name="T58" fmla="*/ 450434 w 1022"/>
              <a:gd name="T59" fmla="*/ 32961 h 973"/>
              <a:gd name="T60" fmla="*/ 397049 w 1022"/>
              <a:gd name="T61" fmla="*/ 32961 h 973"/>
              <a:gd name="T62" fmla="*/ 423742 w 1022"/>
              <a:gd name="T63" fmla="*/ 169874 h 973"/>
              <a:gd name="T64" fmla="*/ 191017 w 1022"/>
              <a:gd name="T65" fmla="*/ 239176 h 973"/>
              <a:gd name="T66" fmla="*/ 228554 w 1022"/>
              <a:gd name="T67" fmla="*/ 201144 h 973"/>
              <a:gd name="T68" fmla="*/ 114277 w 1022"/>
              <a:gd name="T69" fmla="*/ 123391 h 973"/>
              <a:gd name="T70" fmla="*/ 191017 w 1022"/>
              <a:gd name="T71" fmla="*/ 239176 h 973"/>
              <a:gd name="T72" fmla="*/ 200193 w 1022"/>
              <a:gd name="T73" fmla="*/ 638929 h 973"/>
              <a:gd name="T74" fmla="*/ 123452 w 1022"/>
              <a:gd name="T75" fmla="*/ 755559 h 973"/>
              <a:gd name="T76" fmla="*/ 237729 w 1022"/>
              <a:gd name="T77" fmla="*/ 677805 h 973"/>
              <a:gd name="T78" fmla="*/ 200193 w 1022"/>
              <a:gd name="T79" fmla="*/ 638929 h 973"/>
              <a:gd name="T80" fmla="*/ 661471 w 1022"/>
              <a:gd name="T81" fmla="*/ 649916 h 973"/>
              <a:gd name="T82" fmla="*/ 623934 w 1022"/>
              <a:gd name="T83" fmla="*/ 687947 h 973"/>
              <a:gd name="T84" fmla="*/ 738211 w 1022"/>
              <a:gd name="T85" fmla="*/ 765700 h 973"/>
              <a:gd name="T86" fmla="*/ 661471 w 1022"/>
              <a:gd name="T87" fmla="*/ 649916 h 9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176" name="Freeform 13"/>
          <p:cNvSpPr>
            <a:spLocks noEditPoints="1"/>
          </p:cNvSpPr>
          <p:nvPr/>
        </p:nvSpPr>
        <p:spPr bwMode="auto">
          <a:xfrm>
            <a:off x="3248025" y="4081463"/>
            <a:ext cx="798513" cy="749300"/>
          </a:xfrm>
          <a:custGeom>
            <a:avLst/>
            <a:gdLst>
              <a:gd name="T0" fmla="*/ 0 w 957"/>
              <a:gd name="T1" fmla="*/ 442807 h 885"/>
              <a:gd name="T2" fmla="*/ 307056 w 957"/>
              <a:gd name="T3" fmla="*/ 749300 h 885"/>
              <a:gd name="T4" fmla="*/ 538183 w 957"/>
              <a:gd name="T5" fmla="*/ 708660 h 885"/>
              <a:gd name="T6" fmla="*/ 485616 w 957"/>
              <a:gd name="T7" fmla="*/ 331047 h 885"/>
              <a:gd name="T8" fmla="*/ 473100 w 957"/>
              <a:gd name="T9" fmla="*/ 695960 h 885"/>
              <a:gd name="T10" fmla="*/ 313731 w 957"/>
              <a:gd name="T11" fmla="*/ 627380 h 885"/>
              <a:gd name="T12" fmla="*/ 270343 w 957"/>
              <a:gd name="T13" fmla="*/ 436880 h 885"/>
              <a:gd name="T14" fmla="*/ 55070 w 957"/>
              <a:gd name="T15" fmla="*/ 430953 h 885"/>
              <a:gd name="T16" fmla="*/ 61745 w 957"/>
              <a:gd name="T17" fmla="*/ 137160 h 885"/>
              <a:gd name="T18" fmla="*/ 313731 w 957"/>
              <a:gd name="T19" fmla="*/ 77893 h 885"/>
              <a:gd name="T20" fmla="*/ 0 w 957"/>
              <a:gd name="T21" fmla="*/ 131233 h 885"/>
              <a:gd name="T22" fmla="*/ 448903 w 957"/>
              <a:gd name="T23" fmla="*/ 154093 h 885"/>
              <a:gd name="T24" fmla="*/ 421368 w 957"/>
              <a:gd name="T25" fmla="*/ 122767 h 885"/>
              <a:gd name="T26" fmla="*/ 443062 w 957"/>
              <a:gd name="T27" fmla="*/ 104140 h 885"/>
              <a:gd name="T28" fmla="*/ 498132 w 957"/>
              <a:gd name="T29" fmla="*/ 104140 h 885"/>
              <a:gd name="T30" fmla="*/ 520661 w 957"/>
              <a:gd name="T31" fmla="*/ 122767 h 885"/>
              <a:gd name="T32" fmla="*/ 493126 w 957"/>
              <a:gd name="T33" fmla="*/ 154093 h 885"/>
              <a:gd name="T34" fmla="*/ 520661 w 957"/>
              <a:gd name="T35" fmla="*/ 186267 h 885"/>
              <a:gd name="T36" fmla="*/ 498132 w 957"/>
              <a:gd name="T37" fmla="*/ 204893 h 885"/>
              <a:gd name="T38" fmla="*/ 443062 w 957"/>
              <a:gd name="T39" fmla="*/ 204893 h 885"/>
              <a:gd name="T40" fmla="*/ 421368 w 957"/>
              <a:gd name="T41" fmla="*/ 186267 h 885"/>
              <a:gd name="T42" fmla="*/ 650826 w 957"/>
              <a:gd name="T43" fmla="*/ 281093 h 885"/>
              <a:gd name="T44" fmla="*/ 787666 w 957"/>
              <a:gd name="T45" fmla="*/ 459740 h 885"/>
              <a:gd name="T46" fmla="*/ 732596 w 957"/>
              <a:gd name="T47" fmla="*/ 475827 h 885"/>
              <a:gd name="T48" fmla="*/ 650826 w 957"/>
              <a:gd name="T49" fmla="*/ 281093 h 885"/>
              <a:gd name="T50" fmla="*/ 569055 w 957"/>
              <a:gd name="T51" fmla="*/ 55033 h 885"/>
              <a:gd name="T52" fmla="*/ 629131 w 957"/>
              <a:gd name="T53" fmla="*/ 280247 h 885"/>
              <a:gd name="T54" fmla="*/ 601597 w 957"/>
              <a:gd name="T55" fmla="*/ 314960 h 885"/>
              <a:gd name="T56" fmla="*/ 550699 w 957"/>
              <a:gd name="T57" fmla="*/ 270087 h 885"/>
              <a:gd name="T58" fmla="*/ 372973 w 957"/>
              <a:gd name="T59" fmla="*/ 55033 h 885"/>
              <a:gd name="T60" fmla="*/ 536514 w 957"/>
              <a:gd name="T61" fmla="*/ 88053 h 885"/>
              <a:gd name="T62" fmla="*/ 405514 w 957"/>
              <a:gd name="T63" fmla="*/ 220980 h 885"/>
              <a:gd name="T64" fmla="*/ 255324 w 957"/>
              <a:gd name="T65" fmla="*/ 651933 h 885"/>
              <a:gd name="T66" fmla="*/ 98458 w 957"/>
              <a:gd name="T67" fmla="*/ 490220 h 885"/>
              <a:gd name="T68" fmla="*/ 255324 w 957"/>
              <a:gd name="T69" fmla="*/ 651933 h 885"/>
              <a:gd name="T70" fmla="*/ 91783 w 957"/>
              <a:gd name="T71" fmla="*/ 211667 h 885"/>
              <a:gd name="T72" fmla="*/ 313731 w 957"/>
              <a:gd name="T73" fmla="*/ 224367 h 885"/>
              <a:gd name="T74" fmla="*/ 199420 w 957"/>
              <a:gd name="T75" fmla="*/ 181187 h 885"/>
              <a:gd name="T76" fmla="*/ 91783 w 957"/>
              <a:gd name="T77" fmla="*/ 342900 h 885"/>
              <a:gd name="T78" fmla="*/ 100961 w 957"/>
              <a:gd name="T79" fmla="*/ 381000 h 885"/>
              <a:gd name="T80" fmla="*/ 316235 w 957"/>
              <a:gd name="T81" fmla="*/ 340360 h 885"/>
              <a:gd name="T82" fmla="*/ 91783 w 957"/>
              <a:gd name="T83" fmla="*/ 342900 h 885"/>
              <a:gd name="T84" fmla="*/ 91783 w 957"/>
              <a:gd name="T85" fmla="*/ 290407 h 885"/>
              <a:gd name="T86" fmla="*/ 316235 w 957"/>
              <a:gd name="T87" fmla="*/ 302260 h 885"/>
              <a:gd name="T88" fmla="*/ 328750 w 957"/>
              <a:gd name="T89" fmla="*/ 281093 h 885"/>
              <a:gd name="T90" fmla="*/ 196916 w 957"/>
              <a:gd name="T91" fmla="*/ 261620 h 885"/>
              <a:gd name="T92" fmla="*/ 91783 w 957"/>
              <a:gd name="T93" fmla="*/ 277707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177" name="Rectangle 14"/>
          <p:cNvSpPr>
            <a:spLocks noChangeArrowheads="1"/>
          </p:cNvSpPr>
          <p:nvPr/>
        </p:nvSpPr>
        <p:spPr bwMode="auto">
          <a:xfrm>
            <a:off x="962025" y="5014913"/>
            <a:ext cx="5762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1</a:t>
            </a:r>
            <a:endParaRPr lang="zh-CN" altLang="en-US">
              <a:latin typeface="微软雅黑" panose="020B0503020204020204" pitchFamily="34" charset="-122"/>
              <a:ea typeface="微软雅黑" panose="020B0503020204020204" pitchFamily="34" charset="-122"/>
            </a:endParaRPr>
          </a:p>
        </p:txBody>
      </p:sp>
      <p:sp>
        <p:nvSpPr>
          <p:cNvPr id="7178" name="Rectangle 17"/>
          <p:cNvSpPr>
            <a:spLocks noChangeArrowheads="1"/>
          </p:cNvSpPr>
          <p:nvPr/>
        </p:nvSpPr>
        <p:spPr bwMode="auto">
          <a:xfrm>
            <a:off x="3281363" y="5014913"/>
            <a:ext cx="5762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2</a:t>
            </a:r>
            <a:endParaRPr lang="zh-CN" altLang="en-US">
              <a:latin typeface="微软雅黑" panose="020B0503020204020204" pitchFamily="34" charset="-122"/>
              <a:ea typeface="微软雅黑" panose="020B0503020204020204" pitchFamily="34" charset="-122"/>
            </a:endParaRPr>
          </a:p>
        </p:txBody>
      </p:sp>
      <p:sp>
        <p:nvSpPr>
          <p:cNvPr id="7179" name="Rectangle 20"/>
          <p:cNvSpPr>
            <a:spLocks noChangeArrowheads="1"/>
          </p:cNvSpPr>
          <p:nvPr/>
        </p:nvSpPr>
        <p:spPr bwMode="auto">
          <a:xfrm>
            <a:off x="5795963" y="5014913"/>
            <a:ext cx="5762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3</a:t>
            </a:r>
            <a:endParaRPr lang="zh-CN" altLang="en-US">
              <a:latin typeface="微软雅黑" panose="020B0503020204020204" pitchFamily="34" charset="-122"/>
              <a:ea typeface="微软雅黑" panose="020B0503020204020204" pitchFamily="34" charset="-122"/>
            </a:endParaRPr>
          </a:p>
        </p:txBody>
      </p:sp>
      <p:sp>
        <p:nvSpPr>
          <p:cNvPr id="7180" name="Rectangle 23"/>
          <p:cNvSpPr>
            <a:spLocks noChangeArrowheads="1"/>
          </p:cNvSpPr>
          <p:nvPr/>
        </p:nvSpPr>
        <p:spPr bwMode="auto">
          <a:xfrm>
            <a:off x="8289925" y="5014913"/>
            <a:ext cx="5762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4</a:t>
            </a:r>
            <a:endParaRPr lang="zh-CN" altLang="en-US">
              <a:latin typeface="微软雅黑" panose="020B0503020204020204" pitchFamily="34" charset="-122"/>
              <a:ea typeface="微软雅黑" panose="020B0503020204020204" pitchFamily="34" charset="-122"/>
            </a:endParaRPr>
          </a:p>
        </p:txBody>
      </p:sp>
      <p:sp>
        <p:nvSpPr>
          <p:cNvPr id="7181" name="Rectangle 26"/>
          <p:cNvSpPr>
            <a:spLocks noChangeArrowheads="1"/>
          </p:cNvSpPr>
          <p:nvPr/>
        </p:nvSpPr>
        <p:spPr bwMode="auto">
          <a:xfrm>
            <a:off x="10674350" y="5014913"/>
            <a:ext cx="5762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5</a:t>
            </a:r>
            <a:endParaRPr lang="zh-CN" altLang="en-US">
              <a:latin typeface="微软雅黑" panose="020B0503020204020204" pitchFamily="34" charset="-122"/>
              <a:ea typeface="微软雅黑" panose="020B0503020204020204" pitchFamily="34" charset="-122"/>
            </a:endParaRPr>
          </a:p>
        </p:txBody>
      </p:sp>
      <p:sp>
        <p:nvSpPr>
          <p:cNvPr id="7182" name="Freeform 27"/>
          <p:cNvSpPr>
            <a:spLocks noEditPoints="1"/>
          </p:cNvSpPr>
          <p:nvPr/>
        </p:nvSpPr>
        <p:spPr bwMode="auto">
          <a:xfrm>
            <a:off x="998538" y="4121150"/>
            <a:ext cx="676275" cy="725488"/>
          </a:xfrm>
          <a:custGeom>
            <a:avLst/>
            <a:gdLst>
              <a:gd name="T0" fmla="*/ 422255 w 812"/>
              <a:gd name="T1" fmla="*/ 0 h 858"/>
              <a:gd name="T2" fmla="*/ 516368 w 812"/>
              <a:gd name="T3" fmla="*/ 223227 h 858"/>
              <a:gd name="T4" fmla="*/ 445575 w 812"/>
              <a:gd name="T5" fmla="*/ 95548 h 858"/>
              <a:gd name="T6" fmla="*/ 205714 w 812"/>
              <a:gd name="T7" fmla="*/ 71872 h 858"/>
              <a:gd name="T8" fmla="*/ 187391 w 812"/>
              <a:gd name="T9" fmla="*/ 191096 h 858"/>
              <a:gd name="T10" fmla="*/ 71625 w 812"/>
              <a:gd name="T11" fmla="*/ 543693 h 858"/>
              <a:gd name="T12" fmla="*/ 312319 w 812"/>
              <a:gd name="T13" fmla="*/ 566523 h 858"/>
              <a:gd name="T14" fmla="*/ 94112 w 812"/>
              <a:gd name="T15" fmla="*/ 639241 h 858"/>
              <a:gd name="T16" fmla="*/ 0 w 812"/>
              <a:gd name="T17" fmla="*/ 150509 h 858"/>
              <a:gd name="T18" fmla="*/ 600486 w 812"/>
              <a:gd name="T19" fmla="*/ 234219 h 858"/>
              <a:gd name="T20" fmla="*/ 667946 w 812"/>
              <a:gd name="T21" fmla="*/ 302709 h 858"/>
              <a:gd name="T22" fmla="*/ 588826 w 812"/>
              <a:gd name="T23" fmla="*/ 497188 h 858"/>
              <a:gd name="T24" fmla="*/ 634632 w 812"/>
              <a:gd name="T25" fmla="*/ 349215 h 858"/>
              <a:gd name="T26" fmla="*/ 617143 w 812"/>
              <a:gd name="T27" fmla="*/ 306937 h 858"/>
              <a:gd name="T28" fmla="*/ 529693 w 812"/>
              <a:gd name="T29" fmla="*/ 255358 h 858"/>
              <a:gd name="T30" fmla="*/ 611313 w 812"/>
              <a:gd name="T31" fmla="*/ 333995 h 858"/>
              <a:gd name="T32" fmla="*/ 483054 w 812"/>
              <a:gd name="T33" fmla="*/ 575824 h 858"/>
              <a:gd name="T34" fmla="*/ 368120 w 812"/>
              <a:gd name="T35" fmla="*/ 508180 h 858"/>
              <a:gd name="T36" fmla="*/ 509705 w 812"/>
              <a:gd name="T37" fmla="*/ 274806 h 858"/>
              <a:gd name="T38" fmla="*/ 611313 w 812"/>
              <a:gd name="T39" fmla="*/ 333995 h 858"/>
              <a:gd name="T40" fmla="*/ 326478 w 812"/>
              <a:gd name="T41" fmla="*/ 717032 h 858"/>
              <a:gd name="T42" fmla="*/ 411428 w 812"/>
              <a:gd name="T43" fmla="*/ 568214 h 858"/>
              <a:gd name="T44" fmla="*/ 244858 w 812"/>
              <a:gd name="T45" fmla="*/ 125988 h 858"/>
              <a:gd name="T46" fmla="*/ 401434 w 812"/>
              <a:gd name="T47" fmla="*/ 163193 h 858"/>
              <a:gd name="T48" fmla="*/ 244858 w 812"/>
              <a:gd name="T49" fmla="*/ 125988 h 858"/>
              <a:gd name="T50" fmla="*/ 214876 w 812"/>
              <a:gd name="T51" fmla="*/ 369508 h 858"/>
              <a:gd name="T52" fmla="*/ 123262 w 812"/>
              <a:gd name="T53" fmla="*/ 405867 h 858"/>
              <a:gd name="T54" fmla="*/ 123262 w 812"/>
              <a:gd name="T55" fmla="*/ 284953 h 858"/>
              <a:gd name="T56" fmla="*/ 401434 w 812"/>
              <a:gd name="T57" fmla="*/ 322157 h 858"/>
              <a:gd name="T58" fmla="*/ 123262 w 812"/>
              <a:gd name="T59" fmla="*/ 284953 h 858"/>
              <a:gd name="T60" fmla="*/ 401434 w 812"/>
              <a:gd name="T61" fmla="*/ 207161 h 858"/>
              <a:gd name="T62" fmla="*/ 123262 w 812"/>
              <a:gd name="T63" fmla="*/ 243520 h 858"/>
              <a:gd name="T64" fmla="*/ 92446 w 812"/>
              <a:gd name="T65" fmla="*/ 158119 h 858"/>
              <a:gd name="T66" fmla="*/ 173233 w 812"/>
              <a:gd name="T67" fmla="*/ 146281 h 858"/>
              <a:gd name="T68" fmla="*/ 92446 w 812"/>
              <a:gd name="T69" fmla="*/ 158119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183" name="Freeform 28"/>
          <p:cNvSpPr>
            <a:spLocks noEditPoints="1"/>
          </p:cNvSpPr>
          <p:nvPr/>
        </p:nvSpPr>
        <p:spPr bwMode="auto">
          <a:xfrm>
            <a:off x="10712450" y="4175125"/>
            <a:ext cx="769938" cy="650875"/>
          </a:xfrm>
          <a:custGeom>
            <a:avLst/>
            <a:gdLst>
              <a:gd name="T0" fmla="*/ 683184 w 923"/>
              <a:gd name="T1" fmla="*/ 0 h 771"/>
              <a:gd name="T2" fmla="*/ 769938 w 923"/>
              <a:gd name="T3" fmla="*/ 87796 h 771"/>
              <a:gd name="T4" fmla="*/ 744079 w 923"/>
              <a:gd name="T5" fmla="*/ 325860 h 771"/>
              <a:gd name="T6" fmla="*/ 614783 w 923"/>
              <a:gd name="T7" fmla="*/ 351185 h 771"/>
              <a:gd name="T8" fmla="*/ 487155 w 923"/>
              <a:gd name="T9" fmla="*/ 510738 h 771"/>
              <a:gd name="T10" fmla="*/ 487155 w 923"/>
              <a:gd name="T11" fmla="*/ 351185 h 771"/>
              <a:gd name="T12" fmla="*/ 418753 w 923"/>
              <a:gd name="T13" fmla="*/ 310664 h 771"/>
              <a:gd name="T14" fmla="*/ 527195 w 923"/>
              <a:gd name="T15" fmla="*/ 310664 h 771"/>
              <a:gd name="T16" fmla="*/ 527195 w 923"/>
              <a:gd name="T17" fmla="*/ 396772 h 771"/>
              <a:gd name="T18" fmla="*/ 595597 w 923"/>
              <a:gd name="T19" fmla="*/ 310664 h 771"/>
              <a:gd name="T20" fmla="*/ 683184 w 923"/>
              <a:gd name="T21" fmla="*/ 310664 h 771"/>
              <a:gd name="T22" fmla="*/ 729898 w 923"/>
              <a:gd name="T23" fmla="*/ 264233 h 771"/>
              <a:gd name="T24" fmla="*/ 715717 w 923"/>
              <a:gd name="T25" fmla="*/ 54873 h 771"/>
              <a:gd name="T26" fmla="*/ 252753 w 923"/>
              <a:gd name="T27" fmla="*/ 40521 h 771"/>
              <a:gd name="T28" fmla="*/ 206040 w 923"/>
              <a:gd name="T29" fmla="*/ 87796 h 771"/>
              <a:gd name="T30" fmla="*/ 188522 w 923"/>
              <a:gd name="T31" fmla="*/ 300534 h 771"/>
              <a:gd name="T32" fmla="*/ 166000 w 923"/>
              <a:gd name="T33" fmla="*/ 264233 h 771"/>
              <a:gd name="T34" fmla="*/ 191859 w 923"/>
              <a:gd name="T35" fmla="*/ 26170 h 771"/>
              <a:gd name="T36" fmla="*/ 108442 w 923"/>
              <a:gd name="T37" fmla="*/ 290403 h 771"/>
              <a:gd name="T38" fmla="*/ 37538 w 923"/>
              <a:gd name="T39" fmla="*/ 362160 h 771"/>
              <a:gd name="T40" fmla="*/ 179346 w 923"/>
              <a:gd name="T41" fmla="*/ 362160 h 771"/>
              <a:gd name="T42" fmla="*/ 303638 w 923"/>
              <a:gd name="T43" fmla="*/ 223712 h 771"/>
              <a:gd name="T44" fmla="*/ 217718 w 923"/>
              <a:gd name="T45" fmla="*/ 310664 h 771"/>
              <a:gd name="T46" fmla="*/ 388723 w 923"/>
              <a:gd name="T47" fmla="*/ 310664 h 771"/>
              <a:gd name="T48" fmla="*/ 228562 w 923"/>
              <a:gd name="T49" fmla="*/ 631458 h 771"/>
              <a:gd name="T50" fmla="*/ 228562 w 923"/>
              <a:gd name="T51" fmla="*/ 507362 h 771"/>
              <a:gd name="T52" fmla="*/ 237738 w 923"/>
              <a:gd name="T53" fmla="*/ 631458 h 771"/>
              <a:gd name="T54" fmla="*/ 372039 w 923"/>
              <a:gd name="T55" fmla="*/ 650875 h 771"/>
              <a:gd name="T56" fmla="*/ 372039 w 923"/>
              <a:gd name="T57" fmla="*/ 507362 h 771"/>
              <a:gd name="T58" fmla="*/ 381215 w 923"/>
              <a:gd name="T59" fmla="*/ 631458 h 771"/>
              <a:gd name="T60" fmla="*/ 435436 w 923"/>
              <a:gd name="T61" fmla="*/ 462619 h 771"/>
              <a:gd name="T62" fmla="*/ 226060 w 923"/>
              <a:gd name="T63" fmla="*/ 407747 h 771"/>
              <a:gd name="T64" fmla="*/ 172673 w 923"/>
              <a:gd name="T65" fmla="*/ 631458 h 771"/>
              <a:gd name="T66" fmla="*/ 45879 w 923"/>
              <a:gd name="T67" fmla="*/ 627238 h 771"/>
              <a:gd name="T68" fmla="*/ 45879 w 923"/>
              <a:gd name="T69" fmla="*/ 525090 h 771"/>
              <a:gd name="T70" fmla="*/ 54221 w 923"/>
              <a:gd name="T71" fmla="*/ 627238 h 771"/>
              <a:gd name="T72" fmla="*/ 145145 w 923"/>
              <a:gd name="T73" fmla="*/ 639056 h 771"/>
              <a:gd name="T74" fmla="*/ 147648 w 923"/>
              <a:gd name="T75" fmla="*/ 442359 h 771"/>
              <a:gd name="T76" fmla="*/ 0 w 923"/>
              <a:gd name="T77" fmla="*/ 487101 h 771"/>
              <a:gd name="T78" fmla="*/ 45879 w 923"/>
              <a:gd name="T79" fmla="*/ 627238 h 77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23" h="771">
                <a:moveTo>
                  <a:pt x="303" y="0"/>
                </a:moveTo>
                <a:lnTo>
                  <a:pt x="819" y="0"/>
                </a:lnTo>
                <a:cubicBezTo>
                  <a:pt x="848" y="0"/>
                  <a:pt x="873" y="12"/>
                  <a:pt x="892" y="31"/>
                </a:cubicBezTo>
                <a:cubicBezTo>
                  <a:pt x="911" y="50"/>
                  <a:pt x="923" y="76"/>
                  <a:pt x="923" y="104"/>
                </a:cubicBezTo>
                <a:lnTo>
                  <a:pt x="923" y="313"/>
                </a:lnTo>
                <a:cubicBezTo>
                  <a:pt x="923" y="341"/>
                  <a:pt x="911" y="367"/>
                  <a:pt x="892" y="386"/>
                </a:cubicBezTo>
                <a:cubicBezTo>
                  <a:pt x="873" y="405"/>
                  <a:pt x="848" y="416"/>
                  <a:pt x="819" y="416"/>
                </a:cubicBezTo>
                <a:lnTo>
                  <a:pt x="737" y="416"/>
                </a:lnTo>
                <a:lnTo>
                  <a:pt x="626" y="553"/>
                </a:lnTo>
                <a:lnTo>
                  <a:pt x="584" y="605"/>
                </a:lnTo>
                <a:lnTo>
                  <a:pt x="584" y="537"/>
                </a:lnTo>
                <a:lnTo>
                  <a:pt x="584" y="416"/>
                </a:lnTo>
                <a:lnTo>
                  <a:pt x="494" y="416"/>
                </a:lnTo>
                <a:cubicBezTo>
                  <a:pt x="499" y="401"/>
                  <a:pt x="502" y="385"/>
                  <a:pt x="502" y="368"/>
                </a:cubicBezTo>
                <a:lnTo>
                  <a:pt x="608" y="368"/>
                </a:lnTo>
                <a:lnTo>
                  <a:pt x="632" y="368"/>
                </a:lnTo>
                <a:lnTo>
                  <a:pt x="632" y="392"/>
                </a:lnTo>
                <a:lnTo>
                  <a:pt x="632" y="470"/>
                </a:lnTo>
                <a:lnTo>
                  <a:pt x="707" y="377"/>
                </a:lnTo>
                <a:lnTo>
                  <a:pt x="714" y="368"/>
                </a:lnTo>
                <a:lnTo>
                  <a:pt x="726" y="368"/>
                </a:lnTo>
                <a:lnTo>
                  <a:pt x="819" y="368"/>
                </a:lnTo>
                <a:cubicBezTo>
                  <a:pt x="834" y="368"/>
                  <a:pt x="848" y="362"/>
                  <a:pt x="858" y="352"/>
                </a:cubicBezTo>
                <a:cubicBezTo>
                  <a:pt x="868" y="342"/>
                  <a:pt x="875" y="328"/>
                  <a:pt x="875" y="313"/>
                </a:cubicBezTo>
                <a:lnTo>
                  <a:pt x="875" y="104"/>
                </a:lnTo>
                <a:cubicBezTo>
                  <a:pt x="875" y="89"/>
                  <a:pt x="868" y="75"/>
                  <a:pt x="858" y="65"/>
                </a:cubicBezTo>
                <a:cubicBezTo>
                  <a:pt x="848" y="55"/>
                  <a:pt x="834" y="48"/>
                  <a:pt x="819" y="48"/>
                </a:cubicBezTo>
                <a:lnTo>
                  <a:pt x="303" y="48"/>
                </a:lnTo>
                <a:cubicBezTo>
                  <a:pt x="288" y="48"/>
                  <a:pt x="274" y="55"/>
                  <a:pt x="264" y="65"/>
                </a:cubicBezTo>
                <a:cubicBezTo>
                  <a:pt x="253" y="75"/>
                  <a:pt x="247" y="89"/>
                  <a:pt x="247" y="104"/>
                </a:cubicBezTo>
                <a:lnTo>
                  <a:pt x="247" y="293"/>
                </a:lnTo>
                <a:cubicBezTo>
                  <a:pt x="235" y="311"/>
                  <a:pt x="228" y="333"/>
                  <a:pt x="226" y="356"/>
                </a:cubicBezTo>
                <a:cubicBezTo>
                  <a:pt x="219" y="347"/>
                  <a:pt x="210" y="338"/>
                  <a:pt x="201" y="332"/>
                </a:cubicBezTo>
                <a:cubicBezTo>
                  <a:pt x="200" y="325"/>
                  <a:pt x="199" y="319"/>
                  <a:pt x="199" y="313"/>
                </a:cubicBezTo>
                <a:lnTo>
                  <a:pt x="199" y="104"/>
                </a:lnTo>
                <a:cubicBezTo>
                  <a:pt x="199" y="76"/>
                  <a:pt x="211" y="50"/>
                  <a:pt x="230" y="31"/>
                </a:cubicBezTo>
                <a:cubicBezTo>
                  <a:pt x="248" y="12"/>
                  <a:pt x="274" y="0"/>
                  <a:pt x="303" y="0"/>
                </a:cubicBezTo>
                <a:close/>
                <a:moveTo>
                  <a:pt x="130" y="344"/>
                </a:moveTo>
                <a:lnTo>
                  <a:pt x="130" y="344"/>
                </a:lnTo>
                <a:cubicBezTo>
                  <a:pt x="83" y="344"/>
                  <a:pt x="45" y="382"/>
                  <a:pt x="45" y="429"/>
                </a:cubicBezTo>
                <a:cubicBezTo>
                  <a:pt x="45" y="476"/>
                  <a:pt x="83" y="514"/>
                  <a:pt x="130" y="514"/>
                </a:cubicBezTo>
                <a:cubicBezTo>
                  <a:pt x="177" y="514"/>
                  <a:pt x="215" y="476"/>
                  <a:pt x="215" y="429"/>
                </a:cubicBezTo>
                <a:cubicBezTo>
                  <a:pt x="215" y="382"/>
                  <a:pt x="177" y="344"/>
                  <a:pt x="130" y="344"/>
                </a:cubicBezTo>
                <a:close/>
                <a:moveTo>
                  <a:pt x="364" y="265"/>
                </a:moveTo>
                <a:lnTo>
                  <a:pt x="364" y="265"/>
                </a:lnTo>
                <a:cubicBezTo>
                  <a:pt x="307" y="265"/>
                  <a:pt x="261" y="311"/>
                  <a:pt x="261" y="368"/>
                </a:cubicBezTo>
                <a:cubicBezTo>
                  <a:pt x="261" y="425"/>
                  <a:pt x="307" y="471"/>
                  <a:pt x="364" y="471"/>
                </a:cubicBezTo>
                <a:cubicBezTo>
                  <a:pt x="420" y="471"/>
                  <a:pt x="466" y="425"/>
                  <a:pt x="466" y="368"/>
                </a:cubicBezTo>
                <a:cubicBezTo>
                  <a:pt x="466" y="311"/>
                  <a:pt x="420" y="265"/>
                  <a:pt x="364" y="265"/>
                </a:cubicBezTo>
                <a:close/>
                <a:moveTo>
                  <a:pt x="274" y="748"/>
                </a:moveTo>
                <a:lnTo>
                  <a:pt x="274" y="748"/>
                </a:lnTo>
                <a:lnTo>
                  <a:pt x="274" y="601"/>
                </a:lnTo>
                <a:lnTo>
                  <a:pt x="285" y="601"/>
                </a:lnTo>
                <a:lnTo>
                  <a:pt x="285" y="748"/>
                </a:lnTo>
                <a:lnTo>
                  <a:pt x="285" y="771"/>
                </a:lnTo>
                <a:lnTo>
                  <a:pt x="446" y="771"/>
                </a:lnTo>
                <a:lnTo>
                  <a:pt x="446" y="748"/>
                </a:lnTo>
                <a:lnTo>
                  <a:pt x="446" y="601"/>
                </a:lnTo>
                <a:lnTo>
                  <a:pt x="457" y="601"/>
                </a:lnTo>
                <a:lnTo>
                  <a:pt x="457" y="748"/>
                </a:lnTo>
                <a:lnTo>
                  <a:pt x="522" y="748"/>
                </a:lnTo>
                <a:lnTo>
                  <a:pt x="522" y="548"/>
                </a:lnTo>
                <a:cubicBezTo>
                  <a:pt x="522" y="512"/>
                  <a:pt x="493" y="483"/>
                  <a:pt x="458" y="483"/>
                </a:cubicBezTo>
                <a:cubicBezTo>
                  <a:pt x="262" y="483"/>
                  <a:pt x="468" y="483"/>
                  <a:pt x="271" y="483"/>
                </a:cubicBezTo>
                <a:cubicBezTo>
                  <a:pt x="236" y="483"/>
                  <a:pt x="207" y="512"/>
                  <a:pt x="207" y="548"/>
                </a:cubicBezTo>
                <a:lnTo>
                  <a:pt x="207" y="748"/>
                </a:lnTo>
                <a:cubicBezTo>
                  <a:pt x="218" y="748"/>
                  <a:pt x="245" y="748"/>
                  <a:pt x="274" y="748"/>
                </a:cubicBezTo>
                <a:close/>
                <a:moveTo>
                  <a:pt x="55" y="743"/>
                </a:moveTo>
                <a:lnTo>
                  <a:pt x="55" y="743"/>
                </a:lnTo>
                <a:lnTo>
                  <a:pt x="55" y="622"/>
                </a:lnTo>
                <a:lnTo>
                  <a:pt x="65" y="622"/>
                </a:lnTo>
                <a:lnTo>
                  <a:pt x="65" y="743"/>
                </a:lnTo>
                <a:lnTo>
                  <a:pt x="65" y="757"/>
                </a:lnTo>
                <a:lnTo>
                  <a:pt x="174" y="757"/>
                </a:lnTo>
                <a:lnTo>
                  <a:pt x="174" y="548"/>
                </a:lnTo>
                <a:cubicBezTo>
                  <a:pt x="174" y="540"/>
                  <a:pt x="175" y="532"/>
                  <a:pt x="177" y="524"/>
                </a:cubicBezTo>
                <a:lnTo>
                  <a:pt x="53" y="524"/>
                </a:lnTo>
                <a:cubicBezTo>
                  <a:pt x="24" y="524"/>
                  <a:pt x="0" y="548"/>
                  <a:pt x="0" y="577"/>
                </a:cubicBezTo>
                <a:lnTo>
                  <a:pt x="0" y="743"/>
                </a:lnTo>
                <a:cubicBezTo>
                  <a:pt x="10" y="743"/>
                  <a:pt x="32" y="743"/>
                  <a:pt x="55" y="74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32" name="TextBox 58"/>
          <p:cNvSpPr txBox="1">
            <a:spLocks noChangeArrowheads="1"/>
          </p:cNvSpPr>
          <p:nvPr/>
        </p:nvSpPr>
        <p:spPr bwMode="auto">
          <a:xfrm>
            <a:off x="2602548" y="5373370"/>
            <a:ext cx="1947862"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b="1">
                <a:solidFill>
                  <a:schemeClr val="accent2"/>
                </a:solidFill>
                <a:latin typeface="微软雅黑" panose="020B0503020204020204" pitchFamily="34" charset="-122"/>
                <a:ea typeface="微软雅黑" panose="020B0503020204020204" pitchFamily="34" charset="-122"/>
              </a:rPr>
              <a:t>关键</a:t>
            </a:r>
            <a:r>
              <a:rPr lang="zh-CN" altLang="en-US" sz="3000" b="1">
                <a:solidFill>
                  <a:schemeClr val="accent2"/>
                </a:solidFill>
                <a:latin typeface="微软雅黑" panose="020B0503020204020204" pitchFamily="34" charset="-122"/>
                <a:ea typeface="微软雅黑" panose="020B0503020204020204" pitchFamily="34" charset="-122"/>
              </a:rPr>
              <a:t>技术</a:t>
            </a:r>
            <a:endParaRPr lang="zh-CN" altLang="en-US" sz="3000" b="1">
              <a:solidFill>
                <a:schemeClr val="accent2"/>
              </a:solidFill>
              <a:latin typeface="微软雅黑" panose="020B0503020204020204" pitchFamily="34" charset="-122"/>
              <a:ea typeface="微软雅黑" panose="020B0503020204020204" pitchFamily="34" charset="-122"/>
            </a:endParaRPr>
          </a:p>
        </p:txBody>
      </p:sp>
      <p:sp>
        <p:nvSpPr>
          <p:cNvPr id="9233" name="TextBox 59"/>
          <p:cNvSpPr txBox="1">
            <a:spLocks noChangeArrowheads="1"/>
          </p:cNvSpPr>
          <p:nvPr/>
        </p:nvSpPr>
        <p:spPr bwMode="auto">
          <a:xfrm>
            <a:off x="341313" y="5459413"/>
            <a:ext cx="1947862"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b="1">
                <a:solidFill>
                  <a:schemeClr val="accent2"/>
                </a:solidFill>
                <a:latin typeface="微软雅黑" panose="020B0503020204020204" pitchFamily="34" charset="-122"/>
                <a:ea typeface="微软雅黑" panose="020B0503020204020204" pitchFamily="34" charset="-122"/>
              </a:rPr>
              <a:t>选题</a:t>
            </a:r>
            <a:r>
              <a:rPr lang="zh-CN" altLang="en-US" sz="3000" b="1">
                <a:solidFill>
                  <a:schemeClr val="accent2"/>
                </a:solidFill>
                <a:latin typeface="微软雅黑" panose="020B0503020204020204" pitchFamily="34" charset="-122"/>
                <a:ea typeface="微软雅黑" panose="020B0503020204020204" pitchFamily="34" charset="-122"/>
              </a:rPr>
              <a:t>动因</a:t>
            </a:r>
            <a:endParaRPr lang="zh-CN" altLang="en-US" sz="3000" b="1">
              <a:solidFill>
                <a:schemeClr val="accent2"/>
              </a:solidFill>
              <a:latin typeface="微软雅黑" panose="020B0503020204020204" pitchFamily="34" charset="-122"/>
              <a:ea typeface="微软雅黑" panose="020B0503020204020204" pitchFamily="34" charset="-122"/>
            </a:endParaRPr>
          </a:p>
        </p:txBody>
      </p:sp>
      <p:sp>
        <p:nvSpPr>
          <p:cNvPr id="9234" name="TextBox 68"/>
          <p:cNvSpPr txBox="1">
            <a:spLocks noChangeArrowheads="1"/>
          </p:cNvSpPr>
          <p:nvPr/>
        </p:nvSpPr>
        <p:spPr bwMode="auto">
          <a:xfrm>
            <a:off x="5086350" y="5373370"/>
            <a:ext cx="209232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b="1">
                <a:solidFill>
                  <a:schemeClr val="accent2"/>
                </a:solidFill>
                <a:latin typeface="微软雅黑" panose="020B0503020204020204" pitchFamily="34" charset="-122"/>
                <a:ea typeface="微软雅黑" panose="020B0503020204020204" pitchFamily="34" charset="-122"/>
              </a:rPr>
              <a:t>研究</a:t>
            </a:r>
            <a:r>
              <a:rPr lang="zh-CN" altLang="en-US" sz="3000" b="1">
                <a:solidFill>
                  <a:schemeClr val="accent2"/>
                </a:solidFill>
                <a:latin typeface="微软雅黑" panose="020B0503020204020204" pitchFamily="34" charset="-122"/>
                <a:ea typeface="微软雅黑" panose="020B0503020204020204" pitchFamily="34" charset="-122"/>
              </a:rPr>
              <a:t>方法</a:t>
            </a:r>
            <a:endParaRPr lang="zh-CN" altLang="en-US" sz="3000" b="1">
              <a:solidFill>
                <a:schemeClr val="accent2"/>
              </a:solidFill>
              <a:latin typeface="微软雅黑" panose="020B0503020204020204" pitchFamily="34" charset="-122"/>
              <a:ea typeface="微软雅黑" panose="020B0503020204020204" pitchFamily="34" charset="-122"/>
            </a:endParaRPr>
          </a:p>
        </p:txBody>
      </p:sp>
      <p:sp>
        <p:nvSpPr>
          <p:cNvPr id="9235" name="TextBox 69"/>
          <p:cNvSpPr txBox="1">
            <a:spLocks noChangeArrowheads="1"/>
          </p:cNvSpPr>
          <p:nvPr/>
        </p:nvSpPr>
        <p:spPr bwMode="auto">
          <a:xfrm>
            <a:off x="7610158" y="5373370"/>
            <a:ext cx="194945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b="1">
                <a:solidFill>
                  <a:schemeClr val="accent2"/>
                </a:solidFill>
                <a:latin typeface="微软雅黑" panose="020B0503020204020204" pitchFamily="34" charset="-122"/>
                <a:ea typeface="微软雅黑" panose="020B0503020204020204" pitchFamily="34" charset="-122"/>
              </a:rPr>
              <a:t>项目</a:t>
            </a:r>
            <a:r>
              <a:rPr lang="zh-CN" altLang="en-US" sz="3000" b="1">
                <a:solidFill>
                  <a:schemeClr val="accent2"/>
                </a:solidFill>
                <a:latin typeface="微软雅黑" panose="020B0503020204020204" pitchFamily="34" charset="-122"/>
                <a:ea typeface="微软雅黑" panose="020B0503020204020204" pitchFamily="34" charset="-122"/>
              </a:rPr>
              <a:t>介绍</a:t>
            </a:r>
            <a:endParaRPr lang="zh-CN" altLang="en-US" sz="3000" b="1">
              <a:solidFill>
                <a:schemeClr val="accent2"/>
              </a:solidFill>
              <a:latin typeface="微软雅黑" panose="020B0503020204020204" pitchFamily="34" charset="-122"/>
              <a:ea typeface="微软雅黑" panose="020B0503020204020204" pitchFamily="34" charset="-122"/>
            </a:endParaRPr>
          </a:p>
        </p:txBody>
      </p:sp>
      <p:sp>
        <p:nvSpPr>
          <p:cNvPr id="9236" name="TextBox 70"/>
          <p:cNvSpPr txBox="1">
            <a:spLocks noChangeArrowheads="1"/>
          </p:cNvSpPr>
          <p:nvPr/>
        </p:nvSpPr>
        <p:spPr bwMode="auto">
          <a:xfrm>
            <a:off x="9986645" y="5373370"/>
            <a:ext cx="194945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b="1">
                <a:solidFill>
                  <a:schemeClr val="accent2"/>
                </a:solidFill>
                <a:latin typeface="微软雅黑" panose="020B0503020204020204" pitchFamily="34" charset="-122"/>
                <a:ea typeface="微软雅黑" panose="020B0503020204020204" pitchFamily="34" charset="-122"/>
              </a:rPr>
              <a:t>个人总结</a:t>
            </a:r>
            <a:endParaRPr lang="zh-CN" altLang="en-US" sz="3000" b="1">
              <a:solidFill>
                <a:schemeClr val="accent2"/>
              </a:solidFill>
              <a:latin typeface="微软雅黑" panose="020B0503020204020204" pitchFamily="34" charset="-122"/>
              <a:ea typeface="微软雅黑" panose="020B0503020204020204" pitchFamily="34" charset="-122"/>
            </a:endParaRPr>
          </a:p>
        </p:txBody>
      </p:sp>
      <p:sp>
        <p:nvSpPr>
          <p:cNvPr id="9237" name="Rectangle 3"/>
          <p:cNvSpPr txBox="1">
            <a:spLocks noChangeArrowheads="1"/>
          </p:cNvSpPr>
          <p:nvPr/>
        </p:nvSpPr>
        <p:spPr bwMode="auto">
          <a:xfrm>
            <a:off x="5203825" y="536575"/>
            <a:ext cx="15367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zh-CN" altLang="en-US" sz="3600" b="1">
                <a:solidFill>
                  <a:schemeClr val="accent2"/>
                </a:solidFill>
                <a:ea typeface="微软雅黑" panose="020B0503020204020204" pitchFamily="34" charset="-122"/>
              </a:rPr>
              <a:t>目录</a:t>
            </a:r>
            <a:endParaRPr lang="zh-CN" altLang="en-US" sz="3600" b="1">
              <a:solidFill>
                <a:schemeClr val="accent2"/>
              </a:solidFill>
              <a:ea typeface="微软雅黑" panose="020B0503020204020204" pitchFamily="34" charset="-122"/>
            </a:endParaRPr>
          </a:p>
        </p:txBody>
      </p:sp>
      <p:sp>
        <p:nvSpPr>
          <p:cNvPr id="9238" name="Text Box 5"/>
          <p:cNvSpPr txBox="1">
            <a:spLocks noChangeArrowheads="1"/>
          </p:cNvSpPr>
          <p:nvPr/>
        </p:nvSpPr>
        <p:spPr bwMode="auto">
          <a:xfrm>
            <a:off x="5126038" y="1095375"/>
            <a:ext cx="1692275"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chemeClr val="accent2"/>
                </a:solidFill>
                <a:ea typeface="微软雅黑" panose="020B0503020204020204" pitchFamily="34" charset="-122"/>
              </a:rPr>
              <a:t>C</a:t>
            </a:r>
            <a:r>
              <a:rPr lang="zh-CN" altLang="en-US" sz="2400">
                <a:solidFill>
                  <a:schemeClr val="accent2"/>
                </a:solidFill>
                <a:ea typeface="微软雅黑" panose="020B0503020204020204" pitchFamily="34" charset="-122"/>
              </a:rPr>
              <a:t>ontents</a:t>
            </a:r>
            <a:endParaRPr lang="zh-CN" altLang="en-US" sz="2400">
              <a:solidFill>
                <a:schemeClr val="accent2"/>
              </a:solidFill>
              <a:ea typeface="微软雅黑" panose="020B0503020204020204" pitchFamily="34" charset="-122"/>
            </a:endParaRPr>
          </a:p>
        </p:txBody>
      </p:sp>
    </p:spTree>
  </p:cSld>
  <p:clrMapOvr>
    <a:masterClrMapping/>
  </p:clrMapOvr>
  <p:transition spd="slow" advTm="8561">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100"/>
                                  </p:stCondLst>
                                  <p:childTnLst>
                                    <p:set>
                                      <p:cBhvr>
                                        <p:cTn id="6" dur="1" fill="hold">
                                          <p:stCondLst>
                                            <p:cond delay="0"/>
                                          </p:stCondLst>
                                        </p:cTn>
                                        <p:tgtEl>
                                          <p:spTgt spid="9232"/>
                                        </p:tgtEl>
                                        <p:attrNameLst>
                                          <p:attrName>style.visibility</p:attrName>
                                        </p:attrNameLst>
                                      </p:cBhvr>
                                      <p:to>
                                        <p:strVal val="visible"/>
                                      </p:to>
                                    </p:set>
                                    <p:anim calcmode="lin" valueType="num">
                                      <p:cBhvr additive="base">
                                        <p:cTn id="7" dur="500" fill="hold"/>
                                        <p:tgtEl>
                                          <p:spTgt spid="9232"/>
                                        </p:tgtEl>
                                        <p:attrNameLst>
                                          <p:attrName>ppt_x</p:attrName>
                                        </p:attrNameLst>
                                      </p:cBhvr>
                                      <p:tavLst>
                                        <p:tav tm="0">
                                          <p:val>
                                            <p:strVal val="1+#ppt_w/2"/>
                                          </p:val>
                                        </p:tav>
                                        <p:tav tm="100000">
                                          <p:val>
                                            <p:strVal val="#ppt_x"/>
                                          </p:val>
                                        </p:tav>
                                      </p:tavLst>
                                    </p:anim>
                                    <p:anim calcmode="lin" valueType="num">
                                      <p:cBhvr additive="base">
                                        <p:cTn id="8" dur="500" fill="hold"/>
                                        <p:tgtEl>
                                          <p:spTgt spid="9232"/>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100"/>
                                  </p:stCondLst>
                                  <p:childTnLst>
                                    <p:set>
                                      <p:cBhvr>
                                        <p:cTn id="10" dur="1" fill="hold">
                                          <p:stCondLst>
                                            <p:cond delay="0"/>
                                          </p:stCondLst>
                                        </p:cTn>
                                        <p:tgtEl>
                                          <p:spTgt spid="9233"/>
                                        </p:tgtEl>
                                        <p:attrNameLst>
                                          <p:attrName>style.visibility</p:attrName>
                                        </p:attrNameLst>
                                      </p:cBhvr>
                                      <p:to>
                                        <p:strVal val="visible"/>
                                      </p:to>
                                    </p:set>
                                    <p:anim calcmode="lin" valueType="num">
                                      <p:cBhvr additive="base">
                                        <p:cTn id="11" dur="500" fill="hold"/>
                                        <p:tgtEl>
                                          <p:spTgt spid="9233"/>
                                        </p:tgtEl>
                                        <p:attrNameLst>
                                          <p:attrName>ppt_x</p:attrName>
                                        </p:attrNameLst>
                                      </p:cBhvr>
                                      <p:tavLst>
                                        <p:tav tm="0">
                                          <p:val>
                                            <p:strVal val="1+#ppt_w/2"/>
                                          </p:val>
                                        </p:tav>
                                        <p:tav tm="100000">
                                          <p:val>
                                            <p:strVal val="#ppt_x"/>
                                          </p:val>
                                        </p:tav>
                                      </p:tavLst>
                                    </p:anim>
                                    <p:anim calcmode="lin" valueType="num">
                                      <p:cBhvr additive="base">
                                        <p:cTn id="12" dur="500" fill="hold"/>
                                        <p:tgtEl>
                                          <p:spTgt spid="9233"/>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stCondLst>
                                    <p:cond delay="100"/>
                                  </p:stCondLst>
                                  <p:childTnLst>
                                    <p:set>
                                      <p:cBhvr>
                                        <p:cTn id="14" dur="1" fill="hold">
                                          <p:stCondLst>
                                            <p:cond delay="0"/>
                                          </p:stCondLst>
                                        </p:cTn>
                                        <p:tgtEl>
                                          <p:spTgt spid="9234"/>
                                        </p:tgtEl>
                                        <p:attrNameLst>
                                          <p:attrName>style.visibility</p:attrName>
                                        </p:attrNameLst>
                                      </p:cBhvr>
                                      <p:to>
                                        <p:strVal val="visible"/>
                                      </p:to>
                                    </p:set>
                                    <p:anim calcmode="lin" valueType="num">
                                      <p:cBhvr additive="base">
                                        <p:cTn id="15" dur="500" fill="hold"/>
                                        <p:tgtEl>
                                          <p:spTgt spid="9234"/>
                                        </p:tgtEl>
                                        <p:attrNameLst>
                                          <p:attrName>ppt_x</p:attrName>
                                        </p:attrNameLst>
                                      </p:cBhvr>
                                      <p:tavLst>
                                        <p:tav tm="0">
                                          <p:val>
                                            <p:strVal val="1+#ppt_w/2"/>
                                          </p:val>
                                        </p:tav>
                                        <p:tav tm="100000">
                                          <p:val>
                                            <p:strVal val="#ppt_x"/>
                                          </p:val>
                                        </p:tav>
                                      </p:tavLst>
                                    </p:anim>
                                    <p:anim calcmode="lin" valueType="num">
                                      <p:cBhvr additive="base">
                                        <p:cTn id="16" dur="500" fill="hold"/>
                                        <p:tgtEl>
                                          <p:spTgt spid="9234"/>
                                        </p:tgtEl>
                                        <p:attrNameLst>
                                          <p:attrName>ppt_y</p:attrName>
                                        </p:attrNameLst>
                                      </p:cBhvr>
                                      <p:tavLst>
                                        <p:tav tm="0">
                                          <p:val>
                                            <p:strVal val="1+#ppt_h/2"/>
                                          </p:val>
                                        </p:tav>
                                        <p:tav tm="100000">
                                          <p:val>
                                            <p:strVal val="#ppt_y"/>
                                          </p:val>
                                        </p:tav>
                                      </p:tavLst>
                                    </p:anim>
                                  </p:childTnLst>
                                </p:cTn>
                              </p:par>
                              <p:par>
                                <p:cTn id="17" presetID="2" presetClass="entr" presetSubtype="6" fill="hold" grpId="0" nodeType="withEffect">
                                  <p:stCondLst>
                                    <p:cond delay="100"/>
                                  </p:stCondLst>
                                  <p:childTnLst>
                                    <p:set>
                                      <p:cBhvr>
                                        <p:cTn id="18" dur="1" fill="hold">
                                          <p:stCondLst>
                                            <p:cond delay="0"/>
                                          </p:stCondLst>
                                        </p:cTn>
                                        <p:tgtEl>
                                          <p:spTgt spid="9235"/>
                                        </p:tgtEl>
                                        <p:attrNameLst>
                                          <p:attrName>style.visibility</p:attrName>
                                        </p:attrNameLst>
                                      </p:cBhvr>
                                      <p:to>
                                        <p:strVal val="visible"/>
                                      </p:to>
                                    </p:set>
                                    <p:anim calcmode="lin" valueType="num">
                                      <p:cBhvr additive="base">
                                        <p:cTn id="19" dur="500" fill="hold"/>
                                        <p:tgtEl>
                                          <p:spTgt spid="9235"/>
                                        </p:tgtEl>
                                        <p:attrNameLst>
                                          <p:attrName>ppt_x</p:attrName>
                                        </p:attrNameLst>
                                      </p:cBhvr>
                                      <p:tavLst>
                                        <p:tav tm="0">
                                          <p:val>
                                            <p:strVal val="1+#ppt_w/2"/>
                                          </p:val>
                                        </p:tav>
                                        <p:tav tm="100000">
                                          <p:val>
                                            <p:strVal val="#ppt_x"/>
                                          </p:val>
                                        </p:tav>
                                      </p:tavLst>
                                    </p:anim>
                                    <p:anim calcmode="lin" valueType="num">
                                      <p:cBhvr additive="base">
                                        <p:cTn id="20" dur="500" fill="hold"/>
                                        <p:tgtEl>
                                          <p:spTgt spid="9235"/>
                                        </p:tgtEl>
                                        <p:attrNameLst>
                                          <p:attrName>ppt_y</p:attrName>
                                        </p:attrNameLst>
                                      </p:cBhvr>
                                      <p:tavLst>
                                        <p:tav tm="0">
                                          <p:val>
                                            <p:strVal val="1+#ppt_h/2"/>
                                          </p:val>
                                        </p:tav>
                                        <p:tav tm="100000">
                                          <p:val>
                                            <p:strVal val="#ppt_y"/>
                                          </p:val>
                                        </p:tav>
                                      </p:tavLst>
                                    </p:anim>
                                  </p:childTnLst>
                                </p:cTn>
                              </p:par>
                              <p:par>
                                <p:cTn id="21" presetID="2" presetClass="entr" presetSubtype="6" fill="hold" grpId="0" nodeType="withEffect">
                                  <p:stCondLst>
                                    <p:cond delay="100"/>
                                  </p:stCondLst>
                                  <p:childTnLst>
                                    <p:set>
                                      <p:cBhvr>
                                        <p:cTn id="22" dur="1" fill="hold">
                                          <p:stCondLst>
                                            <p:cond delay="0"/>
                                          </p:stCondLst>
                                        </p:cTn>
                                        <p:tgtEl>
                                          <p:spTgt spid="9236"/>
                                        </p:tgtEl>
                                        <p:attrNameLst>
                                          <p:attrName>style.visibility</p:attrName>
                                        </p:attrNameLst>
                                      </p:cBhvr>
                                      <p:to>
                                        <p:strVal val="visible"/>
                                      </p:to>
                                    </p:set>
                                    <p:anim calcmode="lin" valueType="num">
                                      <p:cBhvr additive="base">
                                        <p:cTn id="23" dur="500" fill="hold"/>
                                        <p:tgtEl>
                                          <p:spTgt spid="9236"/>
                                        </p:tgtEl>
                                        <p:attrNameLst>
                                          <p:attrName>ppt_x</p:attrName>
                                        </p:attrNameLst>
                                      </p:cBhvr>
                                      <p:tavLst>
                                        <p:tav tm="0">
                                          <p:val>
                                            <p:strVal val="1+#ppt_w/2"/>
                                          </p:val>
                                        </p:tav>
                                        <p:tav tm="100000">
                                          <p:val>
                                            <p:strVal val="#ppt_x"/>
                                          </p:val>
                                        </p:tav>
                                      </p:tavLst>
                                    </p:anim>
                                    <p:anim calcmode="lin" valueType="num">
                                      <p:cBhvr additive="base">
                                        <p:cTn id="24" dur="500" fill="hold"/>
                                        <p:tgtEl>
                                          <p:spTgt spid="9236"/>
                                        </p:tgtEl>
                                        <p:attrNameLst>
                                          <p:attrName>ppt_y</p:attrName>
                                        </p:attrNameLst>
                                      </p:cBhvr>
                                      <p:tavLst>
                                        <p:tav tm="0">
                                          <p:val>
                                            <p:strVal val="1+#ppt_h/2"/>
                                          </p:val>
                                        </p:tav>
                                        <p:tav tm="100000">
                                          <p:val>
                                            <p:strVal val="#ppt_y"/>
                                          </p:val>
                                        </p:tav>
                                      </p:tavLst>
                                    </p:anim>
                                  </p:childTnLst>
                                </p:cTn>
                              </p:par>
                            </p:childTnLst>
                          </p:cTn>
                        </p:par>
                        <p:par>
                          <p:cTn id="25" fill="hold">
                            <p:stCondLst>
                              <p:cond delay="600"/>
                            </p:stCondLst>
                            <p:childTnLst>
                              <p:par>
                                <p:cTn id="26" presetID="31" presetClass="entr" presetSubtype="0" fill="hold" grpId="0" nodeType="afterEffect">
                                  <p:stCondLst>
                                    <p:cond delay="0"/>
                                  </p:stCondLst>
                                  <p:childTnLst>
                                    <p:set>
                                      <p:cBhvr>
                                        <p:cTn id="27" dur="1" fill="hold">
                                          <p:stCondLst>
                                            <p:cond delay="0"/>
                                          </p:stCondLst>
                                        </p:cTn>
                                        <p:tgtEl>
                                          <p:spTgt spid="9237"/>
                                        </p:tgtEl>
                                        <p:attrNameLst>
                                          <p:attrName>style.visibility</p:attrName>
                                        </p:attrNameLst>
                                      </p:cBhvr>
                                      <p:to>
                                        <p:strVal val="visible"/>
                                      </p:to>
                                    </p:set>
                                    <p:anim calcmode="lin" valueType="num">
                                      <p:cBhvr>
                                        <p:cTn id="28" dur="300" fill="hold"/>
                                        <p:tgtEl>
                                          <p:spTgt spid="9237"/>
                                        </p:tgtEl>
                                        <p:attrNameLst>
                                          <p:attrName>ppt_w</p:attrName>
                                        </p:attrNameLst>
                                      </p:cBhvr>
                                      <p:tavLst>
                                        <p:tav tm="0">
                                          <p:val>
                                            <p:fltVal val="0"/>
                                          </p:val>
                                        </p:tav>
                                        <p:tav tm="100000">
                                          <p:val>
                                            <p:strVal val="#ppt_w"/>
                                          </p:val>
                                        </p:tav>
                                      </p:tavLst>
                                    </p:anim>
                                    <p:anim calcmode="lin" valueType="num">
                                      <p:cBhvr>
                                        <p:cTn id="29" dur="300" fill="hold"/>
                                        <p:tgtEl>
                                          <p:spTgt spid="9237"/>
                                        </p:tgtEl>
                                        <p:attrNameLst>
                                          <p:attrName>ppt_h</p:attrName>
                                        </p:attrNameLst>
                                      </p:cBhvr>
                                      <p:tavLst>
                                        <p:tav tm="0">
                                          <p:val>
                                            <p:fltVal val="0"/>
                                          </p:val>
                                        </p:tav>
                                        <p:tav tm="100000">
                                          <p:val>
                                            <p:strVal val="#ppt_h"/>
                                          </p:val>
                                        </p:tav>
                                      </p:tavLst>
                                    </p:anim>
                                    <p:anim calcmode="lin" valueType="num">
                                      <p:cBhvr>
                                        <p:cTn id="30" dur="300" fill="hold"/>
                                        <p:tgtEl>
                                          <p:spTgt spid="9237"/>
                                        </p:tgtEl>
                                        <p:attrNameLst>
                                          <p:attrName>style.rotation</p:attrName>
                                        </p:attrNameLst>
                                      </p:cBhvr>
                                      <p:tavLst>
                                        <p:tav tm="0">
                                          <p:val>
                                            <p:fltVal val="90"/>
                                          </p:val>
                                        </p:tav>
                                        <p:tav tm="100000">
                                          <p:val>
                                            <p:fltVal val="0"/>
                                          </p:val>
                                        </p:tav>
                                      </p:tavLst>
                                    </p:anim>
                                    <p:animEffect transition="in" filter="fade">
                                      <p:cBhvr>
                                        <p:cTn id="31" dur="300"/>
                                        <p:tgtEl>
                                          <p:spTgt spid="9237"/>
                                        </p:tgtEl>
                                      </p:cBhvr>
                                    </p:animEffect>
                                  </p:childTnLst>
                                </p:cTn>
                              </p:par>
                              <p:par>
                                <p:cTn id="32" presetID="31" presetClass="entr" presetSubtype="0" fill="hold" grpId="0" nodeType="withEffect">
                                  <p:stCondLst>
                                    <p:cond delay="0"/>
                                  </p:stCondLst>
                                  <p:childTnLst>
                                    <p:set>
                                      <p:cBhvr>
                                        <p:cTn id="33" dur="1" fill="hold">
                                          <p:stCondLst>
                                            <p:cond delay="0"/>
                                          </p:stCondLst>
                                        </p:cTn>
                                        <p:tgtEl>
                                          <p:spTgt spid="9238"/>
                                        </p:tgtEl>
                                        <p:attrNameLst>
                                          <p:attrName>style.visibility</p:attrName>
                                        </p:attrNameLst>
                                      </p:cBhvr>
                                      <p:to>
                                        <p:strVal val="visible"/>
                                      </p:to>
                                    </p:set>
                                    <p:anim calcmode="lin" valueType="num">
                                      <p:cBhvr>
                                        <p:cTn id="34" dur="300" fill="hold"/>
                                        <p:tgtEl>
                                          <p:spTgt spid="9238"/>
                                        </p:tgtEl>
                                        <p:attrNameLst>
                                          <p:attrName>ppt_w</p:attrName>
                                        </p:attrNameLst>
                                      </p:cBhvr>
                                      <p:tavLst>
                                        <p:tav tm="0">
                                          <p:val>
                                            <p:fltVal val="0"/>
                                          </p:val>
                                        </p:tav>
                                        <p:tav tm="100000">
                                          <p:val>
                                            <p:strVal val="#ppt_w"/>
                                          </p:val>
                                        </p:tav>
                                      </p:tavLst>
                                    </p:anim>
                                    <p:anim calcmode="lin" valueType="num">
                                      <p:cBhvr>
                                        <p:cTn id="35" dur="300" fill="hold"/>
                                        <p:tgtEl>
                                          <p:spTgt spid="9238"/>
                                        </p:tgtEl>
                                        <p:attrNameLst>
                                          <p:attrName>ppt_h</p:attrName>
                                        </p:attrNameLst>
                                      </p:cBhvr>
                                      <p:tavLst>
                                        <p:tav tm="0">
                                          <p:val>
                                            <p:fltVal val="0"/>
                                          </p:val>
                                        </p:tav>
                                        <p:tav tm="100000">
                                          <p:val>
                                            <p:strVal val="#ppt_h"/>
                                          </p:val>
                                        </p:tav>
                                      </p:tavLst>
                                    </p:anim>
                                    <p:anim calcmode="lin" valueType="num">
                                      <p:cBhvr>
                                        <p:cTn id="36" dur="300" fill="hold"/>
                                        <p:tgtEl>
                                          <p:spTgt spid="9238"/>
                                        </p:tgtEl>
                                        <p:attrNameLst>
                                          <p:attrName>style.rotation</p:attrName>
                                        </p:attrNameLst>
                                      </p:cBhvr>
                                      <p:tavLst>
                                        <p:tav tm="0">
                                          <p:val>
                                            <p:fltVal val="90"/>
                                          </p:val>
                                        </p:tav>
                                        <p:tav tm="100000">
                                          <p:val>
                                            <p:fltVal val="0"/>
                                          </p:val>
                                        </p:tav>
                                      </p:tavLst>
                                    </p:anim>
                                    <p:animEffect transition="in" filter="fade">
                                      <p:cBhvr>
                                        <p:cTn id="37" dur="300"/>
                                        <p:tgtEl>
                                          <p:spTgt spid="9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2" grpId="0" autoUpdateAnimBg="0"/>
      <p:bldP spid="9233" grpId="0" autoUpdateAnimBg="0"/>
      <p:bldP spid="9234" grpId="0" autoUpdateAnimBg="0"/>
      <p:bldP spid="9235" grpId="0" autoUpdateAnimBg="0"/>
      <p:bldP spid="9236" grpId="0" autoUpdateAnimBg="0"/>
      <p:bldP spid="9237" grpId="0" autoUpdateAnimBg="0"/>
      <p:bldP spid="923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0242" name="Oval 5"/>
          <p:cNvSpPr>
            <a:spLocks noChangeArrowheads="1"/>
          </p:cNvSpPr>
          <p:nvPr/>
        </p:nvSpPr>
        <p:spPr bwMode="auto">
          <a:xfrm>
            <a:off x="4062413" y="627063"/>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3" name="Freeform 11"/>
          <p:cNvSpPr>
            <a:spLocks noEditPoints="1"/>
          </p:cNvSpPr>
          <p:nvPr/>
        </p:nvSpPr>
        <p:spPr bwMode="auto">
          <a:xfrm>
            <a:off x="5595938" y="936625"/>
            <a:ext cx="1152525" cy="1217613"/>
          </a:xfrm>
          <a:custGeom>
            <a:avLst/>
            <a:gdLst>
              <a:gd name="T0" fmla="*/ 719918 w 1404"/>
              <a:gd name="T1" fmla="*/ 0 h 1483"/>
              <a:gd name="T2" fmla="*/ 879991 w 1404"/>
              <a:gd name="T3" fmla="*/ 374398 h 1483"/>
              <a:gd name="T4" fmla="*/ 758499 w 1404"/>
              <a:gd name="T5" fmla="*/ 160104 h 1483"/>
              <a:gd name="T6" fmla="*/ 349698 w 1404"/>
              <a:gd name="T7" fmla="*/ 120694 h 1483"/>
              <a:gd name="T8" fmla="*/ 319325 w 1404"/>
              <a:gd name="T9" fmla="*/ 321029 h 1483"/>
              <a:gd name="T10" fmla="*/ 121491 w 1404"/>
              <a:gd name="T11" fmla="*/ 912183 h 1483"/>
              <a:gd name="T12" fmla="*/ 531114 w 1404"/>
              <a:gd name="T13" fmla="*/ 951594 h 1483"/>
              <a:gd name="T14" fmla="*/ 160894 w 1404"/>
              <a:gd name="T15" fmla="*/ 1073109 h 1483"/>
              <a:gd name="T16" fmla="*/ 0 w 1404"/>
              <a:gd name="T17" fmla="*/ 252883 h 1483"/>
              <a:gd name="T18" fmla="*/ 1022825 w 1404"/>
              <a:gd name="T19" fmla="*/ 392461 h 1483"/>
              <a:gd name="T20" fmla="*/ 1137749 w 1404"/>
              <a:gd name="T21" fmla="*/ 508228 h 1483"/>
              <a:gd name="T22" fmla="*/ 1003124 w 1404"/>
              <a:gd name="T23" fmla="*/ 834184 h 1483"/>
              <a:gd name="T24" fmla="*/ 1081108 w 1404"/>
              <a:gd name="T25" fmla="*/ 585407 h 1483"/>
              <a:gd name="T26" fmla="*/ 1051556 w 1404"/>
              <a:gd name="T27" fmla="*/ 515618 h 1483"/>
              <a:gd name="T28" fmla="*/ 902155 w 1404"/>
              <a:gd name="T29" fmla="*/ 429408 h 1483"/>
              <a:gd name="T30" fmla="*/ 1040884 w 1404"/>
              <a:gd name="T31" fmla="*/ 560775 h 1483"/>
              <a:gd name="T32" fmla="*/ 823349 w 1404"/>
              <a:gd name="T33" fmla="*/ 967194 h 1483"/>
              <a:gd name="T34" fmla="*/ 627157 w 1404"/>
              <a:gd name="T35" fmla="*/ 853068 h 1483"/>
              <a:gd name="T36" fmla="*/ 868498 w 1404"/>
              <a:gd name="T37" fmla="*/ 461429 h 1483"/>
              <a:gd name="T38" fmla="*/ 1040884 w 1404"/>
              <a:gd name="T39" fmla="*/ 560775 h 1483"/>
              <a:gd name="T40" fmla="*/ 556561 w 1404"/>
              <a:gd name="T41" fmla="*/ 1203655 h 1483"/>
              <a:gd name="T42" fmla="*/ 701037 w 1404"/>
              <a:gd name="T43" fmla="*/ 954057 h 1483"/>
              <a:gd name="T44" fmla="*/ 417010 w 1404"/>
              <a:gd name="T45" fmla="*/ 211830 h 1483"/>
              <a:gd name="T46" fmla="*/ 683799 w 1404"/>
              <a:gd name="T47" fmla="*/ 273409 h 1483"/>
              <a:gd name="T48" fmla="*/ 417010 w 1404"/>
              <a:gd name="T49" fmla="*/ 211830 h 1483"/>
              <a:gd name="T50" fmla="*/ 366115 w 1404"/>
              <a:gd name="T51" fmla="*/ 620712 h 1483"/>
              <a:gd name="T52" fmla="*/ 210147 w 1404"/>
              <a:gd name="T53" fmla="*/ 682290 h 1483"/>
              <a:gd name="T54" fmla="*/ 210147 w 1404"/>
              <a:gd name="T55" fmla="*/ 478671 h 1483"/>
              <a:gd name="T56" fmla="*/ 683799 w 1404"/>
              <a:gd name="T57" fmla="*/ 540249 h 1483"/>
              <a:gd name="T58" fmla="*/ 210147 w 1404"/>
              <a:gd name="T59" fmla="*/ 478671 h 1483"/>
              <a:gd name="T60" fmla="*/ 683799 w 1404"/>
              <a:gd name="T61" fmla="*/ 347303 h 1483"/>
              <a:gd name="T62" fmla="*/ 210147 w 1404"/>
              <a:gd name="T63" fmla="*/ 408882 h 1483"/>
              <a:gd name="T64" fmla="*/ 157610 w 1404"/>
              <a:gd name="T65" fmla="*/ 265198 h 1483"/>
              <a:gd name="T66" fmla="*/ 294698 w 1404"/>
              <a:gd name="T67" fmla="*/ 245493 h 1483"/>
              <a:gd name="T68" fmla="*/ 157610 w 1404"/>
              <a:gd name="T69" fmla="*/ 265198 h 14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04" h="1483">
                <a:moveTo>
                  <a:pt x="308" y="0"/>
                </a:moveTo>
                <a:lnTo>
                  <a:pt x="877" y="0"/>
                </a:lnTo>
                <a:cubicBezTo>
                  <a:pt x="984" y="0"/>
                  <a:pt x="1072" y="88"/>
                  <a:pt x="1072" y="195"/>
                </a:cubicBezTo>
                <a:lnTo>
                  <a:pt x="1072" y="456"/>
                </a:lnTo>
                <a:cubicBezTo>
                  <a:pt x="1010" y="504"/>
                  <a:pt x="973" y="550"/>
                  <a:pt x="924" y="616"/>
                </a:cubicBezTo>
                <a:lnTo>
                  <a:pt x="924" y="195"/>
                </a:lnTo>
                <a:cubicBezTo>
                  <a:pt x="924" y="169"/>
                  <a:pt x="903" y="147"/>
                  <a:pt x="877" y="147"/>
                </a:cubicBezTo>
                <a:lnTo>
                  <a:pt x="426" y="147"/>
                </a:lnTo>
                <a:lnTo>
                  <a:pt x="426" y="354"/>
                </a:lnTo>
                <a:cubicBezTo>
                  <a:pt x="426" y="374"/>
                  <a:pt x="409" y="391"/>
                  <a:pt x="389" y="391"/>
                </a:cubicBezTo>
                <a:lnTo>
                  <a:pt x="148" y="391"/>
                </a:lnTo>
                <a:lnTo>
                  <a:pt x="148" y="1111"/>
                </a:lnTo>
                <a:cubicBezTo>
                  <a:pt x="148" y="1138"/>
                  <a:pt x="169" y="1159"/>
                  <a:pt x="196" y="1159"/>
                </a:cubicBezTo>
                <a:lnTo>
                  <a:pt x="647" y="1159"/>
                </a:lnTo>
                <a:cubicBezTo>
                  <a:pt x="632" y="1208"/>
                  <a:pt x="619" y="1257"/>
                  <a:pt x="610" y="1307"/>
                </a:cubicBezTo>
                <a:lnTo>
                  <a:pt x="196" y="1307"/>
                </a:lnTo>
                <a:cubicBezTo>
                  <a:pt x="88" y="1307"/>
                  <a:pt x="0" y="1219"/>
                  <a:pt x="0" y="1111"/>
                </a:cubicBezTo>
                <a:lnTo>
                  <a:pt x="0" y="308"/>
                </a:lnTo>
                <a:lnTo>
                  <a:pt x="308" y="0"/>
                </a:lnTo>
                <a:close/>
                <a:moveTo>
                  <a:pt x="1246" y="478"/>
                </a:moveTo>
                <a:cubicBezTo>
                  <a:pt x="1266" y="490"/>
                  <a:pt x="1279" y="509"/>
                  <a:pt x="1284" y="536"/>
                </a:cubicBezTo>
                <a:cubicBezTo>
                  <a:pt x="1322" y="546"/>
                  <a:pt x="1359" y="571"/>
                  <a:pt x="1386" y="619"/>
                </a:cubicBezTo>
                <a:cubicBezTo>
                  <a:pt x="1404" y="661"/>
                  <a:pt x="1397" y="720"/>
                  <a:pt x="1372" y="765"/>
                </a:cubicBezTo>
                <a:cubicBezTo>
                  <a:pt x="1330" y="843"/>
                  <a:pt x="1273" y="938"/>
                  <a:pt x="1222" y="1016"/>
                </a:cubicBezTo>
                <a:cubicBezTo>
                  <a:pt x="1190" y="1029"/>
                  <a:pt x="1196" y="961"/>
                  <a:pt x="1208" y="944"/>
                </a:cubicBezTo>
                <a:cubicBezTo>
                  <a:pt x="1249" y="882"/>
                  <a:pt x="1284" y="824"/>
                  <a:pt x="1317" y="713"/>
                </a:cubicBezTo>
                <a:cubicBezTo>
                  <a:pt x="1324" y="661"/>
                  <a:pt x="1300" y="637"/>
                  <a:pt x="1284" y="614"/>
                </a:cubicBezTo>
                <a:cubicBezTo>
                  <a:pt x="1283" y="618"/>
                  <a:pt x="1282" y="623"/>
                  <a:pt x="1281" y="628"/>
                </a:cubicBezTo>
                <a:cubicBezTo>
                  <a:pt x="1250" y="614"/>
                  <a:pt x="1220" y="599"/>
                  <a:pt x="1189" y="582"/>
                </a:cubicBezTo>
                <a:cubicBezTo>
                  <a:pt x="1158" y="565"/>
                  <a:pt x="1129" y="543"/>
                  <a:pt x="1099" y="523"/>
                </a:cubicBezTo>
                <a:cubicBezTo>
                  <a:pt x="1157" y="473"/>
                  <a:pt x="1207" y="456"/>
                  <a:pt x="1246" y="478"/>
                </a:cubicBezTo>
                <a:close/>
                <a:moveTo>
                  <a:pt x="1268" y="683"/>
                </a:moveTo>
                <a:cubicBezTo>
                  <a:pt x="1242" y="770"/>
                  <a:pt x="1192" y="879"/>
                  <a:pt x="1121" y="1002"/>
                </a:cubicBezTo>
                <a:cubicBezTo>
                  <a:pt x="1086" y="1064"/>
                  <a:pt x="1045" y="1123"/>
                  <a:pt x="1003" y="1178"/>
                </a:cubicBezTo>
                <a:cubicBezTo>
                  <a:pt x="964" y="1159"/>
                  <a:pt x="925" y="1138"/>
                  <a:pt x="885" y="1116"/>
                </a:cubicBezTo>
                <a:cubicBezTo>
                  <a:pt x="843" y="1094"/>
                  <a:pt x="804" y="1066"/>
                  <a:pt x="764" y="1039"/>
                </a:cubicBezTo>
                <a:cubicBezTo>
                  <a:pt x="790" y="976"/>
                  <a:pt x="821" y="911"/>
                  <a:pt x="857" y="849"/>
                </a:cubicBezTo>
                <a:cubicBezTo>
                  <a:pt x="927" y="727"/>
                  <a:pt x="996" y="628"/>
                  <a:pt x="1058" y="562"/>
                </a:cubicBezTo>
                <a:cubicBezTo>
                  <a:pt x="1091" y="584"/>
                  <a:pt x="1124" y="608"/>
                  <a:pt x="1159" y="628"/>
                </a:cubicBezTo>
                <a:cubicBezTo>
                  <a:pt x="1195" y="649"/>
                  <a:pt x="1232" y="664"/>
                  <a:pt x="1268" y="683"/>
                </a:cubicBezTo>
                <a:close/>
                <a:moveTo>
                  <a:pt x="968" y="1222"/>
                </a:moveTo>
                <a:cubicBezTo>
                  <a:pt x="839" y="1379"/>
                  <a:pt x="708" y="1483"/>
                  <a:pt x="678" y="1466"/>
                </a:cubicBezTo>
                <a:cubicBezTo>
                  <a:pt x="648" y="1448"/>
                  <a:pt x="672" y="1283"/>
                  <a:pt x="743" y="1092"/>
                </a:cubicBezTo>
                <a:cubicBezTo>
                  <a:pt x="779" y="1116"/>
                  <a:pt x="816" y="1140"/>
                  <a:pt x="854" y="1162"/>
                </a:cubicBezTo>
                <a:cubicBezTo>
                  <a:pt x="892" y="1184"/>
                  <a:pt x="930" y="1202"/>
                  <a:pt x="968" y="1222"/>
                </a:cubicBezTo>
                <a:close/>
                <a:moveTo>
                  <a:pt x="508" y="258"/>
                </a:moveTo>
                <a:lnTo>
                  <a:pt x="833" y="258"/>
                </a:lnTo>
                <a:lnTo>
                  <a:pt x="833" y="333"/>
                </a:lnTo>
                <a:lnTo>
                  <a:pt x="508" y="333"/>
                </a:lnTo>
                <a:lnTo>
                  <a:pt x="508" y="258"/>
                </a:lnTo>
                <a:close/>
                <a:moveTo>
                  <a:pt x="256" y="756"/>
                </a:moveTo>
                <a:lnTo>
                  <a:pt x="446" y="756"/>
                </a:lnTo>
                <a:lnTo>
                  <a:pt x="446" y="831"/>
                </a:lnTo>
                <a:lnTo>
                  <a:pt x="256" y="831"/>
                </a:lnTo>
                <a:lnTo>
                  <a:pt x="256" y="756"/>
                </a:lnTo>
                <a:close/>
                <a:moveTo>
                  <a:pt x="256" y="583"/>
                </a:moveTo>
                <a:lnTo>
                  <a:pt x="833" y="583"/>
                </a:lnTo>
                <a:lnTo>
                  <a:pt x="833" y="658"/>
                </a:lnTo>
                <a:lnTo>
                  <a:pt x="256" y="658"/>
                </a:lnTo>
                <a:lnTo>
                  <a:pt x="256" y="583"/>
                </a:lnTo>
                <a:close/>
                <a:moveTo>
                  <a:pt x="256" y="423"/>
                </a:moveTo>
                <a:lnTo>
                  <a:pt x="833" y="423"/>
                </a:lnTo>
                <a:lnTo>
                  <a:pt x="833" y="498"/>
                </a:lnTo>
                <a:lnTo>
                  <a:pt x="256" y="498"/>
                </a:lnTo>
                <a:lnTo>
                  <a:pt x="256" y="423"/>
                </a:lnTo>
                <a:close/>
                <a:moveTo>
                  <a:pt x="192" y="323"/>
                </a:moveTo>
                <a:lnTo>
                  <a:pt x="334" y="323"/>
                </a:lnTo>
                <a:cubicBezTo>
                  <a:pt x="347" y="323"/>
                  <a:pt x="359" y="312"/>
                  <a:pt x="359" y="299"/>
                </a:cubicBezTo>
                <a:lnTo>
                  <a:pt x="359" y="157"/>
                </a:lnTo>
                <a:lnTo>
                  <a:pt x="192" y="323"/>
                </a:lnTo>
                <a:close/>
              </a:path>
            </a:pathLst>
          </a:custGeom>
          <a:solidFill>
            <a:srgbClr val="00586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244" name="Line 12"/>
          <p:cNvSpPr>
            <a:spLocks noChangeShapeType="1"/>
          </p:cNvSpPr>
          <p:nvPr/>
        </p:nvSpPr>
        <p:spPr bwMode="auto">
          <a:xfrm>
            <a:off x="4195763" y="2740025"/>
            <a:ext cx="3808412" cy="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45" name="TextBox 77"/>
          <p:cNvSpPr txBox="1">
            <a:spLocks noChangeArrowheads="1"/>
          </p:cNvSpPr>
          <p:nvPr/>
        </p:nvSpPr>
        <p:spPr bwMode="auto">
          <a:xfrm>
            <a:off x="4602163" y="3068638"/>
            <a:ext cx="31686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a:latin typeface="微软雅黑" panose="020B0503020204020204" pitchFamily="34" charset="-122"/>
                <a:ea typeface="微软雅黑" panose="020B0503020204020204" pitchFamily="34" charset="-122"/>
              </a:rPr>
              <a:t>选题</a:t>
            </a:r>
            <a:r>
              <a:rPr lang="zh-CN" altLang="en-US" sz="4400" b="1">
                <a:latin typeface="微软雅黑" panose="020B0503020204020204" pitchFamily="34" charset="-122"/>
                <a:ea typeface="微软雅黑" panose="020B0503020204020204" pitchFamily="34" charset="-122"/>
              </a:rPr>
              <a:t>动因</a:t>
            </a:r>
            <a:endParaRPr lang="zh-CN" altLang="en-US" sz="4400" b="1">
              <a:latin typeface="微软雅黑" panose="020B0503020204020204" pitchFamily="34" charset="-122"/>
              <a:ea typeface="微软雅黑" panose="020B0503020204020204" pitchFamily="34" charset="-122"/>
            </a:endParaRPr>
          </a:p>
        </p:txBody>
      </p:sp>
      <p:sp>
        <p:nvSpPr>
          <p:cNvPr id="10246" name="Rectangle 14"/>
          <p:cNvSpPr>
            <a:spLocks noChangeArrowheads="1"/>
          </p:cNvSpPr>
          <p:nvPr/>
        </p:nvSpPr>
        <p:spPr bwMode="auto">
          <a:xfrm>
            <a:off x="5634038" y="2255838"/>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latin typeface="微软雅黑" panose="020B0503020204020204" pitchFamily="34" charset="-122"/>
                <a:ea typeface="微软雅黑" panose="020B0503020204020204" pitchFamily="34" charset="-122"/>
              </a:rPr>
              <a:t>Part 1</a:t>
            </a:r>
            <a:endParaRPr lang="zh-CN" altLang="en-US" sz="2600">
              <a:latin typeface="微软雅黑" panose="020B0503020204020204" pitchFamily="34" charset="-122"/>
              <a:ea typeface="微软雅黑" panose="020B0503020204020204" pitchFamily="34" charset="-122"/>
            </a:endParaRPr>
          </a:p>
        </p:txBody>
      </p:sp>
    </p:spTree>
  </p:cSld>
  <p:clrMapOvr>
    <a:masterClrMapping/>
  </p:clrMapOvr>
  <p:transition advTm="85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heel(1)">
                                      <p:cBhvr>
                                        <p:cTn id="7" dur="2000"/>
                                        <p:tgtEl>
                                          <p:spTgt spid="10242"/>
                                        </p:tgtEl>
                                      </p:cBhvr>
                                    </p:animEffect>
                                  </p:childTnLst>
                                </p:cTn>
                              </p:par>
                            </p:childTnLst>
                          </p:cTn>
                        </p:par>
                        <p:par>
                          <p:cTn id="8" fill="hold">
                            <p:stCondLst>
                              <p:cond delay="2000"/>
                            </p:stCondLst>
                            <p:childTnLst>
                              <p:par>
                                <p:cTn id="9" presetID="31" presetClass="entr" presetSubtype="0" fill="hold" grpId="0" nodeType="afterEffect">
                                  <p:stCondLst>
                                    <p:cond delay="0"/>
                                  </p:stCondLst>
                                  <p:childTnLst>
                                    <p:set>
                                      <p:cBhvr>
                                        <p:cTn id="10" dur="1" fill="hold">
                                          <p:stCondLst>
                                            <p:cond delay="0"/>
                                          </p:stCondLst>
                                        </p:cTn>
                                        <p:tgtEl>
                                          <p:spTgt spid="10243"/>
                                        </p:tgtEl>
                                        <p:attrNameLst>
                                          <p:attrName>style.visibility</p:attrName>
                                        </p:attrNameLst>
                                      </p:cBhvr>
                                      <p:to>
                                        <p:strVal val="visible"/>
                                      </p:to>
                                    </p:set>
                                    <p:anim calcmode="lin" valueType="num">
                                      <p:cBhvr>
                                        <p:cTn id="11" dur="400" fill="hold"/>
                                        <p:tgtEl>
                                          <p:spTgt spid="10243"/>
                                        </p:tgtEl>
                                        <p:attrNameLst>
                                          <p:attrName>ppt_w</p:attrName>
                                        </p:attrNameLst>
                                      </p:cBhvr>
                                      <p:tavLst>
                                        <p:tav tm="0">
                                          <p:val>
                                            <p:fltVal val="0"/>
                                          </p:val>
                                        </p:tav>
                                        <p:tav tm="100000">
                                          <p:val>
                                            <p:strVal val="#ppt_w"/>
                                          </p:val>
                                        </p:tav>
                                      </p:tavLst>
                                    </p:anim>
                                    <p:anim calcmode="lin" valueType="num">
                                      <p:cBhvr>
                                        <p:cTn id="12" dur="400" fill="hold"/>
                                        <p:tgtEl>
                                          <p:spTgt spid="10243"/>
                                        </p:tgtEl>
                                        <p:attrNameLst>
                                          <p:attrName>ppt_h</p:attrName>
                                        </p:attrNameLst>
                                      </p:cBhvr>
                                      <p:tavLst>
                                        <p:tav tm="0">
                                          <p:val>
                                            <p:fltVal val="0"/>
                                          </p:val>
                                        </p:tav>
                                        <p:tav tm="100000">
                                          <p:val>
                                            <p:strVal val="#ppt_h"/>
                                          </p:val>
                                        </p:tav>
                                      </p:tavLst>
                                    </p:anim>
                                    <p:anim calcmode="lin" valueType="num">
                                      <p:cBhvr>
                                        <p:cTn id="13" dur="400" fill="hold"/>
                                        <p:tgtEl>
                                          <p:spTgt spid="10243"/>
                                        </p:tgtEl>
                                        <p:attrNameLst>
                                          <p:attrName>style.rotation</p:attrName>
                                        </p:attrNameLst>
                                      </p:cBhvr>
                                      <p:tavLst>
                                        <p:tav tm="0">
                                          <p:val>
                                            <p:fltVal val="90"/>
                                          </p:val>
                                        </p:tav>
                                        <p:tav tm="100000">
                                          <p:val>
                                            <p:fltVal val="0"/>
                                          </p:val>
                                        </p:tav>
                                      </p:tavLst>
                                    </p:anim>
                                    <p:animEffect transition="in" filter="fade">
                                      <p:cBhvr>
                                        <p:cTn id="14" dur="400"/>
                                        <p:tgtEl>
                                          <p:spTgt spid="10243"/>
                                        </p:tgtEl>
                                      </p:cBhvr>
                                    </p:animEffect>
                                  </p:childTnLst>
                                </p:cTn>
                              </p:par>
                            </p:childTnLst>
                          </p:cTn>
                        </p:par>
                        <p:par>
                          <p:cTn id="15" fill="hold">
                            <p:stCondLst>
                              <p:cond delay="2500"/>
                            </p:stCondLst>
                            <p:childTnLst>
                              <p:par>
                                <p:cTn id="16" presetID="16" presetClass="entr" presetSubtype="21" fill="hold" grpId="0" nodeType="afterEffect">
                                  <p:stCondLst>
                                    <p:cond delay="0"/>
                                  </p:stCondLst>
                                  <p:childTnLst>
                                    <p:set>
                                      <p:cBhvr>
                                        <p:cTn id="17" dur="1" fill="hold">
                                          <p:stCondLst>
                                            <p:cond delay="0"/>
                                          </p:stCondLst>
                                        </p:cTn>
                                        <p:tgtEl>
                                          <p:spTgt spid="10244"/>
                                        </p:tgtEl>
                                        <p:attrNameLst>
                                          <p:attrName>style.visibility</p:attrName>
                                        </p:attrNameLst>
                                      </p:cBhvr>
                                      <p:to>
                                        <p:strVal val="visible"/>
                                      </p:to>
                                    </p:set>
                                    <p:animEffect transition="in" filter="barn(inVertical)">
                                      <p:cBhvr>
                                        <p:cTn id="18" dur="500"/>
                                        <p:tgtEl>
                                          <p:spTgt spid="10244"/>
                                        </p:tgtEl>
                                      </p:cBhvr>
                                    </p:animEffect>
                                  </p:childTnLst>
                                </p:cTn>
                              </p:par>
                            </p:childTnLst>
                          </p:cTn>
                        </p:par>
                        <p:par>
                          <p:cTn id="19" fill="hold">
                            <p:stCondLst>
                              <p:cond delay="3000"/>
                            </p:stCondLst>
                            <p:childTnLst>
                              <p:par>
                                <p:cTn id="20" presetID="22" presetClass="entr" presetSubtype="1" fill="hold" grpId="0" nodeType="afterEffect">
                                  <p:stCondLst>
                                    <p:cond delay="0"/>
                                  </p:stCondLst>
                                  <p:childTnLst>
                                    <p:set>
                                      <p:cBhvr>
                                        <p:cTn id="21" dur="1" fill="hold">
                                          <p:stCondLst>
                                            <p:cond delay="0"/>
                                          </p:stCondLst>
                                        </p:cTn>
                                        <p:tgtEl>
                                          <p:spTgt spid="10245"/>
                                        </p:tgtEl>
                                        <p:attrNameLst>
                                          <p:attrName>style.visibility</p:attrName>
                                        </p:attrNameLst>
                                      </p:cBhvr>
                                      <p:to>
                                        <p:strVal val="visible"/>
                                      </p:to>
                                    </p:set>
                                    <p:animEffect transition="in" filter="wipe(up)">
                                      <p:cBhvr>
                                        <p:cTn id="22" dur="500"/>
                                        <p:tgtEl>
                                          <p:spTgt spid="1024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0246"/>
                                        </p:tgtEl>
                                        <p:attrNameLst>
                                          <p:attrName>style.visibility</p:attrName>
                                        </p:attrNameLst>
                                      </p:cBhvr>
                                      <p:to>
                                        <p:strVal val="visible"/>
                                      </p:to>
                                    </p:set>
                                    <p:animEffect transition="in" filter="wipe(down)">
                                      <p:cBhvr>
                                        <p:cTn id="25" dur="500"/>
                                        <p:tgtEl>
                                          <p:spTgt spid="1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autoUpdateAnimBg="0"/>
      <p:bldP spid="10243" grpId="0" animBg="1"/>
      <p:bldP spid="10244" grpId="0" animBg="1"/>
      <p:bldP spid="10245" grpId="0" autoUpdateAnimBg="0"/>
      <p:bldP spid="1024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7"/>
          <p:cNvSpPr txBox="1">
            <a:spLocks noChangeArrowheads="1"/>
          </p:cNvSpPr>
          <p:nvPr/>
        </p:nvSpPr>
        <p:spPr bwMode="auto">
          <a:xfrm>
            <a:off x="1012825" y="176213"/>
            <a:ext cx="170688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a:solidFill>
                  <a:schemeClr val="accent1"/>
                </a:solidFill>
                <a:latin typeface="微软雅黑" panose="020B0503020204020204" pitchFamily="34" charset="-122"/>
                <a:ea typeface="微软雅黑" panose="020B0503020204020204" pitchFamily="34" charset="-122"/>
              </a:rPr>
              <a:t>选题</a:t>
            </a:r>
            <a:r>
              <a:rPr lang="zh-CN" altLang="en-US" sz="3000" b="1">
                <a:solidFill>
                  <a:schemeClr val="accent1"/>
                </a:solidFill>
                <a:latin typeface="微软雅黑" panose="020B0503020204020204" pitchFamily="34" charset="-122"/>
                <a:ea typeface="微软雅黑" panose="020B0503020204020204" pitchFamily="34" charset="-122"/>
              </a:rPr>
              <a:t>动因</a:t>
            </a:r>
            <a:endParaRPr lang="zh-CN" altLang="en-US" sz="3000" b="1">
              <a:solidFill>
                <a:schemeClr val="accent1"/>
              </a:solidFill>
              <a:latin typeface="微软雅黑" panose="020B0503020204020204" pitchFamily="34" charset="-122"/>
              <a:ea typeface="微软雅黑" panose="020B0503020204020204" pitchFamily="34" charset="-122"/>
            </a:endParaRPr>
          </a:p>
        </p:txBody>
      </p:sp>
      <p:sp>
        <p:nvSpPr>
          <p:cNvPr id="11267" name="Freeform 5"/>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0" name="文本框 99"/>
          <p:cNvSpPr txBox="1"/>
          <p:nvPr/>
        </p:nvSpPr>
        <p:spPr>
          <a:xfrm>
            <a:off x="769620" y="1268730"/>
            <a:ext cx="10356850" cy="4335780"/>
          </a:xfrm>
          <a:prstGeom prst="rect">
            <a:avLst/>
          </a:prstGeom>
          <a:noFill/>
          <a:ln w="9525">
            <a:noFill/>
          </a:ln>
        </p:spPr>
        <p:txBody>
          <a:bodyPr wrap="square">
            <a:noAutofit/>
          </a:bodyPr>
          <a:p>
            <a:pPr marL="0" indent="457200"/>
            <a:r>
              <a:rPr lang="zh-CN" sz="2400" b="0">
                <a:latin typeface="Times New Roman" panose="02020603050405020304" charset="0"/>
                <a:ea typeface="宋体" panose="02010600030101010101" pitchFamily="2" charset="-122"/>
              </a:rPr>
              <a:t>当前的网络技术，软件技术等都具备成熟的理论基础，市场上也出现各种技术开发的软件，这些软件都被用于各个领域，包括生活和工作的领域。随着电脑和笔记本的广泛运用，以及各种计算机硬件的完善和升级，市面上的电脑和笔记本的性能都得到提升，可以支持的软件也逐渐增多，因此，在计算机上安装软件来发挥其高效地信息处理的作用，则很受人们的青睐。对于智慧校园管理系统信息来讲，通过手工形式处理，在面对庞大的信息数量时，就显得不适宜了，首先需要花费的时间比较多，其次数据出错率比较高，而且对错误的数据进行更改也比较困难，最后，检索数据费事费力。因此，为了解决上述问题，有必要建立智慧校园管理系统，来规范智慧校园管理系统信息管理流程，让管理工作可以系统化和程序化，同时，智慧校园管理系统的有效运用可以帮助管理人员准确快速地处理信息。</a:t>
            </a:r>
            <a:endParaRPr lang="zh-CN" altLang="en-US" sz="2400" b="0">
              <a:latin typeface="Times New Roman" panose="02020603050405020304" charset="0"/>
              <a:ea typeface="宋体" panose="02010600030101010101" pitchFamily="2"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1267"/>
                                        </p:tgtEl>
                                        <p:attrNameLst>
                                          <p:attrName>style.visibility</p:attrName>
                                        </p:attrNameLst>
                                      </p:cBhvr>
                                      <p:to>
                                        <p:strVal val="visible"/>
                                      </p:to>
                                    </p:set>
                                    <p:anim calcmode="lin" valueType="num">
                                      <p:cBhvr>
                                        <p:cTn id="7" dur="300" fill="hold"/>
                                        <p:tgtEl>
                                          <p:spTgt spid="11267"/>
                                        </p:tgtEl>
                                        <p:attrNameLst>
                                          <p:attrName>ppt_w</p:attrName>
                                        </p:attrNameLst>
                                      </p:cBhvr>
                                      <p:tavLst>
                                        <p:tav tm="0">
                                          <p:val>
                                            <p:fltVal val="0"/>
                                          </p:val>
                                        </p:tav>
                                        <p:tav tm="100000">
                                          <p:val>
                                            <p:strVal val="#ppt_w"/>
                                          </p:val>
                                        </p:tav>
                                      </p:tavLst>
                                    </p:anim>
                                    <p:anim calcmode="lin" valueType="num">
                                      <p:cBhvr>
                                        <p:cTn id="8" dur="300" fill="hold"/>
                                        <p:tgtEl>
                                          <p:spTgt spid="11267"/>
                                        </p:tgtEl>
                                        <p:attrNameLst>
                                          <p:attrName>ppt_h</p:attrName>
                                        </p:attrNameLst>
                                      </p:cBhvr>
                                      <p:tavLst>
                                        <p:tav tm="0">
                                          <p:val>
                                            <p:fltVal val="0"/>
                                          </p:val>
                                        </p:tav>
                                        <p:tav tm="100000">
                                          <p:val>
                                            <p:strVal val="#ppt_h"/>
                                          </p:val>
                                        </p:tav>
                                      </p:tavLst>
                                    </p:anim>
                                    <p:anim calcmode="lin" valueType="num">
                                      <p:cBhvr>
                                        <p:cTn id="9" dur="300" fill="hold"/>
                                        <p:tgtEl>
                                          <p:spTgt spid="11267"/>
                                        </p:tgtEl>
                                        <p:attrNameLst>
                                          <p:attrName>style.rotation</p:attrName>
                                        </p:attrNameLst>
                                      </p:cBhvr>
                                      <p:tavLst>
                                        <p:tav tm="0">
                                          <p:val>
                                            <p:fltVal val="90"/>
                                          </p:val>
                                        </p:tav>
                                        <p:tav tm="100000">
                                          <p:val>
                                            <p:fltVal val="0"/>
                                          </p:val>
                                        </p:tav>
                                      </p:tavLst>
                                    </p:anim>
                                    <p:animEffect transition="in" filter="fade">
                                      <p:cBhvr>
                                        <p:cTn id="10" dur="300"/>
                                        <p:tgtEl>
                                          <p:spTgt spid="11267"/>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1266"/>
                                        </p:tgtEl>
                                        <p:attrNameLst>
                                          <p:attrName>style.visibility</p:attrName>
                                        </p:attrNameLst>
                                      </p:cBhvr>
                                      <p:to>
                                        <p:strVal val="visible"/>
                                      </p:to>
                                    </p:set>
                                    <p:anim calcmode="lin" valueType="num">
                                      <p:cBhvr>
                                        <p:cTn id="14" dur="400" fill="hold"/>
                                        <p:tgtEl>
                                          <p:spTgt spid="1126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1266"/>
                                        </p:tgtEl>
                                        <p:attrNameLst>
                                          <p:attrName>ppt_y</p:attrName>
                                        </p:attrNameLst>
                                      </p:cBhvr>
                                      <p:tavLst>
                                        <p:tav tm="0">
                                          <p:val>
                                            <p:strVal val="#ppt_y"/>
                                          </p:val>
                                        </p:tav>
                                        <p:tav tm="100000">
                                          <p:val>
                                            <p:strVal val="#ppt_y"/>
                                          </p:val>
                                        </p:tav>
                                      </p:tavLst>
                                    </p:anim>
                                    <p:anim calcmode="lin" valueType="num">
                                      <p:cBhvr>
                                        <p:cTn id="16" dur="400" fill="hold"/>
                                        <p:tgtEl>
                                          <p:spTgt spid="1126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126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utoUpdateAnimBg="0"/>
      <p:bldP spid="1126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27"/>
          <p:cNvSpPr txBox="1">
            <a:spLocks noChangeArrowheads="1"/>
          </p:cNvSpPr>
          <p:nvPr/>
        </p:nvSpPr>
        <p:spPr bwMode="auto">
          <a:xfrm>
            <a:off x="1012825" y="176213"/>
            <a:ext cx="246888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a:solidFill>
                  <a:schemeClr val="accent1"/>
                </a:solidFill>
                <a:latin typeface="微软雅黑" panose="020B0503020204020204" pitchFamily="34" charset="-122"/>
                <a:ea typeface="微软雅黑" panose="020B0503020204020204" pitchFamily="34" charset="-122"/>
              </a:rPr>
              <a:t>主要技术</a:t>
            </a:r>
            <a:r>
              <a:rPr lang="zh-CN" altLang="en-US" sz="3000" b="1">
                <a:solidFill>
                  <a:schemeClr val="accent1"/>
                </a:solidFill>
                <a:latin typeface="微软雅黑" panose="020B0503020204020204" pitchFamily="34" charset="-122"/>
                <a:ea typeface="微软雅黑" panose="020B0503020204020204" pitchFamily="34" charset="-122"/>
              </a:rPr>
              <a:t>介绍</a:t>
            </a:r>
            <a:endParaRPr lang="zh-CN" altLang="en-US" sz="3000" b="1">
              <a:solidFill>
                <a:schemeClr val="accent1"/>
              </a:solidFill>
              <a:latin typeface="微软雅黑" panose="020B0503020204020204" pitchFamily="34" charset="-122"/>
              <a:ea typeface="微软雅黑" panose="020B0503020204020204" pitchFamily="34" charset="-122"/>
            </a:endParaRPr>
          </a:p>
        </p:txBody>
      </p:sp>
      <p:sp>
        <p:nvSpPr>
          <p:cNvPr id="21507" name="Freeform 5"/>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08" name="Freeform 10"/>
          <p:cNvSpPr/>
          <p:nvPr/>
        </p:nvSpPr>
        <p:spPr bwMode="auto">
          <a:xfrm>
            <a:off x="7932738" y="1633538"/>
            <a:ext cx="388937" cy="388937"/>
          </a:xfrm>
          <a:custGeom>
            <a:avLst/>
            <a:gdLst>
              <a:gd name="T0" fmla="*/ 388937 w 477"/>
              <a:gd name="T1" fmla="*/ 0 h 476"/>
              <a:gd name="T2" fmla="*/ 336753 w 477"/>
              <a:gd name="T3" fmla="*/ 194469 h 476"/>
              <a:gd name="T4" fmla="*/ 284568 w 477"/>
              <a:gd name="T5" fmla="*/ 388937 h 476"/>
              <a:gd name="T6" fmla="*/ 142692 w 477"/>
              <a:gd name="T7" fmla="*/ 246763 h 476"/>
              <a:gd name="T8" fmla="*/ 0 w 477"/>
              <a:gd name="T9" fmla="*/ 103771 h 476"/>
              <a:gd name="T10" fmla="*/ 194876 w 477"/>
              <a:gd name="T11" fmla="*/ 51477 h 476"/>
              <a:gd name="T12" fmla="*/ 388937 w 477"/>
              <a:gd name="T13" fmla="*/ 0 h 4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7" h="476">
                <a:moveTo>
                  <a:pt x="477" y="0"/>
                </a:moveTo>
                <a:lnTo>
                  <a:pt x="413" y="238"/>
                </a:lnTo>
                <a:lnTo>
                  <a:pt x="349" y="476"/>
                </a:lnTo>
                <a:lnTo>
                  <a:pt x="175" y="302"/>
                </a:lnTo>
                <a:lnTo>
                  <a:pt x="0" y="127"/>
                </a:lnTo>
                <a:lnTo>
                  <a:pt x="239" y="63"/>
                </a:lnTo>
                <a:lnTo>
                  <a:pt x="477"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09" name="Freeform 11"/>
          <p:cNvSpPr/>
          <p:nvPr/>
        </p:nvSpPr>
        <p:spPr bwMode="auto">
          <a:xfrm>
            <a:off x="4119563" y="1633538"/>
            <a:ext cx="388937" cy="388937"/>
          </a:xfrm>
          <a:custGeom>
            <a:avLst/>
            <a:gdLst>
              <a:gd name="T0" fmla="*/ 0 w 476"/>
              <a:gd name="T1" fmla="*/ 0 h 476"/>
              <a:gd name="T2" fmla="*/ 51477 w 476"/>
              <a:gd name="T3" fmla="*/ 194469 h 476"/>
              <a:gd name="T4" fmla="*/ 103771 w 476"/>
              <a:gd name="T5" fmla="*/ 388937 h 476"/>
              <a:gd name="T6" fmla="*/ 246763 w 476"/>
              <a:gd name="T7" fmla="*/ 246763 h 476"/>
              <a:gd name="T8" fmla="*/ 388937 w 476"/>
              <a:gd name="T9" fmla="*/ 103771 h 476"/>
              <a:gd name="T10" fmla="*/ 194469 w 476"/>
              <a:gd name="T11" fmla="*/ 51477 h 476"/>
              <a:gd name="T12" fmla="*/ 0 w 476"/>
              <a:gd name="T13" fmla="*/ 0 h 4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6" h="476">
                <a:moveTo>
                  <a:pt x="0" y="0"/>
                </a:moveTo>
                <a:lnTo>
                  <a:pt x="63" y="238"/>
                </a:lnTo>
                <a:lnTo>
                  <a:pt x="127" y="476"/>
                </a:lnTo>
                <a:lnTo>
                  <a:pt x="302" y="302"/>
                </a:lnTo>
                <a:lnTo>
                  <a:pt x="476" y="127"/>
                </a:lnTo>
                <a:lnTo>
                  <a:pt x="238" y="63"/>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10" name="Freeform 12"/>
          <p:cNvSpPr/>
          <p:nvPr/>
        </p:nvSpPr>
        <p:spPr bwMode="auto">
          <a:xfrm>
            <a:off x="4138613" y="5260975"/>
            <a:ext cx="388937" cy="387350"/>
          </a:xfrm>
          <a:custGeom>
            <a:avLst/>
            <a:gdLst>
              <a:gd name="T0" fmla="*/ 104369 w 477"/>
              <a:gd name="T1" fmla="*/ 0 h 476"/>
              <a:gd name="T2" fmla="*/ 52184 w 477"/>
              <a:gd name="T3" fmla="*/ 193675 h 476"/>
              <a:gd name="T4" fmla="*/ 0 w 477"/>
              <a:gd name="T5" fmla="*/ 387350 h 476"/>
              <a:gd name="T6" fmla="*/ 194061 w 477"/>
              <a:gd name="T7" fmla="*/ 336083 h 476"/>
              <a:gd name="T8" fmla="*/ 388937 w 477"/>
              <a:gd name="T9" fmla="*/ 284002 h 476"/>
              <a:gd name="T10" fmla="*/ 246245 w 477"/>
              <a:gd name="T11" fmla="*/ 141594 h 476"/>
              <a:gd name="T12" fmla="*/ 104369 w 477"/>
              <a:gd name="T13" fmla="*/ 0 h 4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7" h="476">
                <a:moveTo>
                  <a:pt x="128" y="0"/>
                </a:moveTo>
                <a:lnTo>
                  <a:pt x="64" y="238"/>
                </a:lnTo>
                <a:lnTo>
                  <a:pt x="0" y="476"/>
                </a:lnTo>
                <a:lnTo>
                  <a:pt x="238" y="413"/>
                </a:lnTo>
                <a:lnTo>
                  <a:pt x="477" y="349"/>
                </a:lnTo>
                <a:lnTo>
                  <a:pt x="302" y="174"/>
                </a:lnTo>
                <a:lnTo>
                  <a:pt x="128"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11" name="Freeform 13"/>
          <p:cNvSpPr/>
          <p:nvPr/>
        </p:nvSpPr>
        <p:spPr bwMode="auto">
          <a:xfrm>
            <a:off x="7915275" y="5260975"/>
            <a:ext cx="387350" cy="387350"/>
          </a:xfrm>
          <a:custGeom>
            <a:avLst/>
            <a:gdLst>
              <a:gd name="T0" fmla="*/ 283407 w 477"/>
              <a:gd name="T1" fmla="*/ 0 h 476"/>
              <a:gd name="T2" fmla="*/ 335379 w 477"/>
              <a:gd name="T3" fmla="*/ 193675 h 476"/>
              <a:gd name="T4" fmla="*/ 387350 w 477"/>
              <a:gd name="T5" fmla="*/ 387350 h 476"/>
              <a:gd name="T6" fmla="*/ 193269 w 477"/>
              <a:gd name="T7" fmla="*/ 336083 h 476"/>
              <a:gd name="T8" fmla="*/ 0 w 477"/>
              <a:gd name="T9" fmla="*/ 284002 h 476"/>
              <a:gd name="T10" fmla="*/ 142110 w 477"/>
              <a:gd name="T11" fmla="*/ 141594 h 476"/>
              <a:gd name="T12" fmla="*/ 283407 w 477"/>
              <a:gd name="T13" fmla="*/ 0 h 4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7" h="476">
                <a:moveTo>
                  <a:pt x="349" y="0"/>
                </a:moveTo>
                <a:lnTo>
                  <a:pt x="413" y="238"/>
                </a:lnTo>
                <a:lnTo>
                  <a:pt x="477" y="476"/>
                </a:lnTo>
                <a:lnTo>
                  <a:pt x="238" y="413"/>
                </a:lnTo>
                <a:lnTo>
                  <a:pt x="0" y="349"/>
                </a:lnTo>
                <a:lnTo>
                  <a:pt x="175" y="174"/>
                </a:lnTo>
                <a:lnTo>
                  <a:pt x="349"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12" name="TextBox 8"/>
          <p:cNvSpPr txBox="1">
            <a:spLocks noChangeArrowheads="1"/>
          </p:cNvSpPr>
          <p:nvPr/>
        </p:nvSpPr>
        <p:spPr bwMode="auto">
          <a:xfrm>
            <a:off x="5056505" y="3381375"/>
            <a:ext cx="24003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chemeClr val="accent1"/>
                </a:solidFill>
                <a:latin typeface="微软雅黑" panose="020B0503020204020204" pitchFamily="34" charset="-122"/>
                <a:ea typeface="微软雅黑" panose="020B0503020204020204" pitchFamily="34" charset="-122"/>
              </a:rPr>
              <a:t>关键技术</a:t>
            </a:r>
            <a:r>
              <a:rPr lang="zh-CN" altLang="en-US" sz="2400" b="1">
                <a:solidFill>
                  <a:schemeClr val="accent1"/>
                </a:solidFill>
                <a:latin typeface="微软雅黑" panose="020B0503020204020204" pitchFamily="34" charset="-122"/>
                <a:ea typeface="微软雅黑" panose="020B0503020204020204" pitchFamily="34" charset="-122"/>
              </a:rPr>
              <a:t>介绍</a:t>
            </a:r>
            <a:endParaRPr lang="zh-CN" altLang="en-US" sz="2400" b="1">
              <a:solidFill>
                <a:schemeClr val="accent1"/>
              </a:solidFill>
              <a:latin typeface="微软雅黑" panose="020B0503020204020204" pitchFamily="34" charset="-122"/>
              <a:ea typeface="微软雅黑" panose="020B0503020204020204" pitchFamily="34" charset="-122"/>
            </a:endParaRPr>
          </a:p>
        </p:txBody>
      </p:sp>
      <p:sp>
        <p:nvSpPr>
          <p:cNvPr id="21513" name="TextBox 9"/>
          <p:cNvSpPr txBox="1">
            <a:spLocks noChangeArrowheads="1"/>
          </p:cNvSpPr>
          <p:nvPr/>
        </p:nvSpPr>
        <p:spPr bwMode="auto">
          <a:xfrm>
            <a:off x="8612188" y="1228725"/>
            <a:ext cx="2398712"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chemeClr val="accent1"/>
                </a:solidFill>
                <a:latin typeface="微软雅黑" panose="020B0503020204020204" pitchFamily="34" charset="-122"/>
                <a:ea typeface="微软雅黑" panose="020B0503020204020204" pitchFamily="34" charset="-122"/>
              </a:rPr>
              <a:t>MySQL</a:t>
            </a:r>
            <a:r>
              <a:rPr lang="zh-CN" altLang="en-US" sz="2000" b="1">
                <a:solidFill>
                  <a:schemeClr val="accent1"/>
                </a:solidFill>
                <a:latin typeface="微软雅黑" panose="020B0503020204020204" pitchFamily="34" charset="-122"/>
                <a:ea typeface="微软雅黑" panose="020B0503020204020204" pitchFamily="34" charset="-122"/>
              </a:rPr>
              <a:t>数据库</a:t>
            </a:r>
            <a:endParaRPr lang="zh-CN" altLang="en-US" sz="2000" b="1">
              <a:solidFill>
                <a:schemeClr val="accent1"/>
              </a:solidFill>
              <a:latin typeface="微软雅黑" panose="020B0503020204020204" pitchFamily="34" charset="-122"/>
              <a:ea typeface="微软雅黑" panose="020B0503020204020204" pitchFamily="34" charset="-122"/>
            </a:endParaRPr>
          </a:p>
        </p:txBody>
      </p:sp>
      <p:sp>
        <p:nvSpPr>
          <p:cNvPr id="21514" name="TextBox 10"/>
          <p:cNvSpPr txBox="1">
            <a:spLocks noChangeArrowheads="1"/>
          </p:cNvSpPr>
          <p:nvPr/>
        </p:nvSpPr>
        <p:spPr bwMode="auto">
          <a:xfrm>
            <a:off x="8612505" y="1635125"/>
            <a:ext cx="3540125"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MySQL数据库体积小，占用内存小，不影响电脑上其他用的软件运行，并且不需要因为安装维护MySQL数据库而重装系统，最终选择的数据库就是MySQL数据库。</a:t>
            </a:r>
            <a:endParaRPr lang="zh-CN" altLang="en-US" sz="1600">
              <a:solidFill>
                <a:schemeClr val="accent1"/>
              </a:solidFill>
              <a:latin typeface="微软雅黑" panose="020B0503020204020204" pitchFamily="34" charset="-122"/>
              <a:ea typeface="微软雅黑" panose="020B0503020204020204" pitchFamily="34" charset="-122"/>
            </a:endParaRPr>
          </a:p>
        </p:txBody>
      </p:sp>
      <p:sp>
        <p:nvSpPr>
          <p:cNvPr id="21515" name="TextBox 11"/>
          <p:cNvSpPr txBox="1">
            <a:spLocks noChangeArrowheads="1"/>
          </p:cNvSpPr>
          <p:nvPr/>
        </p:nvSpPr>
        <p:spPr bwMode="auto">
          <a:xfrm>
            <a:off x="8617903" y="4724718"/>
            <a:ext cx="2398712"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chemeClr val="accent1"/>
                </a:solidFill>
                <a:latin typeface="微软雅黑" panose="020B0503020204020204" pitchFamily="34" charset="-122"/>
                <a:ea typeface="微软雅黑" panose="020B0503020204020204" pitchFamily="34" charset="-122"/>
              </a:rPr>
              <a:t>VUE</a:t>
            </a:r>
            <a:r>
              <a:rPr lang="zh-CN" altLang="en-US" sz="2000" b="1">
                <a:solidFill>
                  <a:schemeClr val="accent1"/>
                </a:solidFill>
                <a:latin typeface="微软雅黑" panose="020B0503020204020204" pitchFamily="34" charset="-122"/>
                <a:ea typeface="微软雅黑" panose="020B0503020204020204" pitchFamily="34" charset="-122"/>
              </a:rPr>
              <a:t>技术</a:t>
            </a:r>
            <a:endParaRPr lang="zh-CN" altLang="en-US" sz="2000" b="1">
              <a:solidFill>
                <a:schemeClr val="accent1"/>
              </a:solidFill>
              <a:latin typeface="微软雅黑" panose="020B0503020204020204" pitchFamily="34" charset="-122"/>
              <a:ea typeface="微软雅黑" panose="020B0503020204020204" pitchFamily="34" charset="-122"/>
            </a:endParaRPr>
          </a:p>
        </p:txBody>
      </p:sp>
      <p:sp>
        <p:nvSpPr>
          <p:cNvPr id="21516" name="TextBox 13"/>
          <p:cNvSpPr txBox="1">
            <a:spLocks noChangeArrowheads="1"/>
          </p:cNvSpPr>
          <p:nvPr/>
        </p:nvSpPr>
        <p:spPr bwMode="auto">
          <a:xfrm>
            <a:off x="8612505" y="5229225"/>
            <a:ext cx="3395345"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vue技术可以让初学者尽快上手进行编写动态网站，不需要变成高级的Java编程人员才可以书写代码，从学习的效率还有编写的效率上都有很大的提升。</a:t>
            </a:r>
            <a:endParaRPr lang="zh-CN" altLang="en-US" sz="1600">
              <a:solidFill>
                <a:schemeClr val="accent1"/>
              </a:solidFill>
              <a:latin typeface="微软雅黑" panose="020B0503020204020204" pitchFamily="34" charset="-122"/>
              <a:ea typeface="微软雅黑" panose="020B0503020204020204" pitchFamily="34" charset="-122"/>
            </a:endParaRPr>
          </a:p>
        </p:txBody>
      </p:sp>
      <p:sp>
        <p:nvSpPr>
          <p:cNvPr id="21517" name="TextBox 14"/>
          <p:cNvSpPr txBox="1">
            <a:spLocks noChangeArrowheads="1"/>
          </p:cNvSpPr>
          <p:nvPr/>
        </p:nvSpPr>
        <p:spPr bwMode="auto">
          <a:xfrm>
            <a:off x="1417638" y="4663758"/>
            <a:ext cx="2398712"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en-US" altLang="zh-CN" sz="2000" b="1">
                <a:solidFill>
                  <a:schemeClr val="accent1"/>
                </a:solidFill>
                <a:latin typeface="微软雅黑" panose="020B0503020204020204" pitchFamily="34" charset="-122"/>
                <a:ea typeface="微软雅黑" panose="020B0503020204020204" pitchFamily="34" charset="-122"/>
              </a:rPr>
              <a:t>SpringBoot</a:t>
            </a:r>
            <a:r>
              <a:rPr lang="zh-CN" altLang="en-US" sz="2000" b="1">
                <a:solidFill>
                  <a:schemeClr val="accent1"/>
                </a:solidFill>
                <a:latin typeface="微软雅黑" panose="020B0503020204020204" pitchFamily="34" charset="-122"/>
                <a:ea typeface="微软雅黑" panose="020B0503020204020204" pitchFamily="34" charset="-122"/>
              </a:rPr>
              <a:t>框架</a:t>
            </a:r>
            <a:endParaRPr lang="zh-CN" altLang="en-US" sz="2000" b="1">
              <a:solidFill>
                <a:schemeClr val="accent1"/>
              </a:solidFill>
              <a:latin typeface="微软雅黑" panose="020B0503020204020204" pitchFamily="34" charset="-122"/>
              <a:ea typeface="微软雅黑" panose="020B0503020204020204" pitchFamily="34" charset="-122"/>
            </a:endParaRPr>
          </a:p>
        </p:txBody>
      </p:sp>
      <p:sp>
        <p:nvSpPr>
          <p:cNvPr id="21518" name="TextBox 15"/>
          <p:cNvSpPr txBox="1">
            <a:spLocks noChangeArrowheads="1"/>
          </p:cNvSpPr>
          <p:nvPr/>
        </p:nvSpPr>
        <p:spPr bwMode="auto">
          <a:xfrm>
            <a:off x="769303" y="5157153"/>
            <a:ext cx="3109912"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Spring Boot 简化了基于Spring的应用开发，只需要“run”就能创建一个独立的、生产级别的Spring应用。</a:t>
            </a:r>
            <a:endParaRPr lang="zh-CN" altLang="en-US" sz="1600">
              <a:solidFill>
                <a:schemeClr val="accent1"/>
              </a:solidFill>
              <a:latin typeface="微软雅黑" panose="020B0503020204020204" pitchFamily="34" charset="-122"/>
              <a:ea typeface="微软雅黑" panose="020B0503020204020204" pitchFamily="34" charset="-122"/>
            </a:endParaRPr>
          </a:p>
        </p:txBody>
      </p:sp>
      <p:sp>
        <p:nvSpPr>
          <p:cNvPr id="21519" name="TextBox 16"/>
          <p:cNvSpPr txBox="1">
            <a:spLocks noChangeArrowheads="1"/>
          </p:cNvSpPr>
          <p:nvPr/>
        </p:nvSpPr>
        <p:spPr bwMode="auto">
          <a:xfrm>
            <a:off x="1279525" y="1228725"/>
            <a:ext cx="23987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en-US" altLang="zh-CN" sz="2000" b="1">
                <a:solidFill>
                  <a:schemeClr val="accent1"/>
                </a:solidFill>
                <a:latin typeface="微软雅黑" panose="020B0503020204020204" pitchFamily="34" charset="-122"/>
                <a:ea typeface="微软雅黑" panose="020B0503020204020204" pitchFamily="34" charset="-122"/>
              </a:rPr>
              <a:t>Java</a:t>
            </a:r>
            <a:r>
              <a:rPr lang="zh-CN" altLang="en-US" sz="2000" b="1">
                <a:solidFill>
                  <a:schemeClr val="accent1"/>
                </a:solidFill>
                <a:latin typeface="微软雅黑" panose="020B0503020204020204" pitchFamily="34" charset="-122"/>
                <a:ea typeface="微软雅黑" panose="020B0503020204020204" pitchFamily="34" charset="-122"/>
              </a:rPr>
              <a:t>技术</a:t>
            </a:r>
            <a:endParaRPr lang="zh-CN" altLang="en-US" sz="2000" b="1">
              <a:solidFill>
                <a:schemeClr val="accent1"/>
              </a:solidFill>
              <a:latin typeface="微软雅黑" panose="020B0503020204020204" pitchFamily="34" charset="-122"/>
              <a:ea typeface="微软雅黑" panose="020B0503020204020204" pitchFamily="34" charset="-122"/>
            </a:endParaRPr>
          </a:p>
        </p:txBody>
      </p:sp>
      <p:sp>
        <p:nvSpPr>
          <p:cNvPr id="21520" name="TextBox 17"/>
          <p:cNvSpPr txBox="1">
            <a:spLocks noChangeArrowheads="1"/>
          </p:cNvSpPr>
          <p:nvPr/>
        </p:nvSpPr>
        <p:spPr bwMode="auto">
          <a:xfrm>
            <a:off x="736600" y="1635125"/>
            <a:ext cx="3109913"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Java （计算机编程语言） Java是一种可以撰写跨平台应用程序的面向对象的程序设计语言。</a:t>
            </a:r>
            <a:endParaRPr lang="zh-CN" altLang="en-US" sz="1600">
              <a:solidFill>
                <a:schemeClr val="accent1"/>
              </a:solidFill>
              <a:latin typeface="微软雅黑" panose="020B0503020204020204" pitchFamily="34" charset="-122"/>
              <a:ea typeface="微软雅黑" panose="020B0503020204020204" pitchFamily="34" charset="-122"/>
            </a:endParaRPr>
          </a:p>
        </p:txBody>
      </p:sp>
      <p:sp>
        <p:nvSpPr>
          <p:cNvPr id="21521" name="Freeform 6"/>
          <p:cNvSpPr/>
          <p:nvPr/>
        </p:nvSpPr>
        <p:spPr bwMode="auto">
          <a:xfrm>
            <a:off x="3871913" y="1268413"/>
            <a:ext cx="2311400" cy="2312987"/>
          </a:xfrm>
          <a:custGeom>
            <a:avLst/>
            <a:gdLst>
              <a:gd name="T0" fmla="*/ 0 w 2839"/>
              <a:gd name="T1" fmla="*/ 2312987 h 2839"/>
              <a:gd name="T2" fmla="*/ 2311400 w 2839"/>
              <a:gd name="T3" fmla="*/ 0 h 2839"/>
              <a:gd name="T4" fmla="*/ 2311400 w 2839"/>
              <a:gd name="T5" fmla="*/ 710435 h 2839"/>
              <a:gd name="T6" fmla="*/ 709947 w 2839"/>
              <a:gd name="T7" fmla="*/ 2312987 h 2839"/>
              <a:gd name="T8" fmla="*/ 0 w 2839"/>
              <a:gd name="T9" fmla="*/ 2312987 h 28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39" h="2839">
                <a:moveTo>
                  <a:pt x="0" y="2839"/>
                </a:moveTo>
                <a:cubicBezTo>
                  <a:pt x="37" y="1288"/>
                  <a:pt x="1288" y="37"/>
                  <a:pt x="2839" y="0"/>
                </a:cubicBezTo>
                <a:lnTo>
                  <a:pt x="2839" y="872"/>
                </a:lnTo>
                <a:cubicBezTo>
                  <a:pt x="1770" y="909"/>
                  <a:pt x="909" y="1770"/>
                  <a:pt x="872" y="2839"/>
                </a:cubicBezTo>
                <a:lnTo>
                  <a:pt x="0" y="283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22" name="Freeform 7"/>
          <p:cNvSpPr/>
          <p:nvPr/>
        </p:nvSpPr>
        <p:spPr bwMode="auto">
          <a:xfrm>
            <a:off x="3871913" y="3697288"/>
            <a:ext cx="2311400" cy="2312987"/>
          </a:xfrm>
          <a:custGeom>
            <a:avLst/>
            <a:gdLst>
              <a:gd name="T0" fmla="*/ 2311400 w 2839"/>
              <a:gd name="T1" fmla="*/ 2312987 h 2839"/>
              <a:gd name="T2" fmla="*/ 0 w 2839"/>
              <a:gd name="T3" fmla="*/ 0 h 2839"/>
              <a:gd name="T4" fmla="*/ 709947 w 2839"/>
              <a:gd name="T5" fmla="*/ 0 h 2839"/>
              <a:gd name="T6" fmla="*/ 2311400 w 2839"/>
              <a:gd name="T7" fmla="*/ 1602552 h 2839"/>
              <a:gd name="T8" fmla="*/ 2311400 w 2839"/>
              <a:gd name="T9" fmla="*/ 2312987 h 28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39" h="2839">
                <a:moveTo>
                  <a:pt x="2839" y="2839"/>
                </a:moveTo>
                <a:cubicBezTo>
                  <a:pt x="1288" y="2802"/>
                  <a:pt x="37" y="1551"/>
                  <a:pt x="0" y="0"/>
                </a:cubicBezTo>
                <a:lnTo>
                  <a:pt x="872" y="0"/>
                </a:lnTo>
                <a:cubicBezTo>
                  <a:pt x="909" y="1069"/>
                  <a:pt x="1770" y="1930"/>
                  <a:pt x="2839" y="1967"/>
                </a:cubicBezTo>
                <a:lnTo>
                  <a:pt x="2839" y="2839"/>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23" name="Freeform 8"/>
          <p:cNvSpPr/>
          <p:nvPr/>
        </p:nvSpPr>
        <p:spPr bwMode="auto">
          <a:xfrm>
            <a:off x="6300788" y="3697288"/>
            <a:ext cx="2311400" cy="2312987"/>
          </a:xfrm>
          <a:custGeom>
            <a:avLst/>
            <a:gdLst>
              <a:gd name="T0" fmla="*/ 2311400 w 2839"/>
              <a:gd name="T1" fmla="*/ 0 h 2839"/>
              <a:gd name="T2" fmla="*/ 0 w 2839"/>
              <a:gd name="T3" fmla="*/ 2312987 h 2839"/>
              <a:gd name="T4" fmla="*/ 0 w 2839"/>
              <a:gd name="T5" fmla="*/ 1602552 h 2839"/>
              <a:gd name="T6" fmla="*/ 1601453 w 2839"/>
              <a:gd name="T7" fmla="*/ 0 h 2839"/>
              <a:gd name="T8" fmla="*/ 2311400 w 2839"/>
              <a:gd name="T9" fmla="*/ 0 h 28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39" h="2839">
                <a:moveTo>
                  <a:pt x="2839" y="0"/>
                </a:moveTo>
                <a:cubicBezTo>
                  <a:pt x="2802" y="1551"/>
                  <a:pt x="1551" y="2802"/>
                  <a:pt x="0" y="2839"/>
                </a:cubicBezTo>
                <a:lnTo>
                  <a:pt x="0" y="1967"/>
                </a:lnTo>
                <a:cubicBezTo>
                  <a:pt x="1069" y="1930"/>
                  <a:pt x="1930" y="1069"/>
                  <a:pt x="1967" y="0"/>
                </a:cubicBezTo>
                <a:lnTo>
                  <a:pt x="2839"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24" name="Freeform 9"/>
          <p:cNvSpPr/>
          <p:nvPr/>
        </p:nvSpPr>
        <p:spPr bwMode="auto">
          <a:xfrm>
            <a:off x="6300788" y="1268413"/>
            <a:ext cx="2311400" cy="2312987"/>
          </a:xfrm>
          <a:custGeom>
            <a:avLst/>
            <a:gdLst>
              <a:gd name="T0" fmla="*/ 0 w 2839"/>
              <a:gd name="T1" fmla="*/ 0 h 2839"/>
              <a:gd name="T2" fmla="*/ 2311400 w 2839"/>
              <a:gd name="T3" fmla="*/ 2312987 h 2839"/>
              <a:gd name="T4" fmla="*/ 1601453 w 2839"/>
              <a:gd name="T5" fmla="*/ 2312987 h 2839"/>
              <a:gd name="T6" fmla="*/ 0 w 2839"/>
              <a:gd name="T7" fmla="*/ 710435 h 2839"/>
              <a:gd name="T8" fmla="*/ 0 w 2839"/>
              <a:gd name="T9" fmla="*/ 0 h 28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39" h="2839">
                <a:moveTo>
                  <a:pt x="0" y="0"/>
                </a:moveTo>
                <a:cubicBezTo>
                  <a:pt x="1551" y="37"/>
                  <a:pt x="2802" y="1288"/>
                  <a:pt x="2839" y="2839"/>
                </a:cubicBezTo>
                <a:lnTo>
                  <a:pt x="1967" y="2839"/>
                </a:lnTo>
                <a:cubicBezTo>
                  <a:pt x="1930" y="1770"/>
                  <a:pt x="1069" y="909"/>
                  <a:pt x="0" y="872"/>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1507"/>
                                        </p:tgtEl>
                                        <p:attrNameLst>
                                          <p:attrName>style.visibility</p:attrName>
                                        </p:attrNameLst>
                                      </p:cBhvr>
                                      <p:to>
                                        <p:strVal val="visible"/>
                                      </p:to>
                                    </p:set>
                                    <p:anim calcmode="lin" valueType="num">
                                      <p:cBhvr>
                                        <p:cTn id="7" dur="300" fill="hold"/>
                                        <p:tgtEl>
                                          <p:spTgt spid="21507"/>
                                        </p:tgtEl>
                                        <p:attrNameLst>
                                          <p:attrName>ppt_w</p:attrName>
                                        </p:attrNameLst>
                                      </p:cBhvr>
                                      <p:tavLst>
                                        <p:tav tm="0">
                                          <p:val>
                                            <p:fltVal val="0"/>
                                          </p:val>
                                        </p:tav>
                                        <p:tav tm="100000">
                                          <p:val>
                                            <p:strVal val="#ppt_w"/>
                                          </p:val>
                                        </p:tav>
                                      </p:tavLst>
                                    </p:anim>
                                    <p:anim calcmode="lin" valueType="num">
                                      <p:cBhvr>
                                        <p:cTn id="8" dur="300" fill="hold"/>
                                        <p:tgtEl>
                                          <p:spTgt spid="21507"/>
                                        </p:tgtEl>
                                        <p:attrNameLst>
                                          <p:attrName>ppt_h</p:attrName>
                                        </p:attrNameLst>
                                      </p:cBhvr>
                                      <p:tavLst>
                                        <p:tav tm="0">
                                          <p:val>
                                            <p:fltVal val="0"/>
                                          </p:val>
                                        </p:tav>
                                        <p:tav tm="100000">
                                          <p:val>
                                            <p:strVal val="#ppt_h"/>
                                          </p:val>
                                        </p:tav>
                                      </p:tavLst>
                                    </p:anim>
                                    <p:anim calcmode="lin" valueType="num">
                                      <p:cBhvr>
                                        <p:cTn id="9" dur="300" fill="hold"/>
                                        <p:tgtEl>
                                          <p:spTgt spid="21507"/>
                                        </p:tgtEl>
                                        <p:attrNameLst>
                                          <p:attrName>style.rotation</p:attrName>
                                        </p:attrNameLst>
                                      </p:cBhvr>
                                      <p:tavLst>
                                        <p:tav tm="0">
                                          <p:val>
                                            <p:fltVal val="90"/>
                                          </p:val>
                                        </p:tav>
                                        <p:tav tm="100000">
                                          <p:val>
                                            <p:fltVal val="0"/>
                                          </p:val>
                                        </p:tav>
                                      </p:tavLst>
                                    </p:anim>
                                    <p:animEffect transition="in" filter="fade">
                                      <p:cBhvr>
                                        <p:cTn id="10" dur="300"/>
                                        <p:tgtEl>
                                          <p:spTgt spid="21507"/>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1506"/>
                                        </p:tgtEl>
                                        <p:attrNameLst>
                                          <p:attrName>style.visibility</p:attrName>
                                        </p:attrNameLst>
                                      </p:cBhvr>
                                      <p:to>
                                        <p:strVal val="visible"/>
                                      </p:to>
                                    </p:set>
                                    <p:anim calcmode="lin" valueType="num">
                                      <p:cBhvr>
                                        <p:cTn id="14" dur="400" fill="hold"/>
                                        <p:tgtEl>
                                          <p:spTgt spid="2150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1506"/>
                                        </p:tgtEl>
                                        <p:attrNameLst>
                                          <p:attrName>ppt_y</p:attrName>
                                        </p:attrNameLst>
                                      </p:cBhvr>
                                      <p:tavLst>
                                        <p:tav tm="0">
                                          <p:val>
                                            <p:strVal val="#ppt_y"/>
                                          </p:val>
                                        </p:tav>
                                        <p:tav tm="100000">
                                          <p:val>
                                            <p:strVal val="#ppt_y"/>
                                          </p:val>
                                        </p:tav>
                                      </p:tavLst>
                                    </p:anim>
                                    <p:anim calcmode="lin" valueType="num">
                                      <p:cBhvr>
                                        <p:cTn id="16" dur="400" fill="hold"/>
                                        <p:tgtEl>
                                          <p:spTgt spid="2150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150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1506"/>
                                        </p:tgtEl>
                                      </p:cBhvr>
                                    </p:animEffect>
                                  </p:childTnLst>
                                </p:cTn>
                              </p:par>
                            </p:childTnLst>
                          </p:cTn>
                        </p:par>
                        <p:par>
                          <p:cTn id="19" fill="hold">
                            <p:stCondLst>
                              <p:cond delay="900"/>
                            </p:stCondLst>
                            <p:childTnLst>
                              <p:par>
                                <p:cTn id="20" presetID="2" presetClass="entr" presetSubtype="9" fill="hold" grpId="0" nodeType="afterEffect">
                                  <p:stCondLst>
                                    <p:cond delay="0"/>
                                  </p:stCondLst>
                                  <p:childTnLst>
                                    <p:set>
                                      <p:cBhvr>
                                        <p:cTn id="21" dur="1" fill="hold">
                                          <p:stCondLst>
                                            <p:cond delay="0"/>
                                          </p:stCondLst>
                                        </p:cTn>
                                        <p:tgtEl>
                                          <p:spTgt spid="21521"/>
                                        </p:tgtEl>
                                        <p:attrNameLst>
                                          <p:attrName>style.visibility</p:attrName>
                                        </p:attrNameLst>
                                      </p:cBhvr>
                                      <p:to>
                                        <p:strVal val="visible"/>
                                      </p:to>
                                    </p:set>
                                    <p:anim calcmode="lin" valueType="num">
                                      <p:cBhvr additive="base">
                                        <p:cTn id="22" dur="500" fill="hold"/>
                                        <p:tgtEl>
                                          <p:spTgt spid="21521"/>
                                        </p:tgtEl>
                                        <p:attrNameLst>
                                          <p:attrName>ppt_x</p:attrName>
                                        </p:attrNameLst>
                                      </p:cBhvr>
                                      <p:tavLst>
                                        <p:tav tm="0">
                                          <p:val>
                                            <p:strVal val="0-#ppt_w/2"/>
                                          </p:val>
                                        </p:tav>
                                        <p:tav tm="100000">
                                          <p:val>
                                            <p:strVal val="#ppt_x"/>
                                          </p:val>
                                        </p:tav>
                                      </p:tavLst>
                                    </p:anim>
                                    <p:anim calcmode="lin" valueType="num">
                                      <p:cBhvr additive="base">
                                        <p:cTn id="23" dur="500" fill="hold"/>
                                        <p:tgtEl>
                                          <p:spTgt spid="21521"/>
                                        </p:tgtEl>
                                        <p:attrNameLst>
                                          <p:attrName>ppt_y</p:attrName>
                                        </p:attrNameLst>
                                      </p:cBhvr>
                                      <p:tavLst>
                                        <p:tav tm="0">
                                          <p:val>
                                            <p:strVal val="0-#ppt_h/2"/>
                                          </p:val>
                                        </p:tav>
                                        <p:tav tm="100000">
                                          <p:val>
                                            <p:strVal val="#ppt_y"/>
                                          </p:val>
                                        </p:tav>
                                      </p:tavLst>
                                    </p:anim>
                                  </p:childTnLst>
                                </p:cTn>
                              </p:par>
                              <p:par>
                                <p:cTn id="24" presetID="2" presetClass="entr" presetSubtype="6" fill="hold" grpId="0" nodeType="withEffect">
                                  <p:stCondLst>
                                    <p:cond delay="0"/>
                                  </p:stCondLst>
                                  <p:childTnLst>
                                    <p:set>
                                      <p:cBhvr>
                                        <p:cTn id="25" dur="1" fill="hold">
                                          <p:stCondLst>
                                            <p:cond delay="0"/>
                                          </p:stCondLst>
                                        </p:cTn>
                                        <p:tgtEl>
                                          <p:spTgt spid="21523"/>
                                        </p:tgtEl>
                                        <p:attrNameLst>
                                          <p:attrName>style.visibility</p:attrName>
                                        </p:attrNameLst>
                                      </p:cBhvr>
                                      <p:to>
                                        <p:strVal val="visible"/>
                                      </p:to>
                                    </p:set>
                                    <p:anim calcmode="lin" valueType="num">
                                      <p:cBhvr additive="base">
                                        <p:cTn id="26" dur="500" fill="hold"/>
                                        <p:tgtEl>
                                          <p:spTgt spid="21523"/>
                                        </p:tgtEl>
                                        <p:attrNameLst>
                                          <p:attrName>ppt_x</p:attrName>
                                        </p:attrNameLst>
                                      </p:cBhvr>
                                      <p:tavLst>
                                        <p:tav tm="0">
                                          <p:val>
                                            <p:strVal val="1+#ppt_w/2"/>
                                          </p:val>
                                        </p:tav>
                                        <p:tav tm="100000">
                                          <p:val>
                                            <p:strVal val="#ppt_x"/>
                                          </p:val>
                                        </p:tav>
                                      </p:tavLst>
                                    </p:anim>
                                    <p:anim calcmode="lin" valueType="num">
                                      <p:cBhvr additive="base">
                                        <p:cTn id="27" dur="500" fill="hold"/>
                                        <p:tgtEl>
                                          <p:spTgt spid="21523"/>
                                        </p:tgtEl>
                                        <p:attrNameLst>
                                          <p:attrName>ppt_y</p:attrName>
                                        </p:attrNameLst>
                                      </p:cBhvr>
                                      <p:tavLst>
                                        <p:tav tm="0">
                                          <p:val>
                                            <p:strVal val="1+#ppt_h/2"/>
                                          </p:val>
                                        </p:tav>
                                        <p:tav tm="100000">
                                          <p:val>
                                            <p:strVal val="#ppt_y"/>
                                          </p:val>
                                        </p:tav>
                                      </p:tavLst>
                                    </p:anim>
                                  </p:childTnLst>
                                </p:cTn>
                              </p:par>
                              <p:par>
                                <p:cTn id="28" presetID="2" presetClass="entr" presetSubtype="3" fill="hold" grpId="0" nodeType="withEffect">
                                  <p:stCondLst>
                                    <p:cond delay="0"/>
                                  </p:stCondLst>
                                  <p:childTnLst>
                                    <p:set>
                                      <p:cBhvr>
                                        <p:cTn id="29" dur="1" fill="hold">
                                          <p:stCondLst>
                                            <p:cond delay="0"/>
                                          </p:stCondLst>
                                        </p:cTn>
                                        <p:tgtEl>
                                          <p:spTgt spid="21524"/>
                                        </p:tgtEl>
                                        <p:attrNameLst>
                                          <p:attrName>style.visibility</p:attrName>
                                        </p:attrNameLst>
                                      </p:cBhvr>
                                      <p:to>
                                        <p:strVal val="visible"/>
                                      </p:to>
                                    </p:set>
                                    <p:anim calcmode="lin" valueType="num">
                                      <p:cBhvr additive="base">
                                        <p:cTn id="30" dur="500" fill="hold"/>
                                        <p:tgtEl>
                                          <p:spTgt spid="21524"/>
                                        </p:tgtEl>
                                        <p:attrNameLst>
                                          <p:attrName>ppt_x</p:attrName>
                                        </p:attrNameLst>
                                      </p:cBhvr>
                                      <p:tavLst>
                                        <p:tav tm="0">
                                          <p:val>
                                            <p:strVal val="1+#ppt_w/2"/>
                                          </p:val>
                                        </p:tav>
                                        <p:tav tm="100000">
                                          <p:val>
                                            <p:strVal val="#ppt_x"/>
                                          </p:val>
                                        </p:tav>
                                      </p:tavLst>
                                    </p:anim>
                                    <p:anim calcmode="lin" valueType="num">
                                      <p:cBhvr additive="base">
                                        <p:cTn id="31" dur="500" fill="hold"/>
                                        <p:tgtEl>
                                          <p:spTgt spid="21524"/>
                                        </p:tgtEl>
                                        <p:attrNameLst>
                                          <p:attrName>ppt_y</p:attrName>
                                        </p:attrNameLst>
                                      </p:cBhvr>
                                      <p:tavLst>
                                        <p:tav tm="0">
                                          <p:val>
                                            <p:strVal val="0-#ppt_h/2"/>
                                          </p:val>
                                        </p:tav>
                                        <p:tav tm="100000">
                                          <p:val>
                                            <p:strVal val="#ppt_y"/>
                                          </p:val>
                                        </p:tav>
                                      </p:tavLst>
                                    </p:anim>
                                  </p:childTnLst>
                                </p:cTn>
                              </p:par>
                              <p:par>
                                <p:cTn id="32" presetID="2" presetClass="entr" presetSubtype="12" fill="hold" grpId="0" nodeType="withEffect">
                                  <p:stCondLst>
                                    <p:cond delay="0"/>
                                  </p:stCondLst>
                                  <p:childTnLst>
                                    <p:set>
                                      <p:cBhvr>
                                        <p:cTn id="33" dur="1" fill="hold">
                                          <p:stCondLst>
                                            <p:cond delay="0"/>
                                          </p:stCondLst>
                                        </p:cTn>
                                        <p:tgtEl>
                                          <p:spTgt spid="21522"/>
                                        </p:tgtEl>
                                        <p:attrNameLst>
                                          <p:attrName>style.visibility</p:attrName>
                                        </p:attrNameLst>
                                      </p:cBhvr>
                                      <p:to>
                                        <p:strVal val="visible"/>
                                      </p:to>
                                    </p:set>
                                    <p:anim calcmode="lin" valueType="num">
                                      <p:cBhvr additive="base">
                                        <p:cTn id="34" dur="500" fill="hold"/>
                                        <p:tgtEl>
                                          <p:spTgt spid="21522"/>
                                        </p:tgtEl>
                                        <p:attrNameLst>
                                          <p:attrName>ppt_x</p:attrName>
                                        </p:attrNameLst>
                                      </p:cBhvr>
                                      <p:tavLst>
                                        <p:tav tm="0">
                                          <p:val>
                                            <p:strVal val="0-#ppt_w/2"/>
                                          </p:val>
                                        </p:tav>
                                        <p:tav tm="100000">
                                          <p:val>
                                            <p:strVal val="#ppt_x"/>
                                          </p:val>
                                        </p:tav>
                                      </p:tavLst>
                                    </p:anim>
                                    <p:anim calcmode="lin" valueType="num">
                                      <p:cBhvr additive="base">
                                        <p:cTn id="35" dur="500" fill="hold"/>
                                        <p:tgtEl>
                                          <p:spTgt spid="21522"/>
                                        </p:tgtEl>
                                        <p:attrNameLst>
                                          <p:attrName>ppt_y</p:attrName>
                                        </p:attrNameLst>
                                      </p:cBhvr>
                                      <p:tavLst>
                                        <p:tav tm="0">
                                          <p:val>
                                            <p:strVal val="1+#ppt_h/2"/>
                                          </p:val>
                                        </p:tav>
                                        <p:tav tm="100000">
                                          <p:val>
                                            <p:strVal val="#ppt_y"/>
                                          </p:val>
                                        </p:tav>
                                      </p:tavLst>
                                    </p:anim>
                                  </p:childTnLst>
                                </p:cTn>
                              </p:par>
                            </p:childTnLst>
                          </p:cTn>
                        </p:par>
                        <p:par>
                          <p:cTn id="36" fill="hold">
                            <p:stCondLst>
                              <p:cond delay="1400"/>
                            </p:stCondLst>
                            <p:childTnLst>
                              <p:par>
                                <p:cTn id="37" presetID="1" presetClass="entr" presetSubtype="0" fill="hold" grpId="0" nodeType="afterEffect">
                                  <p:stCondLst>
                                    <p:cond delay="0"/>
                                  </p:stCondLst>
                                  <p:childTnLst>
                                    <p:set>
                                      <p:cBhvr>
                                        <p:cTn id="38" dur="1" fill="hold">
                                          <p:stCondLst>
                                            <p:cond delay="0"/>
                                          </p:stCondLst>
                                        </p:cTn>
                                        <p:tgtEl>
                                          <p:spTgt spid="21509"/>
                                        </p:tgtEl>
                                        <p:attrNameLst>
                                          <p:attrName>style.visibility</p:attrName>
                                        </p:attrNameLst>
                                      </p:cBhvr>
                                      <p:to>
                                        <p:strVal val="visible"/>
                                      </p:to>
                                    </p:set>
                                  </p:childTnLst>
                                </p:cTn>
                              </p:par>
                              <p:par>
                                <p:cTn id="39" presetID="49" presetClass="path" presetSubtype="0" accel="50000" decel="50000" fill="hold" grpId="1" nodeType="withEffect">
                                  <p:stCondLst>
                                    <p:cond delay="0"/>
                                  </p:stCondLst>
                                  <p:childTnLst>
                                    <p:animMotion origin="layout" path="M -3.52413E-6 4.81481E-6 L 0.06414 0.09699 " pathEditMode="relative" rAng="0" ptsTypes="AA">
                                      <p:cBhvr>
                                        <p:cTn id="40" dur="500" spd="-99900" fill="hold"/>
                                        <p:tgtEl>
                                          <p:spTgt spid="21509"/>
                                        </p:tgtEl>
                                        <p:attrNameLst>
                                          <p:attrName>ppt_x</p:attrName>
                                          <p:attrName>ppt_y</p:attrName>
                                        </p:attrNameLst>
                                      </p:cBhvr>
                                      <p:rCtr x="3200" y="4800"/>
                                    </p:animMotion>
                                  </p:childTnLst>
                                </p:cTn>
                              </p:par>
                              <p:par>
                                <p:cTn id="41" presetID="1" presetClass="entr" presetSubtype="0" fill="hold" grpId="0" nodeType="withEffect">
                                  <p:stCondLst>
                                    <p:cond delay="0"/>
                                  </p:stCondLst>
                                  <p:childTnLst>
                                    <p:set>
                                      <p:cBhvr>
                                        <p:cTn id="42" dur="1" fill="hold">
                                          <p:stCondLst>
                                            <p:cond delay="0"/>
                                          </p:stCondLst>
                                        </p:cTn>
                                        <p:tgtEl>
                                          <p:spTgt spid="21508"/>
                                        </p:tgtEl>
                                        <p:attrNameLst>
                                          <p:attrName>style.visibility</p:attrName>
                                        </p:attrNameLst>
                                      </p:cBhvr>
                                      <p:to>
                                        <p:strVal val="visible"/>
                                      </p:to>
                                    </p:set>
                                  </p:childTnLst>
                                </p:cTn>
                              </p:par>
                              <p:par>
                                <p:cTn id="43" presetID="49" presetClass="path" presetSubtype="0" accel="50000" decel="50000" fill="hold" grpId="1" nodeType="withEffect">
                                  <p:stCondLst>
                                    <p:cond delay="0"/>
                                  </p:stCondLst>
                                  <p:childTnLst>
                                    <p:animMotion origin="layout" path="M 8.67699E-7 4.81481E-6 L -0.05945 0.09699 " pathEditMode="relative" rAng="0" ptsTypes="AA">
                                      <p:cBhvr>
                                        <p:cTn id="44" dur="500" spd="-99900" fill="hold"/>
                                        <p:tgtEl>
                                          <p:spTgt spid="21508"/>
                                        </p:tgtEl>
                                        <p:attrNameLst>
                                          <p:attrName>ppt_x</p:attrName>
                                          <p:attrName>ppt_y</p:attrName>
                                        </p:attrNameLst>
                                      </p:cBhvr>
                                      <p:rCtr x="-2900" y="4800"/>
                                    </p:animMotion>
                                  </p:childTnLst>
                                </p:cTn>
                              </p:par>
                              <p:par>
                                <p:cTn id="45" presetID="1" presetClass="entr" presetSubtype="0" fill="hold" grpId="0" nodeType="withEffect">
                                  <p:stCondLst>
                                    <p:cond delay="0"/>
                                  </p:stCondLst>
                                  <p:childTnLst>
                                    <p:set>
                                      <p:cBhvr>
                                        <p:cTn id="46" dur="1" fill="hold">
                                          <p:stCondLst>
                                            <p:cond delay="0"/>
                                          </p:stCondLst>
                                        </p:cTn>
                                        <p:tgtEl>
                                          <p:spTgt spid="21511"/>
                                        </p:tgtEl>
                                        <p:attrNameLst>
                                          <p:attrName>style.visibility</p:attrName>
                                        </p:attrNameLst>
                                      </p:cBhvr>
                                      <p:to>
                                        <p:strVal val="visible"/>
                                      </p:to>
                                    </p:set>
                                  </p:childTnLst>
                                </p:cTn>
                              </p:par>
                              <p:par>
                                <p:cTn id="47" presetID="49" presetClass="path" presetSubtype="0" accel="50000" decel="50000" fill="hold" grpId="1" nodeType="withEffect">
                                  <p:stCondLst>
                                    <p:cond delay="0"/>
                                  </p:stCondLst>
                                  <p:childTnLst>
                                    <p:animMotion origin="layout" path="M 1.85508E-6 -3.7037E-7 L -0.05802 -0.08542 " pathEditMode="relative" rAng="0" ptsTypes="AA">
                                      <p:cBhvr>
                                        <p:cTn id="48" dur="500" spd="-99900" fill="hold"/>
                                        <p:tgtEl>
                                          <p:spTgt spid="21511"/>
                                        </p:tgtEl>
                                        <p:attrNameLst>
                                          <p:attrName>ppt_x</p:attrName>
                                          <p:attrName>ppt_y</p:attrName>
                                        </p:attrNameLst>
                                      </p:cBhvr>
                                      <p:rCtr x="-2800" y="-4200"/>
                                    </p:animMotion>
                                  </p:childTnLst>
                                </p:cTn>
                              </p:par>
                              <p:par>
                                <p:cTn id="49" presetID="1" presetClass="entr" presetSubtype="0" fill="hold" grpId="0" nodeType="withEffect">
                                  <p:stCondLst>
                                    <p:cond delay="0"/>
                                  </p:stCondLst>
                                  <p:childTnLst>
                                    <p:set>
                                      <p:cBhvr>
                                        <p:cTn id="50" dur="1" fill="hold">
                                          <p:stCondLst>
                                            <p:cond delay="0"/>
                                          </p:stCondLst>
                                        </p:cTn>
                                        <p:tgtEl>
                                          <p:spTgt spid="21510"/>
                                        </p:tgtEl>
                                        <p:attrNameLst>
                                          <p:attrName>style.visibility</p:attrName>
                                        </p:attrNameLst>
                                      </p:cBhvr>
                                      <p:to>
                                        <p:strVal val="visible"/>
                                      </p:to>
                                    </p:set>
                                  </p:childTnLst>
                                </p:cTn>
                              </p:par>
                              <p:par>
                                <p:cTn id="51" presetID="49" presetClass="path" presetSubtype="0" accel="50000" decel="50000" fill="hold" grpId="1" nodeType="withEffect">
                                  <p:stCondLst>
                                    <p:cond delay="0"/>
                                  </p:stCondLst>
                                  <p:childTnLst>
                                    <p:animMotion origin="layout" path="M -4.60127E-6 -3.7037E-7 L 0.06258 -0.08542 " pathEditMode="relative" rAng="0" ptsTypes="AA">
                                      <p:cBhvr>
                                        <p:cTn id="52" dur="500" spd="-99900" fill="hold"/>
                                        <p:tgtEl>
                                          <p:spTgt spid="21510"/>
                                        </p:tgtEl>
                                        <p:attrNameLst>
                                          <p:attrName>ppt_x</p:attrName>
                                          <p:attrName>ppt_y</p:attrName>
                                        </p:attrNameLst>
                                      </p:cBhvr>
                                      <p:rCtr x="3100" y="-4200"/>
                                    </p:animMotion>
                                  </p:childTnLst>
                                </p:cTn>
                              </p:par>
                            </p:childTnLst>
                          </p:cTn>
                        </p:par>
                        <p:par>
                          <p:cTn id="53" fill="hold">
                            <p:stCondLst>
                              <p:cond delay="1400"/>
                            </p:stCondLst>
                            <p:childTnLst>
                              <p:par>
                                <p:cTn id="54" presetID="31" presetClass="entr" presetSubtype="0" fill="hold" grpId="0" nodeType="afterEffect">
                                  <p:stCondLst>
                                    <p:cond delay="0"/>
                                  </p:stCondLst>
                                  <p:childTnLst>
                                    <p:set>
                                      <p:cBhvr>
                                        <p:cTn id="55" dur="1" fill="hold">
                                          <p:stCondLst>
                                            <p:cond delay="0"/>
                                          </p:stCondLst>
                                        </p:cTn>
                                        <p:tgtEl>
                                          <p:spTgt spid="21512"/>
                                        </p:tgtEl>
                                        <p:attrNameLst>
                                          <p:attrName>style.visibility</p:attrName>
                                        </p:attrNameLst>
                                      </p:cBhvr>
                                      <p:to>
                                        <p:strVal val="visible"/>
                                      </p:to>
                                    </p:set>
                                    <p:anim calcmode="lin" valueType="num">
                                      <p:cBhvr>
                                        <p:cTn id="56" dur="500" fill="hold"/>
                                        <p:tgtEl>
                                          <p:spTgt spid="21512"/>
                                        </p:tgtEl>
                                        <p:attrNameLst>
                                          <p:attrName>ppt_w</p:attrName>
                                        </p:attrNameLst>
                                      </p:cBhvr>
                                      <p:tavLst>
                                        <p:tav tm="0">
                                          <p:val>
                                            <p:fltVal val="0"/>
                                          </p:val>
                                        </p:tav>
                                        <p:tav tm="100000">
                                          <p:val>
                                            <p:strVal val="#ppt_w"/>
                                          </p:val>
                                        </p:tav>
                                      </p:tavLst>
                                    </p:anim>
                                    <p:anim calcmode="lin" valueType="num">
                                      <p:cBhvr>
                                        <p:cTn id="57" dur="500" fill="hold"/>
                                        <p:tgtEl>
                                          <p:spTgt spid="21512"/>
                                        </p:tgtEl>
                                        <p:attrNameLst>
                                          <p:attrName>ppt_h</p:attrName>
                                        </p:attrNameLst>
                                      </p:cBhvr>
                                      <p:tavLst>
                                        <p:tav tm="0">
                                          <p:val>
                                            <p:fltVal val="0"/>
                                          </p:val>
                                        </p:tav>
                                        <p:tav tm="100000">
                                          <p:val>
                                            <p:strVal val="#ppt_h"/>
                                          </p:val>
                                        </p:tav>
                                      </p:tavLst>
                                    </p:anim>
                                    <p:anim calcmode="lin" valueType="num">
                                      <p:cBhvr>
                                        <p:cTn id="58" dur="500" fill="hold"/>
                                        <p:tgtEl>
                                          <p:spTgt spid="21512"/>
                                        </p:tgtEl>
                                        <p:attrNameLst>
                                          <p:attrName>style.rotation</p:attrName>
                                        </p:attrNameLst>
                                      </p:cBhvr>
                                      <p:tavLst>
                                        <p:tav tm="0">
                                          <p:val>
                                            <p:fltVal val="90"/>
                                          </p:val>
                                        </p:tav>
                                        <p:tav tm="100000">
                                          <p:val>
                                            <p:fltVal val="0"/>
                                          </p:val>
                                        </p:tav>
                                      </p:tavLst>
                                    </p:anim>
                                    <p:animEffect transition="in" filter="fade">
                                      <p:cBhvr>
                                        <p:cTn id="59" dur="500"/>
                                        <p:tgtEl>
                                          <p:spTgt spid="21512"/>
                                        </p:tgtEl>
                                      </p:cBhvr>
                                    </p:animEffect>
                                  </p:childTnLst>
                                </p:cTn>
                              </p:par>
                            </p:childTnLst>
                          </p:cTn>
                        </p:par>
                        <p:par>
                          <p:cTn id="60" fill="hold">
                            <p:stCondLst>
                              <p:cond delay="1900"/>
                            </p:stCondLst>
                            <p:childTnLst>
                              <p:par>
                                <p:cTn id="61" presetID="2" presetClass="entr" presetSubtype="6" fill="hold" grpId="0" nodeType="afterEffect">
                                  <p:stCondLst>
                                    <p:cond delay="0"/>
                                  </p:stCondLst>
                                  <p:childTnLst>
                                    <p:set>
                                      <p:cBhvr>
                                        <p:cTn id="62" dur="1" fill="hold">
                                          <p:stCondLst>
                                            <p:cond delay="0"/>
                                          </p:stCondLst>
                                        </p:cTn>
                                        <p:tgtEl>
                                          <p:spTgt spid="21519"/>
                                        </p:tgtEl>
                                        <p:attrNameLst>
                                          <p:attrName>style.visibility</p:attrName>
                                        </p:attrNameLst>
                                      </p:cBhvr>
                                      <p:to>
                                        <p:strVal val="visible"/>
                                      </p:to>
                                    </p:set>
                                    <p:anim calcmode="lin" valueType="num">
                                      <p:cBhvr additive="base">
                                        <p:cTn id="63" dur="500" fill="hold"/>
                                        <p:tgtEl>
                                          <p:spTgt spid="21519"/>
                                        </p:tgtEl>
                                        <p:attrNameLst>
                                          <p:attrName>ppt_x</p:attrName>
                                        </p:attrNameLst>
                                      </p:cBhvr>
                                      <p:tavLst>
                                        <p:tav tm="0">
                                          <p:val>
                                            <p:strVal val="1+#ppt_w/2"/>
                                          </p:val>
                                        </p:tav>
                                        <p:tav tm="100000">
                                          <p:val>
                                            <p:strVal val="#ppt_x"/>
                                          </p:val>
                                        </p:tav>
                                      </p:tavLst>
                                    </p:anim>
                                    <p:anim calcmode="lin" valueType="num">
                                      <p:cBhvr additive="base">
                                        <p:cTn id="64" dur="500" fill="hold"/>
                                        <p:tgtEl>
                                          <p:spTgt spid="21519"/>
                                        </p:tgtEl>
                                        <p:attrNameLst>
                                          <p:attrName>ppt_y</p:attrName>
                                        </p:attrNameLst>
                                      </p:cBhvr>
                                      <p:tavLst>
                                        <p:tav tm="0">
                                          <p:val>
                                            <p:strVal val="1+#ppt_h/2"/>
                                          </p:val>
                                        </p:tav>
                                        <p:tav tm="100000">
                                          <p:val>
                                            <p:strVal val="#ppt_y"/>
                                          </p:val>
                                        </p:tav>
                                      </p:tavLst>
                                    </p:anim>
                                  </p:childTnLst>
                                </p:cTn>
                              </p:par>
                              <p:par>
                                <p:cTn id="65" presetID="2" presetClass="entr" presetSubtype="6" fill="hold" grpId="0" nodeType="withEffect">
                                  <p:stCondLst>
                                    <p:cond delay="0"/>
                                  </p:stCondLst>
                                  <p:childTnLst>
                                    <p:set>
                                      <p:cBhvr>
                                        <p:cTn id="66" dur="1" fill="hold">
                                          <p:stCondLst>
                                            <p:cond delay="0"/>
                                          </p:stCondLst>
                                        </p:cTn>
                                        <p:tgtEl>
                                          <p:spTgt spid="21517"/>
                                        </p:tgtEl>
                                        <p:attrNameLst>
                                          <p:attrName>style.visibility</p:attrName>
                                        </p:attrNameLst>
                                      </p:cBhvr>
                                      <p:to>
                                        <p:strVal val="visible"/>
                                      </p:to>
                                    </p:set>
                                    <p:anim calcmode="lin" valueType="num">
                                      <p:cBhvr additive="base">
                                        <p:cTn id="67" dur="500" fill="hold"/>
                                        <p:tgtEl>
                                          <p:spTgt spid="21517"/>
                                        </p:tgtEl>
                                        <p:attrNameLst>
                                          <p:attrName>ppt_x</p:attrName>
                                        </p:attrNameLst>
                                      </p:cBhvr>
                                      <p:tavLst>
                                        <p:tav tm="0">
                                          <p:val>
                                            <p:strVal val="1+#ppt_w/2"/>
                                          </p:val>
                                        </p:tav>
                                        <p:tav tm="100000">
                                          <p:val>
                                            <p:strVal val="#ppt_x"/>
                                          </p:val>
                                        </p:tav>
                                      </p:tavLst>
                                    </p:anim>
                                    <p:anim calcmode="lin" valueType="num">
                                      <p:cBhvr additive="base">
                                        <p:cTn id="68" dur="500" fill="hold"/>
                                        <p:tgtEl>
                                          <p:spTgt spid="21517"/>
                                        </p:tgtEl>
                                        <p:attrNameLst>
                                          <p:attrName>ppt_y</p:attrName>
                                        </p:attrNameLst>
                                      </p:cBhvr>
                                      <p:tavLst>
                                        <p:tav tm="0">
                                          <p:val>
                                            <p:strVal val="1+#ppt_h/2"/>
                                          </p:val>
                                        </p:tav>
                                        <p:tav tm="100000">
                                          <p:val>
                                            <p:strVal val="#ppt_y"/>
                                          </p:val>
                                        </p:tav>
                                      </p:tavLst>
                                    </p:anim>
                                  </p:childTnLst>
                                </p:cTn>
                              </p:par>
                              <p:par>
                                <p:cTn id="69" presetID="2" presetClass="entr" presetSubtype="12" fill="hold" grpId="0" nodeType="withEffect">
                                  <p:stCondLst>
                                    <p:cond delay="0"/>
                                  </p:stCondLst>
                                  <p:childTnLst>
                                    <p:set>
                                      <p:cBhvr>
                                        <p:cTn id="70" dur="1" fill="hold">
                                          <p:stCondLst>
                                            <p:cond delay="0"/>
                                          </p:stCondLst>
                                        </p:cTn>
                                        <p:tgtEl>
                                          <p:spTgt spid="21513"/>
                                        </p:tgtEl>
                                        <p:attrNameLst>
                                          <p:attrName>style.visibility</p:attrName>
                                        </p:attrNameLst>
                                      </p:cBhvr>
                                      <p:to>
                                        <p:strVal val="visible"/>
                                      </p:to>
                                    </p:set>
                                    <p:anim calcmode="lin" valueType="num">
                                      <p:cBhvr additive="base">
                                        <p:cTn id="71" dur="500" fill="hold"/>
                                        <p:tgtEl>
                                          <p:spTgt spid="21513"/>
                                        </p:tgtEl>
                                        <p:attrNameLst>
                                          <p:attrName>ppt_x</p:attrName>
                                        </p:attrNameLst>
                                      </p:cBhvr>
                                      <p:tavLst>
                                        <p:tav tm="0">
                                          <p:val>
                                            <p:strVal val="0-#ppt_w/2"/>
                                          </p:val>
                                        </p:tav>
                                        <p:tav tm="100000">
                                          <p:val>
                                            <p:strVal val="#ppt_x"/>
                                          </p:val>
                                        </p:tav>
                                      </p:tavLst>
                                    </p:anim>
                                    <p:anim calcmode="lin" valueType="num">
                                      <p:cBhvr additive="base">
                                        <p:cTn id="72" dur="500" fill="hold"/>
                                        <p:tgtEl>
                                          <p:spTgt spid="21513"/>
                                        </p:tgtEl>
                                        <p:attrNameLst>
                                          <p:attrName>ppt_y</p:attrName>
                                        </p:attrNameLst>
                                      </p:cBhvr>
                                      <p:tavLst>
                                        <p:tav tm="0">
                                          <p:val>
                                            <p:strVal val="1+#ppt_h/2"/>
                                          </p:val>
                                        </p:tav>
                                        <p:tav tm="100000">
                                          <p:val>
                                            <p:strVal val="#ppt_y"/>
                                          </p:val>
                                        </p:tav>
                                      </p:tavLst>
                                    </p:anim>
                                  </p:childTnLst>
                                </p:cTn>
                              </p:par>
                              <p:par>
                                <p:cTn id="73" presetID="2" presetClass="entr" presetSubtype="12" fill="hold" grpId="0" nodeType="withEffect">
                                  <p:stCondLst>
                                    <p:cond delay="0"/>
                                  </p:stCondLst>
                                  <p:childTnLst>
                                    <p:set>
                                      <p:cBhvr>
                                        <p:cTn id="74" dur="1" fill="hold">
                                          <p:stCondLst>
                                            <p:cond delay="0"/>
                                          </p:stCondLst>
                                        </p:cTn>
                                        <p:tgtEl>
                                          <p:spTgt spid="21515"/>
                                        </p:tgtEl>
                                        <p:attrNameLst>
                                          <p:attrName>style.visibility</p:attrName>
                                        </p:attrNameLst>
                                      </p:cBhvr>
                                      <p:to>
                                        <p:strVal val="visible"/>
                                      </p:to>
                                    </p:set>
                                    <p:anim calcmode="lin" valueType="num">
                                      <p:cBhvr additive="base">
                                        <p:cTn id="75" dur="500" fill="hold"/>
                                        <p:tgtEl>
                                          <p:spTgt spid="21515"/>
                                        </p:tgtEl>
                                        <p:attrNameLst>
                                          <p:attrName>ppt_x</p:attrName>
                                        </p:attrNameLst>
                                      </p:cBhvr>
                                      <p:tavLst>
                                        <p:tav tm="0">
                                          <p:val>
                                            <p:strVal val="0-#ppt_w/2"/>
                                          </p:val>
                                        </p:tav>
                                        <p:tav tm="100000">
                                          <p:val>
                                            <p:strVal val="#ppt_x"/>
                                          </p:val>
                                        </p:tav>
                                      </p:tavLst>
                                    </p:anim>
                                    <p:anim calcmode="lin" valueType="num">
                                      <p:cBhvr additive="base">
                                        <p:cTn id="76" dur="500" fill="hold"/>
                                        <p:tgtEl>
                                          <p:spTgt spid="21515"/>
                                        </p:tgtEl>
                                        <p:attrNameLst>
                                          <p:attrName>ppt_y</p:attrName>
                                        </p:attrNameLst>
                                      </p:cBhvr>
                                      <p:tavLst>
                                        <p:tav tm="0">
                                          <p:val>
                                            <p:strVal val="1+#ppt_h/2"/>
                                          </p:val>
                                        </p:tav>
                                        <p:tav tm="100000">
                                          <p:val>
                                            <p:strVal val="#ppt_y"/>
                                          </p:val>
                                        </p:tav>
                                      </p:tavLst>
                                    </p:anim>
                                  </p:childTnLst>
                                </p:cTn>
                              </p:par>
                            </p:childTnLst>
                          </p:cTn>
                        </p:par>
                        <p:par>
                          <p:cTn id="77" fill="hold">
                            <p:stCondLst>
                              <p:cond delay="2400"/>
                            </p:stCondLst>
                            <p:childTnLst>
                              <p:par>
                                <p:cTn id="78" presetID="22" presetClass="entr" presetSubtype="1" fill="hold" grpId="0" nodeType="afterEffect">
                                  <p:stCondLst>
                                    <p:cond delay="0"/>
                                  </p:stCondLst>
                                  <p:childTnLst>
                                    <p:set>
                                      <p:cBhvr>
                                        <p:cTn id="79" dur="1" fill="hold">
                                          <p:stCondLst>
                                            <p:cond delay="0"/>
                                          </p:stCondLst>
                                        </p:cTn>
                                        <p:tgtEl>
                                          <p:spTgt spid="21520"/>
                                        </p:tgtEl>
                                        <p:attrNameLst>
                                          <p:attrName>style.visibility</p:attrName>
                                        </p:attrNameLst>
                                      </p:cBhvr>
                                      <p:to>
                                        <p:strVal val="visible"/>
                                      </p:to>
                                    </p:set>
                                    <p:animEffect transition="in" filter="wipe(up)">
                                      <p:cBhvr>
                                        <p:cTn id="80" dur="500"/>
                                        <p:tgtEl>
                                          <p:spTgt spid="21520"/>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21514"/>
                                        </p:tgtEl>
                                        <p:attrNameLst>
                                          <p:attrName>style.visibility</p:attrName>
                                        </p:attrNameLst>
                                      </p:cBhvr>
                                      <p:to>
                                        <p:strVal val="visible"/>
                                      </p:to>
                                    </p:set>
                                    <p:animEffect transition="in" filter="wipe(up)">
                                      <p:cBhvr>
                                        <p:cTn id="83" dur="500"/>
                                        <p:tgtEl>
                                          <p:spTgt spid="21514"/>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21516"/>
                                        </p:tgtEl>
                                        <p:attrNameLst>
                                          <p:attrName>style.visibility</p:attrName>
                                        </p:attrNameLst>
                                      </p:cBhvr>
                                      <p:to>
                                        <p:strVal val="visible"/>
                                      </p:to>
                                    </p:set>
                                    <p:animEffect transition="in" filter="wipe(up)">
                                      <p:cBhvr>
                                        <p:cTn id="86" dur="500"/>
                                        <p:tgtEl>
                                          <p:spTgt spid="21516"/>
                                        </p:tgtEl>
                                      </p:cBhvr>
                                    </p:animEffect>
                                  </p:childTnLst>
                                </p:cTn>
                              </p:par>
                              <p:par>
                                <p:cTn id="87" presetID="22" presetClass="entr" presetSubtype="1" fill="hold" grpId="0" nodeType="withEffect">
                                  <p:stCondLst>
                                    <p:cond delay="0"/>
                                  </p:stCondLst>
                                  <p:childTnLst>
                                    <p:set>
                                      <p:cBhvr>
                                        <p:cTn id="88" dur="1" fill="hold">
                                          <p:stCondLst>
                                            <p:cond delay="0"/>
                                          </p:stCondLst>
                                        </p:cTn>
                                        <p:tgtEl>
                                          <p:spTgt spid="21518"/>
                                        </p:tgtEl>
                                        <p:attrNameLst>
                                          <p:attrName>style.visibility</p:attrName>
                                        </p:attrNameLst>
                                      </p:cBhvr>
                                      <p:to>
                                        <p:strVal val="visible"/>
                                      </p:to>
                                    </p:set>
                                    <p:animEffect transition="in" filter="wipe(up)">
                                      <p:cBhvr>
                                        <p:cTn id="89" dur="500"/>
                                        <p:tgtEl>
                                          <p:spTgt spid="21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P spid="21507" grpId="0" animBg="1"/>
      <p:bldP spid="21508" grpId="0" animBg="1"/>
      <p:bldP spid="21508" grpId="1" animBg="1"/>
      <p:bldP spid="21509" grpId="0" animBg="1"/>
      <p:bldP spid="21509" grpId="1" animBg="1"/>
      <p:bldP spid="21510" grpId="0" animBg="1"/>
      <p:bldP spid="21510" grpId="1" animBg="1"/>
      <p:bldP spid="21511" grpId="0" animBg="1"/>
      <p:bldP spid="21511" grpId="1" animBg="1"/>
      <p:bldP spid="21512" grpId="0" autoUpdateAnimBg="0"/>
      <p:bldP spid="21513" grpId="0" autoUpdateAnimBg="0"/>
      <p:bldP spid="21514" grpId="0" autoUpdateAnimBg="0"/>
      <p:bldP spid="21515" grpId="0" autoUpdateAnimBg="0"/>
      <p:bldP spid="21516" grpId="0" autoUpdateAnimBg="0"/>
      <p:bldP spid="21517" grpId="0" autoUpdateAnimBg="0"/>
      <p:bldP spid="21518" grpId="0" autoUpdateAnimBg="0"/>
      <p:bldP spid="21519" grpId="0" autoUpdateAnimBg="0"/>
      <p:bldP spid="21520" grpId="0" autoUpdateAnimBg="0"/>
      <p:bldP spid="21521" grpId="0" animBg="1"/>
      <p:bldP spid="21522" grpId="0" animBg="1"/>
      <p:bldP spid="21523" grpId="0" animBg="1"/>
      <p:bldP spid="215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7"/>
          <p:cNvSpPr txBox="1">
            <a:spLocks noChangeArrowheads="1"/>
          </p:cNvSpPr>
          <p:nvPr/>
        </p:nvSpPr>
        <p:spPr bwMode="auto">
          <a:xfrm>
            <a:off x="1012825" y="176213"/>
            <a:ext cx="170688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a:solidFill>
                  <a:schemeClr val="accent1"/>
                </a:solidFill>
                <a:latin typeface="微软雅黑" panose="020B0503020204020204" pitchFamily="34" charset="-122"/>
                <a:ea typeface="微软雅黑" panose="020B0503020204020204" pitchFamily="34" charset="-122"/>
              </a:rPr>
              <a:t>研究</a:t>
            </a:r>
            <a:r>
              <a:rPr lang="zh-CN" altLang="en-US" sz="3000" b="1">
                <a:solidFill>
                  <a:schemeClr val="accent1"/>
                </a:solidFill>
                <a:latin typeface="微软雅黑" panose="020B0503020204020204" pitchFamily="34" charset="-122"/>
                <a:ea typeface="微软雅黑" panose="020B0503020204020204" pitchFamily="34" charset="-122"/>
              </a:rPr>
              <a:t>方法</a:t>
            </a:r>
            <a:endParaRPr lang="zh-CN" altLang="en-US" sz="3000" b="1">
              <a:solidFill>
                <a:schemeClr val="accent1"/>
              </a:solidFill>
              <a:latin typeface="微软雅黑" panose="020B0503020204020204" pitchFamily="34" charset="-122"/>
              <a:ea typeface="微软雅黑" panose="020B0503020204020204" pitchFamily="34" charset="-122"/>
            </a:endParaRPr>
          </a:p>
        </p:txBody>
      </p:sp>
      <p:sp>
        <p:nvSpPr>
          <p:cNvPr id="15363" name="Freeform 5"/>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15364" name="Picture 2" descr="F:\快盘\商务图片\png\2531170_084420255000_2.png"/>
          <p:cNvPicPr>
            <a:picLocks noChangeAspect="1" noChangeArrowheads="1"/>
          </p:cNvPicPr>
          <p:nvPr/>
        </p:nvPicPr>
        <p:blipFill>
          <a:blip r:embed="rId1" cstate="screen"/>
          <a:srcRect/>
          <a:stretch>
            <a:fillRect/>
          </a:stretch>
        </p:blipFill>
        <p:spPr bwMode="auto">
          <a:xfrm>
            <a:off x="298450" y="1682750"/>
            <a:ext cx="3575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矩形 5"/>
          <p:cNvSpPr>
            <a:spLocks noChangeArrowheads="1"/>
          </p:cNvSpPr>
          <p:nvPr/>
        </p:nvSpPr>
        <p:spPr bwMode="auto">
          <a:xfrm>
            <a:off x="4284663" y="1219200"/>
            <a:ext cx="6719887" cy="431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6" name="矩形 6"/>
          <p:cNvSpPr>
            <a:spLocks noChangeArrowheads="1"/>
          </p:cNvSpPr>
          <p:nvPr/>
        </p:nvSpPr>
        <p:spPr bwMode="auto">
          <a:xfrm>
            <a:off x="4284663" y="2911475"/>
            <a:ext cx="6719887" cy="431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7" name="矩形 7"/>
          <p:cNvSpPr>
            <a:spLocks noChangeArrowheads="1"/>
          </p:cNvSpPr>
          <p:nvPr/>
        </p:nvSpPr>
        <p:spPr bwMode="auto">
          <a:xfrm>
            <a:off x="4284663" y="4754563"/>
            <a:ext cx="6719887" cy="431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8" name="TextBox 8"/>
          <p:cNvSpPr txBox="1">
            <a:spLocks noChangeArrowheads="1"/>
          </p:cNvSpPr>
          <p:nvPr/>
        </p:nvSpPr>
        <p:spPr bwMode="auto">
          <a:xfrm>
            <a:off x="4284663" y="1219200"/>
            <a:ext cx="362267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项目调查法</a:t>
            </a:r>
            <a:endParaRPr lang="zh-CN" altLang="en-US" sz="2000">
              <a:solidFill>
                <a:schemeClr val="accent2"/>
              </a:solidFill>
              <a:latin typeface="微软雅黑" panose="020B0503020204020204" pitchFamily="34" charset="-122"/>
              <a:ea typeface="微软雅黑" panose="020B0503020204020204" pitchFamily="34" charset="-122"/>
            </a:endParaRPr>
          </a:p>
        </p:txBody>
      </p:sp>
      <p:sp>
        <p:nvSpPr>
          <p:cNvPr id="15369" name="Freeform 6"/>
          <p:cNvSpPr/>
          <p:nvPr/>
        </p:nvSpPr>
        <p:spPr bwMode="auto">
          <a:xfrm>
            <a:off x="3852863" y="1236663"/>
            <a:ext cx="339725" cy="388937"/>
          </a:xfrm>
          <a:custGeom>
            <a:avLst/>
            <a:gdLst>
              <a:gd name="T0" fmla="*/ 0 w 443"/>
              <a:gd name="T1" fmla="*/ 194849 h 511"/>
              <a:gd name="T2" fmla="*/ 169479 w 443"/>
              <a:gd name="T3" fmla="*/ 97425 h 511"/>
              <a:gd name="T4" fmla="*/ 339725 w 443"/>
              <a:gd name="T5" fmla="*/ 0 h 511"/>
              <a:gd name="T6" fmla="*/ 339725 w 443"/>
              <a:gd name="T7" fmla="*/ 194849 h 511"/>
              <a:gd name="T8" fmla="*/ 339725 w 443"/>
              <a:gd name="T9" fmla="*/ 388937 h 511"/>
              <a:gd name="T10" fmla="*/ 169479 w 443"/>
              <a:gd name="T11" fmla="*/ 292274 h 511"/>
              <a:gd name="T12" fmla="*/ 0 w 443"/>
              <a:gd name="T13" fmla="*/ 194849 h 5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3" h="511">
                <a:moveTo>
                  <a:pt x="0" y="256"/>
                </a:moveTo>
                <a:lnTo>
                  <a:pt x="221" y="128"/>
                </a:lnTo>
                <a:lnTo>
                  <a:pt x="443" y="0"/>
                </a:lnTo>
                <a:lnTo>
                  <a:pt x="443" y="256"/>
                </a:lnTo>
                <a:lnTo>
                  <a:pt x="443" y="511"/>
                </a:lnTo>
                <a:lnTo>
                  <a:pt x="221" y="384"/>
                </a:lnTo>
                <a:lnTo>
                  <a:pt x="0" y="25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370" name="Freeform 6"/>
          <p:cNvSpPr/>
          <p:nvPr/>
        </p:nvSpPr>
        <p:spPr bwMode="auto">
          <a:xfrm>
            <a:off x="3852863" y="2928938"/>
            <a:ext cx="339725" cy="388937"/>
          </a:xfrm>
          <a:custGeom>
            <a:avLst/>
            <a:gdLst>
              <a:gd name="T0" fmla="*/ 0 w 443"/>
              <a:gd name="T1" fmla="*/ 194849 h 511"/>
              <a:gd name="T2" fmla="*/ 169479 w 443"/>
              <a:gd name="T3" fmla="*/ 97425 h 511"/>
              <a:gd name="T4" fmla="*/ 339725 w 443"/>
              <a:gd name="T5" fmla="*/ 0 h 511"/>
              <a:gd name="T6" fmla="*/ 339725 w 443"/>
              <a:gd name="T7" fmla="*/ 194849 h 511"/>
              <a:gd name="T8" fmla="*/ 339725 w 443"/>
              <a:gd name="T9" fmla="*/ 388937 h 511"/>
              <a:gd name="T10" fmla="*/ 169479 w 443"/>
              <a:gd name="T11" fmla="*/ 292274 h 511"/>
              <a:gd name="T12" fmla="*/ 0 w 443"/>
              <a:gd name="T13" fmla="*/ 194849 h 5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3" h="511">
                <a:moveTo>
                  <a:pt x="0" y="256"/>
                </a:moveTo>
                <a:lnTo>
                  <a:pt x="221" y="128"/>
                </a:lnTo>
                <a:lnTo>
                  <a:pt x="443" y="0"/>
                </a:lnTo>
                <a:lnTo>
                  <a:pt x="443" y="256"/>
                </a:lnTo>
                <a:lnTo>
                  <a:pt x="443" y="511"/>
                </a:lnTo>
                <a:lnTo>
                  <a:pt x="221" y="384"/>
                </a:lnTo>
                <a:lnTo>
                  <a:pt x="0" y="25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371" name="Freeform 6"/>
          <p:cNvSpPr/>
          <p:nvPr/>
        </p:nvSpPr>
        <p:spPr bwMode="auto">
          <a:xfrm>
            <a:off x="3852863" y="4757738"/>
            <a:ext cx="339725" cy="388937"/>
          </a:xfrm>
          <a:custGeom>
            <a:avLst/>
            <a:gdLst>
              <a:gd name="T0" fmla="*/ 0 w 443"/>
              <a:gd name="T1" fmla="*/ 194849 h 511"/>
              <a:gd name="T2" fmla="*/ 169479 w 443"/>
              <a:gd name="T3" fmla="*/ 97425 h 511"/>
              <a:gd name="T4" fmla="*/ 339725 w 443"/>
              <a:gd name="T5" fmla="*/ 0 h 511"/>
              <a:gd name="T6" fmla="*/ 339725 w 443"/>
              <a:gd name="T7" fmla="*/ 194849 h 511"/>
              <a:gd name="T8" fmla="*/ 339725 w 443"/>
              <a:gd name="T9" fmla="*/ 388937 h 511"/>
              <a:gd name="T10" fmla="*/ 169479 w 443"/>
              <a:gd name="T11" fmla="*/ 292274 h 511"/>
              <a:gd name="T12" fmla="*/ 0 w 443"/>
              <a:gd name="T13" fmla="*/ 194849 h 5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3" h="511">
                <a:moveTo>
                  <a:pt x="0" y="256"/>
                </a:moveTo>
                <a:lnTo>
                  <a:pt x="221" y="128"/>
                </a:lnTo>
                <a:lnTo>
                  <a:pt x="443" y="0"/>
                </a:lnTo>
                <a:lnTo>
                  <a:pt x="443" y="256"/>
                </a:lnTo>
                <a:lnTo>
                  <a:pt x="443" y="511"/>
                </a:lnTo>
                <a:lnTo>
                  <a:pt x="221" y="384"/>
                </a:lnTo>
                <a:lnTo>
                  <a:pt x="0" y="25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372" name="TextBox 13"/>
          <p:cNvSpPr txBox="1">
            <a:spLocks noChangeArrowheads="1"/>
          </p:cNvSpPr>
          <p:nvPr/>
        </p:nvSpPr>
        <p:spPr bwMode="auto">
          <a:xfrm>
            <a:off x="4284663" y="2925763"/>
            <a:ext cx="3767137"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文献参考法</a:t>
            </a:r>
            <a:endParaRPr lang="zh-CN" altLang="en-US" sz="2000">
              <a:solidFill>
                <a:schemeClr val="accent2"/>
              </a:solidFill>
              <a:latin typeface="微软雅黑" panose="020B0503020204020204" pitchFamily="34" charset="-122"/>
              <a:ea typeface="微软雅黑" panose="020B0503020204020204" pitchFamily="34" charset="-122"/>
            </a:endParaRPr>
          </a:p>
        </p:txBody>
      </p:sp>
      <p:sp>
        <p:nvSpPr>
          <p:cNvPr id="15373" name="TextBox 14"/>
          <p:cNvSpPr txBox="1">
            <a:spLocks noChangeArrowheads="1"/>
          </p:cNvSpPr>
          <p:nvPr/>
        </p:nvSpPr>
        <p:spPr bwMode="auto">
          <a:xfrm>
            <a:off x="4284663" y="4754563"/>
            <a:ext cx="3767137"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经验总结法</a:t>
            </a:r>
            <a:endParaRPr lang="zh-CN" altLang="en-US" sz="2000">
              <a:solidFill>
                <a:schemeClr val="accent2"/>
              </a:solidFill>
              <a:latin typeface="微软雅黑" panose="020B0503020204020204" pitchFamily="34" charset="-122"/>
              <a:ea typeface="微软雅黑" panose="020B0503020204020204" pitchFamily="34" charset="-122"/>
            </a:endParaRPr>
          </a:p>
        </p:txBody>
      </p:sp>
      <p:sp>
        <p:nvSpPr>
          <p:cNvPr id="15374" name="TextBox 15"/>
          <p:cNvSpPr txBox="1">
            <a:spLocks noChangeArrowheads="1"/>
          </p:cNvSpPr>
          <p:nvPr/>
        </p:nvSpPr>
        <p:spPr bwMode="auto">
          <a:xfrm>
            <a:off x="4283075" y="1738313"/>
            <a:ext cx="6577013"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04C54"/>
                </a:solidFill>
                <a:latin typeface="微软雅黑" panose="020B0503020204020204" pitchFamily="34" charset="-122"/>
                <a:ea typeface="微软雅黑" panose="020B0503020204020204" pitchFamily="34" charset="-122"/>
              </a:rPr>
              <a:t>    </a:t>
            </a:r>
            <a:r>
              <a:rPr lang="zh-CN" altLang="en-US">
                <a:solidFill>
                  <a:srgbClr val="004C54"/>
                </a:solidFill>
                <a:latin typeface="微软雅黑" panose="020B0503020204020204" pitchFamily="34" charset="-122"/>
                <a:ea typeface="微软雅黑" panose="020B0503020204020204" pitchFamily="34" charset="-122"/>
              </a:rPr>
              <a:t>参考基于智慧校园管理系统设计和实现、结合这次毕业设计的自己的系统需求调研，设计出本系统的主要功能设计和架构。</a:t>
            </a:r>
            <a:endParaRPr lang="zh-CN" altLang="en-US">
              <a:solidFill>
                <a:srgbClr val="004C54"/>
              </a:solidFill>
              <a:latin typeface="微软雅黑" panose="020B0503020204020204" pitchFamily="34" charset="-122"/>
              <a:ea typeface="微软雅黑" panose="020B0503020204020204" pitchFamily="34" charset="-122"/>
            </a:endParaRPr>
          </a:p>
        </p:txBody>
      </p:sp>
      <p:sp>
        <p:nvSpPr>
          <p:cNvPr id="15375" name="TextBox 16"/>
          <p:cNvSpPr txBox="1">
            <a:spLocks noChangeArrowheads="1"/>
          </p:cNvSpPr>
          <p:nvPr/>
        </p:nvSpPr>
        <p:spPr bwMode="auto">
          <a:xfrm>
            <a:off x="4283075" y="3389313"/>
            <a:ext cx="6577013"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04C54"/>
                </a:solidFill>
                <a:latin typeface="微软雅黑" panose="020B0503020204020204" pitchFamily="34" charset="-122"/>
                <a:ea typeface="微软雅黑" panose="020B0503020204020204" pitchFamily="34" charset="-122"/>
              </a:rPr>
              <a:t>    </a:t>
            </a:r>
            <a:r>
              <a:rPr lang="zh-CN" altLang="en-US">
                <a:solidFill>
                  <a:srgbClr val="004C54"/>
                </a:solidFill>
                <a:latin typeface="微软雅黑" panose="020B0503020204020204" pitchFamily="34" charset="-122"/>
                <a:ea typeface="微软雅黑" panose="020B0503020204020204" pitchFamily="34" charset="-122"/>
              </a:rPr>
              <a:t>。通过查阅阅读最近三年基于智慧校园管理系统有关的优质文献参考和相关书籍、了解基于线上教育培训办公的现状和涉及的技术情况。</a:t>
            </a:r>
            <a:endParaRPr lang="zh-CN" altLang="en-US">
              <a:solidFill>
                <a:srgbClr val="004C54"/>
              </a:solidFill>
              <a:latin typeface="微软雅黑" panose="020B0503020204020204" pitchFamily="34" charset="-122"/>
              <a:ea typeface="微软雅黑" panose="020B0503020204020204" pitchFamily="34" charset="-122"/>
            </a:endParaRPr>
          </a:p>
        </p:txBody>
      </p:sp>
      <p:sp>
        <p:nvSpPr>
          <p:cNvPr id="15376" name="TextBox 17"/>
          <p:cNvSpPr txBox="1">
            <a:spLocks noChangeArrowheads="1"/>
          </p:cNvSpPr>
          <p:nvPr/>
        </p:nvSpPr>
        <p:spPr bwMode="auto">
          <a:xfrm>
            <a:off x="4283075" y="5191125"/>
            <a:ext cx="6577013"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004C54"/>
                </a:solidFill>
                <a:latin typeface="微软雅黑" panose="020B0503020204020204" pitchFamily="34" charset="-122"/>
                <a:ea typeface="微软雅黑" panose="020B0503020204020204" pitchFamily="34" charset="-122"/>
              </a:rPr>
              <a:t>经过网络搜索调研智慧校园管理系统资讯资源、老师指导以及自己的开发经验和学习经验结合，对系统开发具体情况，功能设计、进行问题归纳与分析总结，满足系统的各项可行性分析，使系统设计和实现的合理化以及标准化</a:t>
            </a:r>
            <a:endParaRPr lang="zh-CN" altLang="en-US">
              <a:solidFill>
                <a:srgbClr val="004C54"/>
              </a:solidFill>
              <a:latin typeface="微软雅黑" panose="020B0503020204020204" pitchFamily="34" charset="-122"/>
              <a:ea typeface="微软雅黑" panose="020B0503020204020204" pitchFamily="34"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5363"/>
                                        </p:tgtEl>
                                        <p:attrNameLst>
                                          <p:attrName>style.visibility</p:attrName>
                                        </p:attrNameLst>
                                      </p:cBhvr>
                                      <p:to>
                                        <p:strVal val="visible"/>
                                      </p:to>
                                    </p:set>
                                    <p:anim calcmode="lin" valueType="num">
                                      <p:cBhvr>
                                        <p:cTn id="7" dur="300" fill="hold"/>
                                        <p:tgtEl>
                                          <p:spTgt spid="15363"/>
                                        </p:tgtEl>
                                        <p:attrNameLst>
                                          <p:attrName>ppt_w</p:attrName>
                                        </p:attrNameLst>
                                      </p:cBhvr>
                                      <p:tavLst>
                                        <p:tav tm="0">
                                          <p:val>
                                            <p:fltVal val="0"/>
                                          </p:val>
                                        </p:tav>
                                        <p:tav tm="100000">
                                          <p:val>
                                            <p:strVal val="#ppt_w"/>
                                          </p:val>
                                        </p:tav>
                                      </p:tavLst>
                                    </p:anim>
                                    <p:anim calcmode="lin" valueType="num">
                                      <p:cBhvr>
                                        <p:cTn id="8" dur="300" fill="hold"/>
                                        <p:tgtEl>
                                          <p:spTgt spid="15363"/>
                                        </p:tgtEl>
                                        <p:attrNameLst>
                                          <p:attrName>ppt_h</p:attrName>
                                        </p:attrNameLst>
                                      </p:cBhvr>
                                      <p:tavLst>
                                        <p:tav tm="0">
                                          <p:val>
                                            <p:fltVal val="0"/>
                                          </p:val>
                                        </p:tav>
                                        <p:tav tm="100000">
                                          <p:val>
                                            <p:strVal val="#ppt_h"/>
                                          </p:val>
                                        </p:tav>
                                      </p:tavLst>
                                    </p:anim>
                                    <p:anim calcmode="lin" valueType="num">
                                      <p:cBhvr>
                                        <p:cTn id="9" dur="300" fill="hold"/>
                                        <p:tgtEl>
                                          <p:spTgt spid="15363"/>
                                        </p:tgtEl>
                                        <p:attrNameLst>
                                          <p:attrName>style.rotation</p:attrName>
                                        </p:attrNameLst>
                                      </p:cBhvr>
                                      <p:tavLst>
                                        <p:tav tm="0">
                                          <p:val>
                                            <p:fltVal val="90"/>
                                          </p:val>
                                        </p:tav>
                                        <p:tav tm="100000">
                                          <p:val>
                                            <p:fltVal val="0"/>
                                          </p:val>
                                        </p:tav>
                                      </p:tavLst>
                                    </p:anim>
                                    <p:animEffect transition="in" filter="fade">
                                      <p:cBhvr>
                                        <p:cTn id="10" dur="300"/>
                                        <p:tgtEl>
                                          <p:spTgt spid="15363"/>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362"/>
                                        </p:tgtEl>
                                        <p:attrNameLst>
                                          <p:attrName>style.visibility</p:attrName>
                                        </p:attrNameLst>
                                      </p:cBhvr>
                                      <p:to>
                                        <p:strVal val="visible"/>
                                      </p:to>
                                    </p:set>
                                    <p:anim calcmode="lin" valueType="num">
                                      <p:cBhvr>
                                        <p:cTn id="14" dur="400" fill="hold"/>
                                        <p:tgtEl>
                                          <p:spTgt spid="1536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5362"/>
                                        </p:tgtEl>
                                        <p:attrNameLst>
                                          <p:attrName>ppt_y</p:attrName>
                                        </p:attrNameLst>
                                      </p:cBhvr>
                                      <p:tavLst>
                                        <p:tav tm="0">
                                          <p:val>
                                            <p:strVal val="#ppt_y"/>
                                          </p:val>
                                        </p:tav>
                                        <p:tav tm="100000">
                                          <p:val>
                                            <p:strVal val="#ppt_y"/>
                                          </p:val>
                                        </p:tav>
                                      </p:tavLst>
                                    </p:anim>
                                    <p:anim calcmode="lin" valueType="num">
                                      <p:cBhvr>
                                        <p:cTn id="16" dur="400" fill="hold"/>
                                        <p:tgtEl>
                                          <p:spTgt spid="1536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536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5362"/>
                                        </p:tgtEl>
                                      </p:cBhvr>
                                    </p:animEffect>
                                  </p:childTnLst>
                                </p:cTn>
                              </p:par>
                            </p:childTnLst>
                          </p:cTn>
                        </p:par>
                        <p:par>
                          <p:cTn id="19" fill="hold">
                            <p:stCondLst>
                              <p:cond delay="819"/>
                            </p:stCondLst>
                            <p:childTnLst>
                              <p:par>
                                <p:cTn id="20" presetID="42" presetClass="entr" presetSubtype="0" fill="hold" nodeType="afterEffect">
                                  <p:stCondLst>
                                    <p:cond delay="0"/>
                                  </p:stCondLst>
                                  <p:childTnLst>
                                    <p:set>
                                      <p:cBhvr>
                                        <p:cTn id="21" dur="1" fill="hold">
                                          <p:stCondLst>
                                            <p:cond delay="0"/>
                                          </p:stCondLst>
                                        </p:cTn>
                                        <p:tgtEl>
                                          <p:spTgt spid="15364"/>
                                        </p:tgtEl>
                                        <p:attrNameLst>
                                          <p:attrName>style.visibility</p:attrName>
                                        </p:attrNameLst>
                                      </p:cBhvr>
                                      <p:to>
                                        <p:strVal val="visible"/>
                                      </p:to>
                                    </p:set>
                                    <p:animEffect transition="in" filter="fade">
                                      <p:cBhvr>
                                        <p:cTn id="22" dur="1000"/>
                                        <p:tgtEl>
                                          <p:spTgt spid="15364"/>
                                        </p:tgtEl>
                                      </p:cBhvr>
                                    </p:animEffect>
                                    <p:anim calcmode="lin" valueType="num">
                                      <p:cBhvr>
                                        <p:cTn id="23" dur="1000" fill="hold"/>
                                        <p:tgtEl>
                                          <p:spTgt spid="15364"/>
                                        </p:tgtEl>
                                        <p:attrNameLst>
                                          <p:attrName>ppt_x</p:attrName>
                                        </p:attrNameLst>
                                      </p:cBhvr>
                                      <p:tavLst>
                                        <p:tav tm="0">
                                          <p:val>
                                            <p:strVal val="#ppt_x"/>
                                          </p:val>
                                        </p:tav>
                                        <p:tav tm="100000">
                                          <p:val>
                                            <p:strVal val="#ppt_x"/>
                                          </p:val>
                                        </p:tav>
                                      </p:tavLst>
                                    </p:anim>
                                    <p:anim calcmode="lin" valueType="num">
                                      <p:cBhvr>
                                        <p:cTn id="24" dur="1000" fill="hold"/>
                                        <p:tgtEl>
                                          <p:spTgt spid="15364"/>
                                        </p:tgtEl>
                                        <p:attrNameLst>
                                          <p:attrName>ppt_y</p:attrName>
                                        </p:attrNameLst>
                                      </p:cBhvr>
                                      <p:tavLst>
                                        <p:tav tm="0">
                                          <p:val>
                                            <p:strVal val="#ppt_y+.1"/>
                                          </p:val>
                                        </p:tav>
                                        <p:tav tm="100000">
                                          <p:val>
                                            <p:strVal val="#ppt_y"/>
                                          </p:val>
                                        </p:tav>
                                      </p:tavLst>
                                    </p:anim>
                                  </p:childTnLst>
                                </p:cTn>
                              </p:par>
                            </p:childTnLst>
                          </p:cTn>
                        </p:par>
                        <p:par>
                          <p:cTn id="25" fill="hold">
                            <p:stCondLst>
                              <p:cond delay="1819"/>
                            </p:stCondLst>
                            <p:childTnLst>
                              <p:par>
                                <p:cTn id="26" presetID="2" presetClass="entr" presetSubtype="6" fill="hold" grpId="0" nodeType="afterEffect">
                                  <p:stCondLst>
                                    <p:cond delay="0"/>
                                  </p:stCondLst>
                                  <p:childTnLst>
                                    <p:set>
                                      <p:cBhvr>
                                        <p:cTn id="27" dur="1" fill="hold">
                                          <p:stCondLst>
                                            <p:cond delay="0"/>
                                          </p:stCondLst>
                                        </p:cTn>
                                        <p:tgtEl>
                                          <p:spTgt spid="15365"/>
                                        </p:tgtEl>
                                        <p:attrNameLst>
                                          <p:attrName>style.visibility</p:attrName>
                                        </p:attrNameLst>
                                      </p:cBhvr>
                                      <p:to>
                                        <p:strVal val="visible"/>
                                      </p:to>
                                    </p:set>
                                    <p:anim calcmode="lin" valueType="num">
                                      <p:cBhvr additive="base">
                                        <p:cTn id="28" dur="500" fill="hold"/>
                                        <p:tgtEl>
                                          <p:spTgt spid="15365"/>
                                        </p:tgtEl>
                                        <p:attrNameLst>
                                          <p:attrName>ppt_x</p:attrName>
                                        </p:attrNameLst>
                                      </p:cBhvr>
                                      <p:tavLst>
                                        <p:tav tm="0">
                                          <p:val>
                                            <p:strVal val="1+#ppt_w/2"/>
                                          </p:val>
                                        </p:tav>
                                        <p:tav tm="100000">
                                          <p:val>
                                            <p:strVal val="#ppt_x"/>
                                          </p:val>
                                        </p:tav>
                                      </p:tavLst>
                                    </p:anim>
                                    <p:anim calcmode="lin" valueType="num">
                                      <p:cBhvr additive="base">
                                        <p:cTn id="29" dur="500" fill="hold"/>
                                        <p:tgtEl>
                                          <p:spTgt spid="15365"/>
                                        </p:tgtEl>
                                        <p:attrNameLst>
                                          <p:attrName>ppt_y</p:attrName>
                                        </p:attrNameLst>
                                      </p:cBhvr>
                                      <p:tavLst>
                                        <p:tav tm="0">
                                          <p:val>
                                            <p:strVal val="1+#ppt_h/2"/>
                                          </p:val>
                                        </p:tav>
                                        <p:tav tm="100000">
                                          <p:val>
                                            <p:strVal val="#ppt_y"/>
                                          </p:val>
                                        </p:tav>
                                      </p:tavLst>
                                    </p:anim>
                                  </p:childTnLst>
                                </p:cTn>
                              </p:par>
                              <p:par>
                                <p:cTn id="30" presetID="2" presetClass="entr" presetSubtype="6" fill="hold" grpId="0" nodeType="withEffect">
                                  <p:stCondLst>
                                    <p:cond delay="0"/>
                                  </p:stCondLst>
                                  <p:childTnLst>
                                    <p:set>
                                      <p:cBhvr>
                                        <p:cTn id="31" dur="1" fill="hold">
                                          <p:stCondLst>
                                            <p:cond delay="0"/>
                                          </p:stCondLst>
                                        </p:cTn>
                                        <p:tgtEl>
                                          <p:spTgt spid="15366"/>
                                        </p:tgtEl>
                                        <p:attrNameLst>
                                          <p:attrName>style.visibility</p:attrName>
                                        </p:attrNameLst>
                                      </p:cBhvr>
                                      <p:to>
                                        <p:strVal val="visible"/>
                                      </p:to>
                                    </p:set>
                                    <p:anim calcmode="lin" valueType="num">
                                      <p:cBhvr additive="base">
                                        <p:cTn id="32" dur="500" fill="hold"/>
                                        <p:tgtEl>
                                          <p:spTgt spid="15366"/>
                                        </p:tgtEl>
                                        <p:attrNameLst>
                                          <p:attrName>ppt_x</p:attrName>
                                        </p:attrNameLst>
                                      </p:cBhvr>
                                      <p:tavLst>
                                        <p:tav tm="0">
                                          <p:val>
                                            <p:strVal val="1+#ppt_w/2"/>
                                          </p:val>
                                        </p:tav>
                                        <p:tav tm="100000">
                                          <p:val>
                                            <p:strVal val="#ppt_x"/>
                                          </p:val>
                                        </p:tav>
                                      </p:tavLst>
                                    </p:anim>
                                    <p:anim calcmode="lin" valueType="num">
                                      <p:cBhvr additive="base">
                                        <p:cTn id="33" dur="500" fill="hold"/>
                                        <p:tgtEl>
                                          <p:spTgt spid="15366"/>
                                        </p:tgtEl>
                                        <p:attrNameLst>
                                          <p:attrName>ppt_y</p:attrName>
                                        </p:attrNameLst>
                                      </p:cBhvr>
                                      <p:tavLst>
                                        <p:tav tm="0">
                                          <p:val>
                                            <p:strVal val="1+#ppt_h/2"/>
                                          </p:val>
                                        </p:tav>
                                        <p:tav tm="100000">
                                          <p:val>
                                            <p:strVal val="#ppt_y"/>
                                          </p:val>
                                        </p:tav>
                                      </p:tavLst>
                                    </p:anim>
                                  </p:childTnLst>
                                </p:cTn>
                              </p:par>
                              <p:par>
                                <p:cTn id="34" presetID="2" presetClass="entr" presetSubtype="6" fill="hold" grpId="0" nodeType="withEffect">
                                  <p:stCondLst>
                                    <p:cond delay="0"/>
                                  </p:stCondLst>
                                  <p:childTnLst>
                                    <p:set>
                                      <p:cBhvr>
                                        <p:cTn id="35" dur="1" fill="hold">
                                          <p:stCondLst>
                                            <p:cond delay="0"/>
                                          </p:stCondLst>
                                        </p:cTn>
                                        <p:tgtEl>
                                          <p:spTgt spid="15367"/>
                                        </p:tgtEl>
                                        <p:attrNameLst>
                                          <p:attrName>style.visibility</p:attrName>
                                        </p:attrNameLst>
                                      </p:cBhvr>
                                      <p:to>
                                        <p:strVal val="visible"/>
                                      </p:to>
                                    </p:set>
                                    <p:anim calcmode="lin" valueType="num">
                                      <p:cBhvr additive="base">
                                        <p:cTn id="36" dur="500" fill="hold"/>
                                        <p:tgtEl>
                                          <p:spTgt spid="15367"/>
                                        </p:tgtEl>
                                        <p:attrNameLst>
                                          <p:attrName>ppt_x</p:attrName>
                                        </p:attrNameLst>
                                      </p:cBhvr>
                                      <p:tavLst>
                                        <p:tav tm="0">
                                          <p:val>
                                            <p:strVal val="1+#ppt_w/2"/>
                                          </p:val>
                                        </p:tav>
                                        <p:tav tm="100000">
                                          <p:val>
                                            <p:strVal val="#ppt_x"/>
                                          </p:val>
                                        </p:tav>
                                      </p:tavLst>
                                    </p:anim>
                                    <p:anim calcmode="lin" valueType="num">
                                      <p:cBhvr additive="base">
                                        <p:cTn id="37" dur="500" fill="hold"/>
                                        <p:tgtEl>
                                          <p:spTgt spid="15367"/>
                                        </p:tgtEl>
                                        <p:attrNameLst>
                                          <p:attrName>ppt_y</p:attrName>
                                        </p:attrNameLst>
                                      </p:cBhvr>
                                      <p:tavLst>
                                        <p:tav tm="0">
                                          <p:val>
                                            <p:strVal val="1+#ppt_h/2"/>
                                          </p:val>
                                        </p:tav>
                                        <p:tav tm="100000">
                                          <p:val>
                                            <p:strVal val="#ppt_y"/>
                                          </p:val>
                                        </p:tav>
                                      </p:tavLst>
                                    </p:anim>
                                  </p:childTnLst>
                                </p:cTn>
                              </p:par>
                            </p:childTnLst>
                          </p:cTn>
                        </p:par>
                        <p:par>
                          <p:cTn id="38" fill="hold">
                            <p:stCondLst>
                              <p:cond delay="2319"/>
                            </p:stCondLst>
                            <p:childTnLst>
                              <p:par>
                                <p:cTn id="39" presetID="1" presetClass="entr" presetSubtype="0" fill="hold" grpId="0" nodeType="afterEffect">
                                  <p:stCondLst>
                                    <p:cond delay="0"/>
                                  </p:stCondLst>
                                  <p:childTnLst>
                                    <p:set>
                                      <p:cBhvr>
                                        <p:cTn id="40" dur="1" fill="hold">
                                          <p:stCondLst>
                                            <p:cond delay="0"/>
                                          </p:stCondLst>
                                        </p:cTn>
                                        <p:tgtEl>
                                          <p:spTgt spid="15369"/>
                                        </p:tgtEl>
                                        <p:attrNameLst>
                                          <p:attrName>style.visibility</p:attrName>
                                        </p:attrNameLst>
                                      </p:cBhvr>
                                      <p:to>
                                        <p:strVal val="visible"/>
                                      </p:to>
                                    </p:set>
                                  </p:childTnLst>
                                </p:cTn>
                              </p:par>
                              <p:par>
                                <p:cTn id="41" presetID="49" presetClass="path" presetSubtype="0" accel="50000" decel="50000" fill="hold" grpId="1" nodeType="withEffect">
                                  <p:stCondLst>
                                    <p:cond delay="0"/>
                                  </p:stCondLst>
                                  <p:childTnLst>
                                    <p:animMotion origin="layout" path="M -4.58176E-6 -2.59259E-6 L 0.09003 -2.59259E-6 " pathEditMode="relative" rAng="0" ptsTypes="AA">
                                      <p:cBhvr>
                                        <p:cTn id="42" dur="500" spd="-99900" fill="hold"/>
                                        <p:tgtEl>
                                          <p:spTgt spid="15369"/>
                                        </p:tgtEl>
                                        <p:attrNameLst>
                                          <p:attrName>ppt_x</p:attrName>
                                          <p:attrName>ppt_y</p:attrName>
                                        </p:attrNameLst>
                                      </p:cBhvr>
                                      <p:rCtr x="4500" y="0"/>
                                    </p:animMotion>
                                  </p:childTnLst>
                                </p:cTn>
                              </p:par>
                              <p:par>
                                <p:cTn id="43" presetID="1" presetClass="entr" presetSubtype="0" fill="hold" grpId="0" nodeType="withEffect">
                                  <p:stCondLst>
                                    <p:cond delay="0"/>
                                  </p:stCondLst>
                                  <p:childTnLst>
                                    <p:set>
                                      <p:cBhvr>
                                        <p:cTn id="44" dur="1" fill="hold">
                                          <p:stCondLst>
                                            <p:cond delay="0"/>
                                          </p:stCondLst>
                                        </p:cTn>
                                        <p:tgtEl>
                                          <p:spTgt spid="15370"/>
                                        </p:tgtEl>
                                        <p:attrNameLst>
                                          <p:attrName>style.visibility</p:attrName>
                                        </p:attrNameLst>
                                      </p:cBhvr>
                                      <p:to>
                                        <p:strVal val="visible"/>
                                      </p:to>
                                    </p:set>
                                  </p:childTnLst>
                                </p:cTn>
                              </p:par>
                              <p:par>
                                <p:cTn id="45" presetID="49" presetClass="path" presetSubtype="0" accel="50000" decel="50000" fill="hold" grpId="1" nodeType="withEffect">
                                  <p:stCondLst>
                                    <p:cond delay="0"/>
                                  </p:stCondLst>
                                  <p:childTnLst>
                                    <p:animMotion origin="layout" path="M -4.58176E-6 -2.59259E-6 L 0.09003 -2.59259E-6 " pathEditMode="relative" rAng="0" ptsTypes="AA">
                                      <p:cBhvr>
                                        <p:cTn id="46" dur="500" spd="-99900" fill="hold"/>
                                        <p:tgtEl>
                                          <p:spTgt spid="15370"/>
                                        </p:tgtEl>
                                        <p:attrNameLst>
                                          <p:attrName>ppt_x</p:attrName>
                                          <p:attrName>ppt_y</p:attrName>
                                        </p:attrNameLst>
                                      </p:cBhvr>
                                      <p:rCtr x="4500" y="0"/>
                                    </p:animMotion>
                                  </p:childTnLst>
                                </p:cTn>
                              </p:par>
                              <p:par>
                                <p:cTn id="47" presetID="1" presetClass="entr" presetSubtype="0" fill="hold" grpId="0" nodeType="withEffect">
                                  <p:stCondLst>
                                    <p:cond delay="0"/>
                                  </p:stCondLst>
                                  <p:childTnLst>
                                    <p:set>
                                      <p:cBhvr>
                                        <p:cTn id="48" dur="1" fill="hold">
                                          <p:stCondLst>
                                            <p:cond delay="0"/>
                                          </p:stCondLst>
                                        </p:cTn>
                                        <p:tgtEl>
                                          <p:spTgt spid="15371"/>
                                        </p:tgtEl>
                                        <p:attrNameLst>
                                          <p:attrName>style.visibility</p:attrName>
                                        </p:attrNameLst>
                                      </p:cBhvr>
                                      <p:to>
                                        <p:strVal val="visible"/>
                                      </p:to>
                                    </p:set>
                                  </p:childTnLst>
                                </p:cTn>
                              </p:par>
                              <p:par>
                                <p:cTn id="49" presetID="49" presetClass="path" presetSubtype="0" accel="50000" decel="50000" fill="hold" grpId="1" nodeType="withEffect">
                                  <p:stCondLst>
                                    <p:cond delay="0"/>
                                  </p:stCondLst>
                                  <p:childTnLst>
                                    <p:animMotion origin="layout" path="M -4.58176E-6 -2.59259E-6 L 0.09003 -2.59259E-6 " pathEditMode="relative" rAng="0" ptsTypes="AA">
                                      <p:cBhvr>
                                        <p:cTn id="50" dur="500" spd="-99900" fill="hold"/>
                                        <p:tgtEl>
                                          <p:spTgt spid="15371"/>
                                        </p:tgtEl>
                                        <p:attrNameLst>
                                          <p:attrName>ppt_x</p:attrName>
                                          <p:attrName>ppt_y</p:attrName>
                                        </p:attrNameLst>
                                      </p:cBhvr>
                                      <p:rCtr x="4500" y="0"/>
                                    </p:animMotion>
                                  </p:childTnLst>
                                </p:cTn>
                              </p:par>
                            </p:childTnLst>
                          </p:cTn>
                        </p:par>
                        <p:par>
                          <p:cTn id="51" fill="hold">
                            <p:stCondLst>
                              <p:cond delay="2319"/>
                            </p:stCondLst>
                            <p:childTnLst>
                              <p:par>
                                <p:cTn id="52" presetID="22" presetClass="entr" presetSubtype="8" fill="hold" grpId="0" nodeType="afterEffect">
                                  <p:stCondLst>
                                    <p:cond delay="0"/>
                                  </p:stCondLst>
                                  <p:childTnLst>
                                    <p:set>
                                      <p:cBhvr>
                                        <p:cTn id="53" dur="1" fill="hold">
                                          <p:stCondLst>
                                            <p:cond delay="0"/>
                                          </p:stCondLst>
                                        </p:cTn>
                                        <p:tgtEl>
                                          <p:spTgt spid="15368"/>
                                        </p:tgtEl>
                                        <p:attrNameLst>
                                          <p:attrName>style.visibility</p:attrName>
                                        </p:attrNameLst>
                                      </p:cBhvr>
                                      <p:to>
                                        <p:strVal val="visible"/>
                                      </p:to>
                                    </p:set>
                                    <p:animEffect transition="in" filter="wipe(left)">
                                      <p:cBhvr>
                                        <p:cTn id="54" dur="500"/>
                                        <p:tgtEl>
                                          <p:spTgt spid="15368"/>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5372"/>
                                        </p:tgtEl>
                                        <p:attrNameLst>
                                          <p:attrName>style.visibility</p:attrName>
                                        </p:attrNameLst>
                                      </p:cBhvr>
                                      <p:to>
                                        <p:strVal val="visible"/>
                                      </p:to>
                                    </p:set>
                                    <p:animEffect transition="in" filter="wipe(left)">
                                      <p:cBhvr>
                                        <p:cTn id="57" dur="500"/>
                                        <p:tgtEl>
                                          <p:spTgt spid="15372"/>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5373"/>
                                        </p:tgtEl>
                                        <p:attrNameLst>
                                          <p:attrName>style.visibility</p:attrName>
                                        </p:attrNameLst>
                                      </p:cBhvr>
                                      <p:to>
                                        <p:strVal val="visible"/>
                                      </p:to>
                                    </p:set>
                                    <p:animEffect transition="in" filter="wipe(left)">
                                      <p:cBhvr>
                                        <p:cTn id="60" dur="500"/>
                                        <p:tgtEl>
                                          <p:spTgt spid="15373"/>
                                        </p:tgtEl>
                                      </p:cBhvr>
                                    </p:animEffect>
                                  </p:childTnLst>
                                </p:cTn>
                              </p:par>
                            </p:childTnLst>
                          </p:cTn>
                        </p:par>
                        <p:par>
                          <p:cTn id="61" fill="hold">
                            <p:stCondLst>
                              <p:cond delay="2819"/>
                            </p:stCondLst>
                            <p:childTnLst>
                              <p:par>
                                <p:cTn id="62" presetID="22" presetClass="entr" presetSubtype="1" fill="hold" grpId="0" nodeType="afterEffect">
                                  <p:stCondLst>
                                    <p:cond delay="0"/>
                                  </p:stCondLst>
                                  <p:childTnLst>
                                    <p:set>
                                      <p:cBhvr>
                                        <p:cTn id="63" dur="1" fill="hold">
                                          <p:stCondLst>
                                            <p:cond delay="0"/>
                                          </p:stCondLst>
                                        </p:cTn>
                                        <p:tgtEl>
                                          <p:spTgt spid="15374"/>
                                        </p:tgtEl>
                                        <p:attrNameLst>
                                          <p:attrName>style.visibility</p:attrName>
                                        </p:attrNameLst>
                                      </p:cBhvr>
                                      <p:to>
                                        <p:strVal val="visible"/>
                                      </p:to>
                                    </p:set>
                                    <p:animEffect transition="in" filter="wipe(up)">
                                      <p:cBhvr>
                                        <p:cTn id="64" dur="500"/>
                                        <p:tgtEl>
                                          <p:spTgt spid="15374"/>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15375"/>
                                        </p:tgtEl>
                                        <p:attrNameLst>
                                          <p:attrName>style.visibility</p:attrName>
                                        </p:attrNameLst>
                                      </p:cBhvr>
                                      <p:to>
                                        <p:strVal val="visible"/>
                                      </p:to>
                                    </p:set>
                                    <p:animEffect transition="in" filter="wipe(up)">
                                      <p:cBhvr>
                                        <p:cTn id="67" dur="500"/>
                                        <p:tgtEl>
                                          <p:spTgt spid="15375"/>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15376"/>
                                        </p:tgtEl>
                                        <p:attrNameLst>
                                          <p:attrName>style.visibility</p:attrName>
                                        </p:attrNameLst>
                                      </p:cBhvr>
                                      <p:to>
                                        <p:strVal val="visible"/>
                                      </p:to>
                                    </p:set>
                                    <p:animEffect transition="in" filter="wipe(up)">
                                      <p:cBhvr>
                                        <p:cTn id="70" dur="500"/>
                                        <p:tgtEl>
                                          <p:spTgt spid="15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utoUpdateAnimBg="0"/>
      <p:bldP spid="15363" grpId="0" animBg="1"/>
      <p:bldP spid="15365" grpId="0" bldLvl="0" animBg="1" autoUpdateAnimBg="0"/>
      <p:bldP spid="15366" grpId="0" bldLvl="0" animBg="1" autoUpdateAnimBg="0"/>
      <p:bldP spid="15367" grpId="0" bldLvl="0" animBg="1" autoUpdateAnimBg="0"/>
      <p:bldP spid="15368" grpId="0" autoUpdateAnimBg="0"/>
      <p:bldP spid="15369" grpId="0" bldLvl="0" animBg="1"/>
      <p:bldP spid="15369" grpId="1" bldLvl="0" animBg="1"/>
      <p:bldP spid="15370" grpId="0" bldLvl="0" animBg="1"/>
      <p:bldP spid="15370" grpId="1" bldLvl="0" animBg="1"/>
      <p:bldP spid="15371" grpId="0" bldLvl="0" animBg="1"/>
      <p:bldP spid="15371" grpId="1" bldLvl="0" animBg="1"/>
      <p:bldP spid="15372" grpId="0" autoUpdateAnimBg="0"/>
      <p:bldP spid="15373" grpId="0" autoUpdateAnimBg="0"/>
      <p:bldP spid="15374" grpId="0" autoUpdateAnimBg="0"/>
      <p:bldP spid="15375" grpId="0" autoUpdateAnimBg="0"/>
      <p:bldP spid="1537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27"/>
          <p:cNvSpPr txBox="1">
            <a:spLocks noChangeArrowheads="1"/>
          </p:cNvSpPr>
          <p:nvPr/>
        </p:nvSpPr>
        <p:spPr bwMode="auto">
          <a:xfrm>
            <a:off x="1012825" y="176213"/>
            <a:ext cx="246888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a:solidFill>
                  <a:schemeClr val="accent1"/>
                </a:solidFill>
                <a:latin typeface="微软雅黑" panose="020B0503020204020204" pitchFamily="34" charset="-122"/>
                <a:ea typeface="微软雅黑" panose="020B0503020204020204" pitchFamily="34" charset="-122"/>
              </a:rPr>
              <a:t>系统架构系统</a:t>
            </a:r>
            <a:endParaRPr lang="zh-CN" altLang="en-US" sz="3000" b="1">
              <a:solidFill>
                <a:schemeClr val="accent1"/>
              </a:solidFill>
              <a:latin typeface="微软雅黑" panose="020B0503020204020204" pitchFamily="34" charset="-122"/>
              <a:ea typeface="微软雅黑" panose="020B0503020204020204" pitchFamily="34" charset="-122"/>
            </a:endParaRPr>
          </a:p>
        </p:txBody>
      </p:sp>
      <p:sp>
        <p:nvSpPr>
          <p:cNvPr id="24579" name="Freeform 5"/>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2" name="图片 1"/>
          <p:cNvPicPr>
            <a:picLocks noChangeAspect="1"/>
          </p:cNvPicPr>
          <p:nvPr>
            <p:custDataLst>
              <p:tags r:id="rId1"/>
            </p:custDataLst>
          </p:nvPr>
        </p:nvPicPr>
        <p:blipFill>
          <a:blip r:embed="rId2"/>
          <a:stretch>
            <a:fillRect/>
          </a:stretch>
        </p:blipFill>
        <p:spPr>
          <a:xfrm>
            <a:off x="2065655" y="781050"/>
            <a:ext cx="9444355" cy="5599430"/>
          </a:xfrm>
          <a:prstGeom prst="rect">
            <a:avLst/>
          </a:prstGeom>
        </p:spPr>
      </p:pic>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p:cTn id="7" dur="300" fill="hold"/>
                                        <p:tgtEl>
                                          <p:spTgt spid="24579"/>
                                        </p:tgtEl>
                                        <p:attrNameLst>
                                          <p:attrName>ppt_w</p:attrName>
                                        </p:attrNameLst>
                                      </p:cBhvr>
                                      <p:tavLst>
                                        <p:tav tm="0">
                                          <p:val>
                                            <p:fltVal val="0"/>
                                          </p:val>
                                        </p:tav>
                                        <p:tav tm="100000">
                                          <p:val>
                                            <p:strVal val="#ppt_w"/>
                                          </p:val>
                                        </p:tav>
                                      </p:tavLst>
                                    </p:anim>
                                    <p:anim calcmode="lin" valueType="num">
                                      <p:cBhvr>
                                        <p:cTn id="8" dur="300" fill="hold"/>
                                        <p:tgtEl>
                                          <p:spTgt spid="24579"/>
                                        </p:tgtEl>
                                        <p:attrNameLst>
                                          <p:attrName>ppt_h</p:attrName>
                                        </p:attrNameLst>
                                      </p:cBhvr>
                                      <p:tavLst>
                                        <p:tav tm="0">
                                          <p:val>
                                            <p:fltVal val="0"/>
                                          </p:val>
                                        </p:tav>
                                        <p:tav tm="100000">
                                          <p:val>
                                            <p:strVal val="#ppt_h"/>
                                          </p:val>
                                        </p:tav>
                                      </p:tavLst>
                                    </p:anim>
                                    <p:anim calcmode="lin" valueType="num">
                                      <p:cBhvr>
                                        <p:cTn id="9" dur="300" fill="hold"/>
                                        <p:tgtEl>
                                          <p:spTgt spid="24579"/>
                                        </p:tgtEl>
                                        <p:attrNameLst>
                                          <p:attrName>style.rotation</p:attrName>
                                        </p:attrNameLst>
                                      </p:cBhvr>
                                      <p:tavLst>
                                        <p:tav tm="0">
                                          <p:val>
                                            <p:fltVal val="90"/>
                                          </p:val>
                                        </p:tav>
                                        <p:tav tm="100000">
                                          <p:val>
                                            <p:fltVal val="0"/>
                                          </p:val>
                                        </p:tav>
                                      </p:tavLst>
                                    </p:anim>
                                    <p:animEffect transition="in" filter="fade">
                                      <p:cBhvr>
                                        <p:cTn id="10" dur="300"/>
                                        <p:tgtEl>
                                          <p:spTgt spid="24579"/>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4578"/>
                                        </p:tgtEl>
                                        <p:attrNameLst>
                                          <p:attrName>style.visibility</p:attrName>
                                        </p:attrNameLst>
                                      </p:cBhvr>
                                      <p:to>
                                        <p:strVal val="visible"/>
                                      </p:to>
                                    </p:set>
                                    <p:anim calcmode="lin" valueType="num">
                                      <p:cBhvr>
                                        <p:cTn id="14" dur="400" fill="hold"/>
                                        <p:tgtEl>
                                          <p:spTgt spid="2457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4578"/>
                                        </p:tgtEl>
                                        <p:attrNameLst>
                                          <p:attrName>ppt_y</p:attrName>
                                        </p:attrNameLst>
                                      </p:cBhvr>
                                      <p:tavLst>
                                        <p:tav tm="0">
                                          <p:val>
                                            <p:strVal val="#ppt_y"/>
                                          </p:val>
                                        </p:tav>
                                        <p:tav tm="100000">
                                          <p:val>
                                            <p:strVal val="#ppt_y"/>
                                          </p:val>
                                        </p:tav>
                                      </p:tavLst>
                                    </p:anim>
                                    <p:anim calcmode="lin" valueType="num">
                                      <p:cBhvr>
                                        <p:cTn id="16" dur="400" fill="hold"/>
                                        <p:tgtEl>
                                          <p:spTgt spid="2457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457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4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P spid="2457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27"/>
          <p:cNvSpPr txBox="1">
            <a:spLocks noChangeArrowheads="1"/>
          </p:cNvSpPr>
          <p:nvPr/>
        </p:nvSpPr>
        <p:spPr bwMode="auto">
          <a:xfrm>
            <a:off x="1012825" y="176213"/>
            <a:ext cx="246888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a:solidFill>
                  <a:schemeClr val="accent1"/>
                </a:solidFill>
                <a:latin typeface="微软雅黑" panose="020B0503020204020204" pitchFamily="34" charset="-122"/>
                <a:ea typeface="微软雅黑" panose="020B0503020204020204" pitchFamily="34" charset="-122"/>
              </a:rPr>
              <a:t>系统前台功能</a:t>
            </a:r>
            <a:endParaRPr lang="zh-CN" altLang="en-US" sz="3000" b="1">
              <a:solidFill>
                <a:schemeClr val="accent1"/>
              </a:solidFill>
              <a:latin typeface="微软雅黑" panose="020B0503020204020204" pitchFamily="34" charset="-122"/>
              <a:ea typeface="微软雅黑" panose="020B0503020204020204" pitchFamily="34" charset="-122"/>
            </a:endParaRPr>
          </a:p>
        </p:txBody>
      </p:sp>
      <p:sp>
        <p:nvSpPr>
          <p:cNvPr id="24579" name="Freeform 5"/>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3" name="图片 2"/>
          <p:cNvPicPr>
            <a:picLocks noChangeAspect="1"/>
          </p:cNvPicPr>
          <p:nvPr>
            <p:custDataLst>
              <p:tags r:id="rId1"/>
            </p:custDataLst>
          </p:nvPr>
        </p:nvPicPr>
        <p:blipFill>
          <a:blip r:embed="rId2"/>
          <a:stretch>
            <a:fillRect/>
          </a:stretch>
        </p:blipFill>
        <p:spPr>
          <a:xfrm>
            <a:off x="697865" y="1118870"/>
            <a:ext cx="11031855" cy="4908550"/>
          </a:xfrm>
          <a:prstGeom prst="rect">
            <a:avLst/>
          </a:prstGeom>
        </p:spPr>
      </p:pic>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p:cTn id="7" dur="300" fill="hold"/>
                                        <p:tgtEl>
                                          <p:spTgt spid="24579"/>
                                        </p:tgtEl>
                                        <p:attrNameLst>
                                          <p:attrName>ppt_w</p:attrName>
                                        </p:attrNameLst>
                                      </p:cBhvr>
                                      <p:tavLst>
                                        <p:tav tm="0">
                                          <p:val>
                                            <p:fltVal val="0"/>
                                          </p:val>
                                        </p:tav>
                                        <p:tav tm="100000">
                                          <p:val>
                                            <p:strVal val="#ppt_w"/>
                                          </p:val>
                                        </p:tav>
                                      </p:tavLst>
                                    </p:anim>
                                    <p:anim calcmode="lin" valueType="num">
                                      <p:cBhvr>
                                        <p:cTn id="8" dur="300" fill="hold"/>
                                        <p:tgtEl>
                                          <p:spTgt spid="24579"/>
                                        </p:tgtEl>
                                        <p:attrNameLst>
                                          <p:attrName>ppt_h</p:attrName>
                                        </p:attrNameLst>
                                      </p:cBhvr>
                                      <p:tavLst>
                                        <p:tav tm="0">
                                          <p:val>
                                            <p:fltVal val="0"/>
                                          </p:val>
                                        </p:tav>
                                        <p:tav tm="100000">
                                          <p:val>
                                            <p:strVal val="#ppt_h"/>
                                          </p:val>
                                        </p:tav>
                                      </p:tavLst>
                                    </p:anim>
                                    <p:anim calcmode="lin" valueType="num">
                                      <p:cBhvr>
                                        <p:cTn id="9" dur="300" fill="hold"/>
                                        <p:tgtEl>
                                          <p:spTgt spid="24579"/>
                                        </p:tgtEl>
                                        <p:attrNameLst>
                                          <p:attrName>style.rotation</p:attrName>
                                        </p:attrNameLst>
                                      </p:cBhvr>
                                      <p:tavLst>
                                        <p:tav tm="0">
                                          <p:val>
                                            <p:fltVal val="90"/>
                                          </p:val>
                                        </p:tav>
                                        <p:tav tm="100000">
                                          <p:val>
                                            <p:fltVal val="0"/>
                                          </p:val>
                                        </p:tav>
                                      </p:tavLst>
                                    </p:anim>
                                    <p:animEffect transition="in" filter="fade">
                                      <p:cBhvr>
                                        <p:cTn id="10" dur="300"/>
                                        <p:tgtEl>
                                          <p:spTgt spid="24579"/>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4578"/>
                                        </p:tgtEl>
                                        <p:attrNameLst>
                                          <p:attrName>style.visibility</p:attrName>
                                        </p:attrNameLst>
                                      </p:cBhvr>
                                      <p:to>
                                        <p:strVal val="visible"/>
                                      </p:to>
                                    </p:set>
                                    <p:anim calcmode="lin" valueType="num">
                                      <p:cBhvr>
                                        <p:cTn id="14" dur="400" fill="hold"/>
                                        <p:tgtEl>
                                          <p:spTgt spid="2457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4578"/>
                                        </p:tgtEl>
                                        <p:attrNameLst>
                                          <p:attrName>ppt_y</p:attrName>
                                        </p:attrNameLst>
                                      </p:cBhvr>
                                      <p:tavLst>
                                        <p:tav tm="0">
                                          <p:val>
                                            <p:strVal val="#ppt_y"/>
                                          </p:val>
                                        </p:tav>
                                        <p:tav tm="100000">
                                          <p:val>
                                            <p:strVal val="#ppt_y"/>
                                          </p:val>
                                        </p:tav>
                                      </p:tavLst>
                                    </p:anim>
                                    <p:anim calcmode="lin" valueType="num">
                                      <p:cBhvr>
                                        <p:cTn id="16" dur="400" fill="hold"/>
                                        <p:tgtEl>
                                          <p:spTgt spid="2457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457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4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P spid="24579"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27"/>
          <p:cNvSpPr txBox="1">
            <a:spLocks noChangeArrowheads="1"/>
          </p:cNvSpPr>
          <p:nvPr/>
        </p:nvSpPr>
        <p:spPr bwMode="auto">
          <a:xfrm>
            <a:off x="1012825" y="176213"/>
            <a:ext cx="246888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a:solidFill>
                  <a:schemeClr val="accent1"/>
                </a:solidFill>
                <a:latin typeface="微软雅黑" panose="020B0503020204020204" pitchFamily="34" charset="-122"/>
                <a:ea typeface="微软雅黑" panose="020B0503020204020204" pitchFamily="34" charset="-122"/>
              </a:rPr>
              <a:t>系统后台功能</a:t>
            </a:r>
            <a:endParaRPr lang="zh-CN" altLang="en-US" sz="3000" b="1">
              <a:solidFill>
                <a:schemeClr val="accent1"/>
              </a:solidFill>
              <a:latin typeface="微软雅黑" panose="020B0503020204020204" pitchFamily="34" charset="-122"/>
              <a:ea typeface="微软雅黑" panose="020B0503020204020204" pitchFamily="34" charset="-122"/>
            </a:endParaRPr>
          </a:p>
        </p:txBody>
      </p:sp>
      <p:sp>
        <p:nvSpPr>
          <p:cNvPr id="24579" name="Freeform 5"/>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2" name="图片 1"/>
          <p:cNvPicPr>
            <a:picLocks noChangeAspect="1"/>
          </p:cNvPicPr>
          <p:nvPr>
            <p:custDataLst>
              <p:tags r:id="rId1"/>
            </p:custDataLst>
          </p:nvPr>
        </p:nvPicPr>
        <p:blipFill>
          <a:blip r:embed="rId2"/>
          <a:stretch>
            <a:fillRect/>
          </a:stretch>
        </p:blipFill>
        <p:spPr>
          <a:xfrm>
            <a:off x="849630" y="781685"/>
            <a:ext cx="10497820" cy="5295900"/>
          </a:xfrm>
          <a:prstGeom prst="rect">
            <a:avLst/>
          </a:prstGeom>
        </p:spPr>
      </p:pic>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p:cTn id="7" dur="300" fill="hold"/>
                                        <p:tgtEl>
                                          <p:spTgt spid="24579"/>
                                        </p:tgtEl>
                                        <p:attrNameLst>
                                          <p:attrName>ppt_w</p:attrName>
                                        </p:attrNameLst>
                                      </p:cBhvr>
                                      <p:tavLst>
                                        <p:tav tm="0">
                                          <p:val>
                                            <p:fltVal val="0"/>
                                          </p:val>
                                        </p:tav>
                                        <p:tav tm="100000">
                                          <p:val>
                                            <p:strVal val="#ppt_w"/>
                                          </p:val>
                                        </p:tav>
                                      </p:tavLst>
                                    </p:anim>
                                    <p:anim calcmode="lin" valueType="num">
                                      <p:cBhvr>
                                        <p:cTn id="8" dur="300" fill="hold"/>
                                        <p:tgtEl>
                                          <p:spTgt spid="24579"/>
                                        </p:tgtEl>
                                        <p:attrNameLst>
                                          <p:attrName>ppt_h</p:attrName>
                                        </p:attrNameLst>
                                      </p:cBhvr>
                                      <p:tavLst>
                                        <p:tav tm="0">
                                          <p:val>
                                            <p:fltVal val="0"/>
                                          </p:val>
                                        </p:tav>
                                        <p:tav tm="100000">
                                          <p:val>
                                            <p:strVal val="#ppt_h"/>
                                          </p:val>
                                        </p:tav>
                                      </p:tavLst>
                                    </p:anim>
                                    <p:anim calcmode="lin" valueType="num">
                                      <p:cBhvr>
                                        <p:cTn id="9" dur="300" fill="hold"/>
                                        <p:tgtEl>
                                          <p:spTgt spid="24579"/>
                                        </p:tgtEl>
                                        <p:attrNameLst>
                                          <p:attrName>style.rotation</p:attrName>
                                        </p:attrNameLst>
                                      </p:cBhvr>
                                      <p:tavLst>
                                        <p:tav tm="0">
                                          <p:val>
                                            <p:fltVal val="90"/>
                                          </p:val>
                                        </p:tav>
                                        <p:tav tm="100000">
                                          <p:val>
                                            <p:fltVal val="0"/>
                                          </p:val>
                                        </p:tav>
                                      </p:tavLst>
                                    </p:anim>
                                    <p:animEffect transition="in" filter="fade">
                                      <p:cBhvr>
                                        <p:cTn id="10" dur="300"/>
                                        <p:tgtEl>
                                          <p:spTgt spid="24579"/>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4578"/>
                                        </p:tgtEl>
                                        <p:attrNameLst>
                                          <p:attrName>style.visibility</p:attrName>
                                        </p:attrNameLst>
                                      </p:cBhvr>
                                      <p:to>
                                        <p:strVal val="visible"/>
                                      </p:to>
                                    </p:set>
                                    <p:anim calcmode="lin" valueType="num">
                                      <p:cBhvr>
                                        <p:cTn id="14" dur="400" fill="hold"/>
                                        <p:tgtEl>
                                          <p:spTgt spid="2457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4578"/>
                                        </p:tgtEl>
                                        <p:attrNameLst>
                                          <p:attrName>ppt_y</p:attrName>
                                        </p:attrNameLst>
                                      </p:cBhvr>
                                      <p:tavLst>
                                        <p:tav tm="0">
                                          <p:val>
                                            <p:strVal val="#ppt_y"/>
                                          </p:val>
                                        </p:tav>
                                        <p:tav tm="100000">
                                          <p:val>
                                            <p:strVal val="#ppt_y"/>
                                          </p:val>
                                        </p:tav>
                                      </p:tavLst>
                                    </p:anim>
                                    <p:anim calcmode="lin" valueType="num">
                                      <p:cBhvr>
                                        <p:cTn id="16" dur="400" fill="hold"/>
                                        <p:tgtEl>
                                          <p:spTgt spid="2457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457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4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P spid="24579" grpId="0" bldLvl="0" animBg="1"/>
    </p:bld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PP_MARK_KEY" val="2eb0bac7-d341-44c6-b112-7a95c0b1b763"/>
  <p:tag name="COMMONDATA" val="eyJoZGlkIjoiNzZhZDE0NjAzZmY3YWE2NmQ4MWI4MGQ1OTJmNWViYjAifQ=="/>
</p:tagLst>
</file>

<file path=ppt/theme/theme1.xml><?xml version="1.0" encoding="utf-8"?>
<a:theme xmlns:a="http://schemas.openxmlformats.org/drawingml/2006/main" name="第一PPT，www.1ppt.com">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1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默认设计模板">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2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默认设计模板">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3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3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默认设计模板">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4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4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4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默认设计模板">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5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5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5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1525</Words>
  <Application>WPS 演示</Application>
  <PresentationFormat>自定义</PresentationFormat>
  <Paragraphs>105</Paragraphs>
  <Slides>11</Slides>
  <Notes>0</Notes>
  <HiddenSlides>0</HiddenSlides>
  <MMClips>0</MMClips>
  <ScaleCrop>false</ScaleCrop>
  <HeadingPairs>
    <vt:vector size="6" baseType="variant">
      <vt:variant>
        <vt:lpstr>已用的字体</vt:lpstr>
      </vt:variant>
      <vt:variant>
        <vt:i4>13</vt:i4>
      </vt:variant>
      <vt:variant>
        <vt:lpstr>主题</vt:lpstr>
      </vt:variant>
      <vt:variant>
        <vt:i4>5</vt:i4>
      </vt:variant>
      <vt:variant>
        <vt:lpstr>幻灯片标题</vt:lpstr>
      </vt:variant>
      <vt:variant>
        <vt:i4>11</vt:i4>
      </vt:variant>
    </vt:vector>
  </HeadingPairs>
  <TitlesOfParts>
    <vt:vector size="29" baseType="lpstr">
      <vt:lpstr>Arial</vt:lpstr>
      <vt:lpstr>宋体</vt:lpstr>
      <vt:lpstr>Wingdings</vt:lpstr>
      <vt:lpstr>微软雅黑</vt:lpstr>
      <vt:lpstr>仿宋_GB2312</vt:lpstr>
      <vt:lpstr>仿宋</vt:lpstr>
      <vt:lpstr>Calibri</vt:lpstr>
      <vt:lpstr>Calibri</vt:lpstr>
      <vt:lpstr>时尚中黑简体</vt:lpstr>
      <vt:lpstr>黑体</vt:lpstr>
      <vt:lpstr>Times New Roman</vt:lpstr>
      <vt:lpstr>造字工房力黑（非商用）常规体</vt:lpstr>
      <vt:lpstr>Arial Unicode MS</vt:lpstr>
      <vt:lpstr>第一PPT，www.1ppt.com</vt:lpstr>
      <vt:lpstr>2_默认设计模板</vt:lpstr>
      <vt:lpstr>3_默认设计模板</vt:lpstr>
      <vt:lpstr>4_默认设计模板</vt:lpstr>
      <vt:lpstr>5_默认设计模板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cp:lastModifiedBy>李阳勇</cp:lastModifiedBy>
  <cp:revision>738</cp:revision>
  <dcterms:created xsi:type="dcterms:W3CDTF">2013-01-25T01:44:00Z</dcterms:created>
  <dcterms:modified xsi:type="dcterms:W3CDTF">2023-04-03T06:46:51Z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8ACA6F741A504941A09B10C2F15C8402</vt:lpwstr>
  </property>
</Properties>
</file>