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63" autoAdjust="0"/>
  </p:normalViewPr>
  <p:slideViewPr>
    <p:cSldViewPr showGuides="1">
      <p:cViewPr varScale="1">
        <p:scale>
          <a:sx n="71" d="100"/>
          <a:sy n="71" d="100"/>
        </p:scale>
        <p:origin x="88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教学辅助微信小程序</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53035" y="1075055"/>
            <a:ext cx="7449185" cy="501586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移动应用技术的发展，越来越多的学生借助于移动手机、电脑完成生活中的事务，许多的传统行业也更加重视与互联网的结合，由于学生学习的压力越来越大，教学辅助是一个非常不错的教育平台，对于很多冲冲刺时间紧的学生是一个非常头痛的事情，有的人可能就是查找资料也要用去半天时间，教学辅助微信小程序为了缓解学生解决问题的所在，本论文探讨利用不断发展和进步的网络技术，实现线上考试、成绩查询等主要功能模块的具体实现，最后对教学辅助进行了功能测试，并对测试结果进行了分析总结，得出教学辅助存在的不足及需要改进的地方，为以后的教学辅助维护提供了方便，同时也为今后开发类似教学辅助提供了借鉴和帮助。</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教学辅助开发使系统能够更加方便快捷，同时也促使教学辅助变的更加系统化、有序化。系统界面较友好，易于操作。具体在系统设计上，客户端使用微信开发者，后台也使用java技术在动态页面上进行了设计，Mysql数据库，是一个非常优秀的教学辅助微信小程序</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54562" y="1092369"/>
            <a:ext cx="8640960" cy="2306955"/>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如今，随着移动用户端的普及，微信因为其简单，方便，并且用户体验度好，所以被称为现在聊天沟通的新宠，同时也被应用到更多的学校做宣传推广。截至2017年底，微信学生数突破10亿，包括银行、证券、快递服务、电子商务等越来越多的公司在微信平台上推出相应的服务平台，以适应学生新的行为习惯。微信平台的科研社交网络平台已是势在必行。计算机技术在现代管理中的应用，使计算机成为人们应用现代技术的重要工具。能够有效的解决学生管理便捷化的问题，提高效率。给学生提供最全面、最专业的数据管理信息，帮助他们了解最新详细信息，还有就是借助微信端，能够更好的满足学生的需求，为学生节省时间以达到省时又高效的目的。</a:t>
            </a:r>
            <a:r>
              <a:rPr dirty="0">
                <a:latin typeface="宋体" panose="02010600030101010101" pitchFamily="2" charset="-122"/>
                <a:cs typeface="宋体" panose="02010600030101010101" pitchFamily="2" charset="-122"/>
                <a:sym typeface="+mn-ea"/>
              </a:rPr>
              <a:t>。</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lang="en-US" altLang="zh-CN" sz="4000" b="1" dirty="0">
                <a:latin typeface="宋体" panose="02010600030101010101" pitchFamily="2" charset="-122"/>
                <a:cs typeface="宋体" panose="02010600030101010101" pitchFamily="2" charset="-122"/>
                <a:sym typeface="+mn-ea"/>
              </a:rPr>
              <a:t>01</a:t>
            </a:r>
            <a:r>
              <a:rPr lang="zh-CN" altLang="en-US" sz="4000" b="1" dirty="0">
                <a:latin typeface="宋体" panose="02010600030101010101" pitchFamily="2" charset="-122"/>
                <a:cs typeface="宋体" panose="02010600030101010101" pitchFamily="2" charset="-122"/>
                <a:sym typeface="+mn-ea"/>
              </a:rPr>
              <a:t>、课题意义</a:t>
            </a:r>
            <a:r>
              <a:rPr lang="zh-CN" altLang="en-US" sz="4000" dirty="0">
                <a:latin typeface="宋体" panose="02010600030101010101" pitchFamily="2" charset="-122"/>
                <a:cs typeface="宋体" panose="02010600030101010101" pitchFamily="2" charset="-122"/>
                <a:sym typeface="+mn-ea"/>
              </a:rPr>
              <a:t> </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7544" y="1301537"/>
            <a:ext cx="7910011" cy="4399915"/>
          </a:xfrm>
          <a:prstGeom prst="rect">
            <a:avLst/>
          </a:prstGeom>
          <a:noFill/>
        </p:spPr>
        <p:txBody>
          <a:bodyPr wrap="square" rtlCol="0">
            <a:spAutoFit/>
          </a:bodyPr>
          <a:lstStyle/>
          <a:p>
            <a:endParaRPr lang="zh-CN" altLang="en-US" sz="2400" b="1" dirty="0"/>
          </a:p>
          <a:p>
            <a:r>
              <a:rPr sz="1600" dirty="0"/>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1600" dirty="0"/>
          </a:p>
          <a:p>
            <a:r>
              <a:rPr sz="1600" dirty="0"/>
              <a:t>机型选择：小程序以智能手机的屏幕尺寸为设计标准，进行切图。</a:t>
            </a:r>
            <a:endParaRPr sz="1600" dirty="0"/>
          </a:p>
          <a:p>
            <a:r>
              <a:rPr sz="1600" dirty="0"/>
              <a:t>预览界面：写好视图布局后点击编译，用来刷新视图界面。</a:t>
            </a:r>
            <a:endParaRPr sz="1600" dirty="0"/>
          </a:p>
          <a:p>
            <a:r>
              <a:rPr sz="1600" dirty="0"/>
              <a:t>控制台：方便调试打印输出信息。</a:t>
            </a:r>
            <a:endParaRPr sz="1600" dirty="0"/>
          </a:p>
          <a:p>
            <a:r>
              <a:rPr sz="1600" dirty="0"/>
              <a:t>上传代码：上传到腾讯服务器，提交审核必经步骤。上传代码时可以填写版本号和备注信息。</a:t>
            </a:r>
            <a:endParaRPr sz="1600" dirty="0"/>
          </a:p>
          <a:p>
            <a:r>
              <a:rPr sz="1600" dirty="0"/>
              <a:t>资源文件：一般可以在资源文件进行对应项目的文件目录的断点调试。</a:t>
            </a:r>
            <a:endParaRPr sz="1600" dirty="0"/>
          </a:p>
          <a:p>
            <a:r>
              <a:rPr sz="1600" dirty="0"/>
              <a:t>显示远程调试：手机端和PC端开发工具联调对用户而言是非常实用的。</a:t>
            </a:r>
            <a:endParaRPr sz="1600" dirty="0"/>
          </a:p>
          <a:p>
            <a:r>
              <a:rPr sz="1600" dirty="0"/>
              <a:t>本地数据存储：显示的是本地存储的数据。</a:t>
            </a:r>
            <a:endParaRPr sz="1600" dirty="0"/>
          </a:p>
          <a:p>
            <a:r>
              <a:rPr sz="1600" dirty="0"/>
              <a:t>视图调试：标组件以子父层级结构呈现，方便调试。</a:t>
            </a:r>
            <a:endParaRPr sz="1600" dirty="0"/>
          </a:p>
          <a:p>
            <a:r>
              <a:rPr sz="1600" dirty="0"/>
              <a:t>微信限制在2M 以内的代码体积；开发中一般不校验合法域名信息；小程序后台要做配置服务器域名。</a:t>
            </a:r>
            <a:endParaRPr sz="1600" dirty="0"/>
          </a:p>
          <a:p>
            <a:r>
              <a:rPr sz="1600" dirty="0"/>
              <a:t>以上就是在开发过程中微信开发者工具常用到的功能，微信开发者工具也在不断的完善。</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3383280" cy="521970"/>
          </a:xfrm>
          <a:prstGeom prst="rect">
            <a:avLst/>
          </a:prstGeom>
          <a:noFill/>
        </p:spPr>
        <p:txBody>
          <a:bodyPr wrap="none" rtlCol="0" anchor="t">
            <a:spAutoFit/>
          </a:bodyPr>
          <a:p>
            <a:pPr algn="l"/>
            <a:r>
              <a:rPr lang="en-US" altLang="zh-CN" sz="2800" dirty="0">
                <a:latin typeface="+mn-ea"/>
                <a:sym typeface="+mn-ea"/>
              </a:rPr>
              <a:t>02</a:t>
            </a:r>
            <a:r>
              <a:rPr lang="zh-CN" altLang="en-US" sz="2800" dirty="0">
                <a:latin typeface="宋体" panose="02010600030101010101" pitchFamily="2" charset="-122"/>
                <a:cs typeface="宋体" panose="02010600030101010101" pitchFamily="2" charset="-122"/>
                <a:sym typeface="+mn-ea"/>
              </a:rPr>
              <a:t>、</a:t>
            </a:r>
            <a:r>
              <a:rPr lang="zh-CN" altLang="en-US" sz="2800" dirty="0">
                <a:sym typeface="+mn-ea"/>
              </a:rPr>
              <a:t>微信开发者工具</a:t>
            </a:r>
            <a:endParaRPr lang="zh-CN" altLang="en-US"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lang="en-US" sz="2400" dirty="0">
                <a:latin typeface="黑体" panose="02010609060101010101" charset="-122"/>
                <a:ea typeface="黑体" panose="02010609060101010101" charset="-122"/>
                <a:cs typeface="黑体" panose="02010609060101010101" charset="-122"/>
              </a:rPr>
              <a:t>03</a:t>
            </a:r>
            <a:r>
              <a:rPr lang="zh-CN" altLang="en-US" sz="2400" dirty="0">
                <a:latin typeface="黑体" panose="02010609060101010101" charset="-122"/>
                <a:ea typeface="黑体" panose="02010609060101010101" charset="-122"/>
                <a:cs typeface="黑体" panose="02010609060101010101" charset="-122"/>
              </a:rPr>
              <a:t>JAVA简介</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4523105"/>
          </a:xfrm>
          <a:prstGeom prst="rect">
            <a:avLst/>
          </a:prstGeom>
          <a:noFill/>
          <a:ln w="9525">
            <a:noFill/>
          </a:ln>
        </p:spPr>
        <p:txBody>
          <a:bodyPr wrap="square">
            <a:spAutoFit/>
          </a:bodyPr>
          <a:p>
            <a:pPr marL="0" indent="0"/>
            <a:r>
              <a:rPr b="0">
                <a:ea typeface="宋体" panose="02010600030101010101" pitchFamily="2" charset="-122"/>
              </a:rPr>
              <a:t>ava主要采用CORBA技术和安全模型，可以在互联网应用的数据保护。它还提供了对EJB（Enterprise JavaBeans）的全面支持，java servlet API，JSP（java server pages），和XML技术。多进步。例如，当我在微软Word中写这篇文章时，我还打开了一个MP3播放器来播放音乐。偶尔，我也会编辑Word，让成绩信息管理机器执行打印作业，我也喜欢通过IE。对我来说，这些操作是同时执行的，我不需要等待一首歌来完成成绩信息管理论文编辑。似乎他们都在成绩信息管理机器上同时为我工作。事实是，对于一个CPU，它只能在某个时间点执行一个程序。CPU在这些程序之间不断地“跳跃”。那么为什么我们看不到任何破坏呢？这是因为，与我们的感情相比，它的速度太快了。因此，尽管我们看到一些同步操作，实际上对于计算机来说，它只能在某个时间点执行一个程序，除非您的计算机是多CPU的。</a:t>
            </a:r>
            <a:endParaRPr b="0">
              <a:ea typeface="宋体" panose="02010600030101010101" pitchFamily="2" charset="-122"/>
            </a:endParaRPr>
          </a:p>
          <a:p>
            <a:pPr marL="0" indent="0"/>
            <a:r>
              <a:rPr b="0">
                <a:ea typeface="宋体" panose="02010600030101010101" pitchFamily="2" charset="-122"/>
              </a:rPr>
              <a:t>Java是一种计算机编程语言，具有封装、继承和多态性三个主要特性，广泛应用于学校Web应用程序开发和移动应用程序开发。。</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lang="en-US" sz="2400" b="1" dirty="0" smtClean="0"/>
              <a:t>04</a:t>
            </a:r>
            <a:r>
              <a:rPr lang="zh-CN" altLang="en-US" sz="2400" b="1" dirty="0" smtClean="0"/>
              <a:t> </a:t>
            </a:r>
            <a:r>
              <a:rPr lang="zh-CN" altLang="en-US" sz="2400" b="1" dirty="0"/>
              <a:t>需求分析概述</a:t>
            </a:r>
            <a:endParaRPr lang="zh-CN" altLang="en-US" sz="2400" b="1" dirty="0"/>
          </a:p>
        </p:txBody>
      </p:sp>
      <p:sp>
        <p:nvSpPr>
          <p:cNvPr id="100" name="文本框 99"/>
          <p:cNvSpPr txBox="1"/>
          <p:nvPr/>
        </p:nvSpPr>
        <p:spPr>
          <a:xfrm>
            <a:off x="209550" y="822960"/>
            <a:ext cx="6644640" cy="5631180"/>
          </a:xfrm>
          <a:prstGeom prst="rect">
            <a:avLst/>
          </a:prstGeom>
          <a:noFill/>
          <a:ln w="9525">
            <a:noFill/>
          </a:ln>
        </p:spPr>
        <p:txBody>
          <a:bodyPr wrap="square">
            <a:spAutoFit/>
          </a:bodyPr>
          <a:p>
            <a:pPr marL="0" indent="304800"/>
            <a:r>
              <a:rPr sz="2000" b="0"/>
              <a:t>教学辅助小程序主要是为了提高学生的工作效率和更方便快捷的满足学生，更好存储所有数据信息及快速方便的检索功能，对教学辅助的各个模块是通过许多今天的发达做出合理的分析来确定考虑学生的可操作性，遵循开发的系统优化的原则，经过全面的调查和研究。</a:t>
            </a:r>
            <a:endParaRPr sz="2000" b="0"/>
          </a:p>
          <a:p>
            <a:pPr marL="0" indent="304800"/>
            <a:r>
              <a:rPr sz="2000" b="0"/>
              <a:t>教学辅助所要实现的功能分析，对于现在网络方便，教学辅助要实现管理员、教师、学生可以直接在平台上进行查看自己所需数据信息，这样既能节省管理的时间，不用再像传统的方式，如果学生想要进行交流信息，必须双方见面进行沟通交流所需的信息，由于很多学生时间的原因，没有办法进行见面沟通交流，真的很难满足学生的各种需求。所以教学辅助小程序的开发不仅仅是能满足学生的需求，还能提高学生的使用率。所以系统管理必须要更快捷、有效、长期地为学生或潜在学生传递信息。建立一个教学辅助微信小程序更好的交流平台，提高系统对学生交流后的信息服务的效率。此系统可以满足大多数学生所提出的问题，学生可以根据自身的需求获取相应的服务，为系统管理提供了快捷的途径。</a:t>
            </a:r>
            <a:endParaRPr sz="20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705" y="302895"/>
            <a:ext cx="7179945" cy="1291590"/>
          </a:xfrm>
          <a:prstGeom prst="rect">
            <a:avLst/>
          </a:prstGeom>
          <a:noFill/>
        </p:spPr>
        <p:txBody>
          <a:bodyPr wrap="square" rtlCol="0">
            <a:spAutoFit/>
          </a:bodyPr>
          <a:lstStyle/>
          <a:p>
            <a:r>
              <a:rPr lang="en-US" sz="2400" b="1" dirty="0" smtClean="0">
                <a:latin typeface="+mn-ea"/>
                <a:ea typeface="+mn-ea"/>
              </a:rPr>
              <a:t>05.  </a:t>
            </a:r>
            <a:r>
              <a:rPr lang="zh-CN" altLang="en-US" sz="2400" b="1" dirty="0"/>
              <a:t>系统可行性分析 </a:t>
            </a:r>
            <a:endParaRPr lang="zh-CN" altLang="en-US" sz="2400"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sp>
        <p:nvSpPr>
          <p:cNvPr id="100" name="文本框 99"/>
          <p:cNvSpPr txBox="1"/>
          <p:nvPr/>
        </p:nvSpPr>
        <p:spPr>
          <a:xfrm>
            <a:off x="304800" y="1415415"/>
            <a:ext cx="8649335" cy="4246245"/>
          </a:xfrm>
          <a:prstGeom prst="rect">
            <a:avLst/>
          </a:prstGeom>
          <a:noFill/>
          <a:ln w="9525">
            <a:noFill/>
          </a:ln>
        </p:spPr>
        <p:txBody>
          <a:bodyPr wrap="square">
            <a:spAutoFit/>
          </a:bodyPr>
          <a:p>
            <a:pPr marL="0" indent="304800"/>
            <a:r>
              <a:rPr sz="1800" b="0"/>
              <a:t>技术可行性：</a:t>
            </a:r>
            <a:endParaRPr sz="1800" b="0"/>
          </a:p>
          <a:p>
            <a:pPr marL="0" indent="304800"/>
            <a:r>
              <a:rPr sz="1800" b="0"/>
              <a:t>（1）硬件可行性分析</a:t>
            </a:r>
            <a:endParaRPr sz="1800" b="0"/>
          </a:p>
          <a:p>
            <a:pPr marL="0" indent="304800"/>
            <a:r>
              <a:rPr sz="1800" b="0"/>
              <a:t>系统的硬件要求方面不存在特殊的要求，只需要在普通的硬件配置就能够轻松的实现，只是需要确保系统的正常工作即可，以及拥有较高的效率。如果有特别低的硬件，它可以导致系统的低性能以及效率低，从而导致整个网站的运行不顺畅。以目前普遍的个人计算机的配置而言，这是十分容易实现的 。因此，本系统的开发在硬件方面是可行的。</a:t>
            </a:r>
            <a:endParaRPr sz="1800" b="0"/>
          </a:p>
          <a:p>
            <a:pPr marL="0" indent="304800"/>
            <a:r>
              <a:rPr sz="1800" b="0"/>
              <a:t>提供完整的技术支持和保护，确保网站的稳定，安全运行，提供24×7和24小时技术支持项目完成提供主要的服务器系统安全及时的通知和更新服务。</a:t>
            </a:r>
            <a:endParaRPr sz="1800" b="0"/>
          </a:p>
          <a:p>
            <a:pPr marL="0" indent="304800"/>
            <a:r>
              <a:rPr sz="1800" b="0"/>
              <a:t>（2）软件可行性分析</a:t>
            </a:r>
            <a:endParaRPr sz="1800" b="0"/>
          </a:p>
          <a:p>
            <a:pPr marL="0" indent="304800"/>
            <a:r>
              <a:rPr sz="1800" b="0"/>
              <a:t>提供一个共同的机制类似的借口动态模型，设计更集中。此外，代码复用，也可以很好的体现。因此，考虑到系统的实际情况，选择小程序作为本系统开发技术。通过上述分析，该系统的设计实现在软件方面是可行的。</a:t>
            </a:r>
            <a:endParaRPr sz="1800" b="0"/>
          </a:p>
          <a:p>
            <a:pPr marL="0" indent="304800"/>
            <a:r>
              <a:rPr sz="1800" b="0"/>
              <a:t>因此，我们进行了两个方面的可行性研究，可以看出，该系统的开发是没有问题的。</a:t>
            </a:r>
            <a:endParaRPr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400" b="1" dirty="0">
                <a:latin typeface="+mn-ea"/>
                <a:ea typeface="+mn-ea"/>
              </a:rPr>
              <a:t>06</a:t>
            </a:r>
            <a:r>
              <a:rPr lang="zh-CN" altLang="en-US" sz="2000" dirty="0"/>
              <a:t>、</a:t>
            </a:r>
            <a:r>
              <a:rPr lang="en-US" altLang="zh-CN" sz="2000" dirty="0"/>
              <a:t> </a:t>
            </a:r>
            <a:r>
              <a:rPr lang="zh-CN" altLang="en-US" sz="2400" b="1" dirty="0"/>
              <a:t>结论</a:t>
            </a:r>
            <a:endParaRPr lang="zh-CN" altLang="en-US" sz="2400" b="1" dirty="0"/>
          </a:p>
        </p:txBody>
      </p:sp>
      <p:sp>
        <p:nvSpPr>
          <p:cNvPr id="3" name="文本框 2"/>
          <p:cNvSpPr txBox="1"/>
          <p:nvPr/>
        </p:nvSpPr>
        <p:spPr>
          <a:xfrm>
            <a:off x="339727" y="1124744"/>
            <a:ext cx="8634730" cy="3415030"/>
          </a:xfrm>
          <a:prstGeom prst="rect">
            <a:avLst/>
          </a:prstGeom>
          <a:noFill/>
        </p:spPr>
        <p:txBody>
          <a:bodyPr wrap="square" rtlCol="0">
            <a:spAutoFit/>
          </a:bodyPr>
          <a:lstStyle/>
          <a:p>
            <a:r>
              <a:rPr lang="zh-CN" altLang="en-US" dirty="0"/>
              <a:t>教学辅助小程序的设计，通过互联网来解决实现信息化的网站系统，通过我四年所学的所有专业知识整合一起，进行对教学辅助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dirty="0"/>
          </a:p>
          <a:p>
            <a:r>
              <a:rPr lang="zh-CN" altLang="en-US" dirty="0"/>
              <a:t>毕业设计是我们所学知识应用的最佳体现，也是在考核我们四年中所学的所有的专业知识及技术应用情况，通过这样毕业设计可以更好的得到锻炼及对所学知识的复习及运用，也是一种训练和实践。教学辅助的实现，不仅巩固了我以前的知识，还对学到的知识通过结合技术进行详细了解，还结合了对跨学科效果的深入理解。</a:t>
            </a:r>
            <a:endParaRPr lang="zh-CN" altLang="en-US" dirty="0"/>
          </a:p>
          <a:p>
            <a:r>
              <a:rPr lang="zh-CN" altLang="en-US" dirty="0"/>
              <a:t>在以后我的工作中，我仍然会继续努力我的计算机方面的技术，让我在后期的平台开发中可以更好更快的实现需求功能。我相信自己可以胜任更多的好工作并在工作领域做出更大的贡献。</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2997</Words>
  <Application>WPS 演示</Application>
  <PresentationFormat>全屏显示(4:3)</PresentationFormat>
  <Paragraphs>96</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351</cp:revision>
  <dcterms:created xsi:type="dcterms:W3CDTF">2013-10-30T09:04:00Z</dcterms:created>
  <dcterms:modified xsi:type="dcterms:W3CDTF">2021-03-14T11:45:54Z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