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20" r:id="rId3"/>
  </p:sldIdLst>
  <p:sldSz cx="12188825" cy="6858000"/>
  <p:notesSz cx="6858000" cy="9144000"/>
  <p:custDataLst>
    <p:tags r:id="rId9"/>
  </p:custDataLst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2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EC20E35-A176-4012-BC5E-935CFFF8708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9" autoAdjust="0"/>
  </p:normalViewPr>
  <p:slideViewPr>
    <p:cSldViewPr showGuides="1">
      <p:cViewPr varScale="1">
        <p:scale>
          <a:sx n="86" d="100"/>
          <a:sy n="86" d="100"/>
        </p:scale>
        <p:origin x="562" y="62"/>
      </p:cViewPr>
      <p:guideLst>
        <p:guide pos="3839"/>
        <p:guide orient="horz" pos="220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94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/>
            </a:lvl6pPr>
            <a:lvl7pPr marL="1957070">
              <a:defRPr/>
            </a:lvl7pPr>
            <a:lvl8pPr marL="1957070">
              <a:defRPr/>
            </a:lvl8pPr>
            <a:lvl9pPr marL="1957070">
              <a:defRPr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745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AAE51B8-C16C-4D58-B4E7-426249342FB6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5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/>
            </a:lvl8pPr>
            <a:lvl9pPr marL="1957070"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anose="020B0604020202020204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5945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7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3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微信号：  bysj1688</a:t>
            </a:r>
            <a:br>
              <a:rPr lang="zh-CN" altLang="en-US"/>
            </a:br>
            <a:r>
              <a:rPr lang="zh-CN" altLang="en-US"/>
              <a:t>QQ号:  </a:t>
            </a:r>
            <a:r>
              <a:rPr lang="en-US" altLang="zh-CN"/>
              <a:t>   </a:t>
            </a:r>
            <a:r>
              <a:rPr lang="zh-CN" altLang="en-US"/>
              <a:t> 798059319</a:t>
            </a:r>
            <a:br>
              <a:rPr lang="zh-CN" altLang="en-US"/>
            </a:br>
            <a:r>
              <a:rPr lang="zh-CN" altLang="en-US"/>
              <a:t>备注：电商推荐2025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PP_MARK_KEY" val="c3626dc2-20f4-420e-ac35-72ec8d947d4b"/>
  <p:tag name="COMMONDATA" val="eyJoZGlkIjoiMDRjNGU3OGM3YTNiZDYyZjZhNzg2MzVhYmIwZTEwMzIifQ=="/>
  <p:tag name="commondata" val="eyJoZGlkIjoiNTEzNDljNmVmNWNlZWVmMTlmNTNkNGVkMGNmNTk0ZTU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黑板教育演示文稿（宽屏）</Template>
  <TotalTime>0</TotalTime>
  <Words>46</Words>
  <Application>WPS 演示</Application>
  <PresentationFormat>自定义</PresentationFormat>
  <Paragraphs>2</Paragraphs>
  <Slides>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Microsoft YaHei UI</vt:lpstr>
      <vt:lpstr>Consolas</vt:lpstr>
      <vt:lpstr>微软雅黑</vt:lpstr>
      <vt:lpstr>Arial Unicode MS</vt:lpstr>
      <vt:lpstr>Corbel</vt:lpstr>
      <vt:lpstr>华文楷体</vt:lpstr>
      <vt:lpstr>黑板 16 x 9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大数据电商推荐系统</dc:title>
  <dc:creator>高 好</dc:creator>
  <cp:lastModifiedBy>计算机大神发财</cp:lastModifiedBy>
  <cp:revision>50</cp:revision>
  <dcterms:created xsi:type="dcterms:W3CDTF">2023-04-02T13:34:00Z</dcterms:created>
  <dcterms:modified xsi:type="dcterms:W3CDTF">2024-06-25T05:11:31Z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E72C6B8BBCC8442B8D9142896C228455_12</vt:lpwstr>
  </property>
  <property fmtid="{D5CDD505-2E9C-101B-9397-08002B2CF9AE}" pid="3" name="KSOProductBuildVer">
    <vt:lpwstr>2052-12.1.0.16929</vt:lpwstr>
  </property>
</Properties>
</file>