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0" r:id="rId7"/>
    <p:sldId id="267" r:id="rId8"/>
    <p:sldId id="265" r:id="rId9"/>
    <p:sldId id="266" r:id="rId10"/>
    <p:sldId id="268" r:id="rId11"/>
    <p:sldId id="269" r:id="rId12"/>
    <p:sldId id="261" r:id="rId13"/>
    <p:sldId id="270" r:id="rId14"/>
  </p:sldIdLst>
  <p:sldSz cx="12192000" cy="6858000"/>
  <p:notesSz cx="6858000" cy="9144000"/>
  <p:embeddedFontLst>
    <p:embeddedFont>
      <p:font typeface="MyriadSetPro-UltralightItalic" panose="02000103050000020004" pitchFamily="2" charset="0"/>
      <p:italic r:id="rId15"/>
    </p:embeddedFont>
    <p:embeddedFont>
      <p:font typeface="等线" panose="02010600030101010101" pitchFamily="2" charset="-122"/>
      <p:regular r:id="rId16"/>
      <p:bold r:id="rId17"/>
    </p:embeddedFont>
    <p:embeddedFont>
      <p:font typeface="苹方 细体" panose="020B0200000000000000" pitchFamily="34" charset="-122"/>
      <p:regular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3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C37D-9081-4383-A740-0A910AF9E2EB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F06E-F36D-4C05-83FF-709B6375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66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C37D-9081-4383-A740-0A910AF9E2EB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F06E-F36D-4C05-83FF-709B6375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94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C37D-9081-4383-A740-0A910AF9E2EB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F06E-F36D-4C05-83FF-709B6375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5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029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06723"/>
            <a:ext cx="10515600" cy="1570239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defRPr>
            </a:lvl1pPr>
          </a:lstStyle>
          <a:p>
            <a:fld id="{3E8BC37D-9081-4383-A740-0A910AF9E2EB}" type="datetimeFigureOut">
              <a:rPr lang="zh-CN" altLang="en-US" smtClean="0"/>
              <a:pPr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defRPr>
            </a:lvl1pPr>
          </a:lstStyle>
          <a:p>
            <a:fld id="{393AF06E-F36D-4C05-83FF-709B6375BD2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729205" y="625777"/>
            <a:ext cx="108995" cy="108995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93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C37D-9081-4383-A740-0A910AF9E2EB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F06E-F36D-4C05-83FF-709B6375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1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C37D-9081-4383-A740-0A910AF9E2EB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F06E-F36D-4C05-83FF-709B6375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9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C37D-9081-4383-A740-0A910AF9E2EB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F06E-F36D-4C05-83FF-709B6375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4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C37D-9081-4383-A740-0A910AF9E2EB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F06E-F36D-4C05-83FF-709B6375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21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C37D-9081-4383-A740-0A910AF9E2EB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F06E-F36D-4C05-83FF-709B6375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C37D-9081-4383-A740-0A910AF9E2EB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F06E-F36D-4C05-83FF-709B6375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56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C37D-9081-4383-A740-0A910AF9E2EB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F06E-F36D-4C05-83FF-709B6375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32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" y="-1"/>
            <a:ext cx="12190196" cy="685901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BC37D-9081-4383-A740-0A910AF9E2EB}" type="datetimeFigureOut">
              <a:rPr lang="zh-CN" altLang="en-US" smtClean="0"/>
              <a:t>2018/7/9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AF06E-F36D-4C05-83FF-709B6375BD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54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苹方 细体" panose="020B0200000000000000" pitchFamily="34" charset="-122"/>
          <a:ea typeface="苹方 细体" panose="020B02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苹方 细体" panose="020B0200000000000000" pitchFamily="34" charset="-122"/>
          <a:ea typeface="苹方 细体" panose="020B02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苹方 细体" panose="020B0200000000000000" pitchFamily="34" charset="-122"/>
          <a:ea typeface="苹方 细体" panose="020B02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苹方 细体" panose="020B0200000000000000" pitchFamily="34" charset="-122"/>
          <a:ea typeface="苹方 细体" panose="020B02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苹方 细体" panose="020B0200000000000000" pitchFamily="34" charset="-122"/>
          <a:ea typeface="苹方 细体" panose="020B02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苹方 细体" panose="020B0200000000000000" pitchFamily="34" charset="-122"/>
          <a:ea typeface="苹方 细体" panose="020B02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" y="-1"/>
            <a:ext cx="12190196" cy="685901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70309" y="2453833"/>
            <a:ext cx="50513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MyriadSetPro-UltralightItalic" panose="02000103050000020004" pitchFamily="2" charset="0"/>
              </a:rPr>
              <a:t>Amazing Blog</a:t>
            </a:r>
            <a:endParaRPr lang="zh-CN" altLang="en-US" sz="7200" dirty="0">
              <a:solidFill>
                <a:schemeClr val="bg1"/>
              </a:solidFill>
              <a:latin typeface="MyriadSetPro-UltralightItalic" panose="02000103050000020004" pitchFamily="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18673" y="371990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拥</a:t>
            </a:r>
            <a:r>
              <a:rPr lang="zh-CN" altLang="en-US" sz="2400" spc="3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有你自己的空间</a:t>
            </a:r>
            <a:endParaRPr lang="zh-CN" altLang="en-US" sz="2400" spc="300" dirty="0">
              <a:solidFill>
                <a:schemeClr val="bg1"/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36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4441"/>
            <a:ext cx="10515600" cy="1849119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30000"/>
              </a:lnSpc>
              <a:buNone/>
            </a:pPr>
            <a:r>
              <a:rPr lang="zh-CN" altLang="en-US" sz="2400" dirty="0" smtClean="0"/>
              <a:t>前端遇到的麻烦很多都是一些细节问题导致的：接收后台的数据名称；需要显示的数据或者数据格式没有提前跟后台商量好；</a:t>
            </a:r>
            <a:endParaRPr lang="en-US" altLang="zh-CN" sz="2400" dirty="0" smtClean="0"/>
          </a:p>
          <a:p>
            <a:pPr marL="0" indent="0" algn="l">
              <a:lnSpc>
                <a:spcPct val="130000"/>
              </a:lnSpc>
              <a:buNone/>
            </a:pPr>
            <a:r>
              <a:rPr lang="zh-CN" altLang="en-US" sz="2400" dirty="0" smtClean="0"/>
              <a:t>一个比较陌生的知识点就是在空间中添加</a:t>
            </a:r>
            <a:r>
              <a:rPr lang="en-US" altLang="zh-CN" sz="2400" dirty="0" smtClean="0"/>
              <a:t>markdown</a:t>
            </a:r>
            <a:r>
              <a:rPr lang="zh-CN" altLang="en-US" sz="2400" dirty="0" smtClean="0"/>
              <a:t>，在网上搜索了好几个相关的库，但是很多都有问题，最终才找到</a:t>
            </a:r>
            <a:r>
              <a:rPr lang="en-US" altLang="zh-CN" sz="2400" dirty="0" err="1" smtClean="0"/>
              <a:t>editormd</a:t>
            </a:r>
            <a:r>
              <a:rPr lang="zh-CN" altLang="en-US" sz="2400" dirty="0" smtClean="0"/>
              <a:t>，并正确使用。</a:t>
            </a:r>
            <a:endParaRPr lang="en-US" altLang="zh-CN" sz="2400" dirty="0" smtClean="0"/>
          </a:p>
          <a:p>
            <a:pPr marL="0" indent="0" algn="l">
              <a:lnSpc>
                <a:spcPct val="130000"/>
              </a:lnSpc>
              <a:buNone/>
            </a:pPr>
            <a:r>
              <a:rPr lang="zh-CN" altLang="en-US" sz="2400" dirty="0" smtClean="0"/>
              <a:t>前端相对后台没有很强的逻辑性，但是细节很琐碎，需非常细心。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54107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4441"/>
            <a:ext cx="10515600" cy="1849119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dao</a:t>
            </a:r>
            <a:r>
              <a:rPr lang="zh-CN" altLang="en-US" sz="2400" dirty="0" smtClean="0"/>
              <a:t>层以及和前端的沟通非常重要</a:t>
            </a:r>
            <a:endParaRPr lang="en-US" altLang="zh-CN" sz="24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 smtClean="0"/>
              <a:t>Session</a:t>
            </a:r>
            <a:r>
              <a:rPr lang="zh-CN" altLang="en-US" sz="2400" dirty="0" smtClean="0"/>
              <a:t>中记录的内容和请求的设置属性和转发需要多注意</a:t>
            </a:r>
            <a:endParaRPr lang="en-US" altLang="zh-CN" sz="2400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 smtClean="0"/>
              <a:t>调用方法传递的参数和返回的数据类型需要提前统一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932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94561"/>
            <a:ext cx="10515600" cy="2468879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 smtClean="0"/>
              <a:t>体会到</a:t>
            </a:r>
            <a:r>
              <a:rPr lang="en-US" altLang="zh-CN" sz="2400" dirty="0" smtClean="0"/>
              <a:t>MVC</a:t>
            </a:r>
            <a:r>
              <a:rPr lang="zh-CN" altLang="en-US" sz="2400" dirty="0" smtClean="0"/>
              <a:t>三层结构设计，有助于开发的独立性。</a:t>
            </a:r>
            <a:endParaRPr lang="en-US" altLang="zh-CN" sz="24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/>
              <a:t>也体会</a:t>
            </a:r>
            <a:r>
              <a:rPr lang="zh-CN" altLang="en-US" sz="2400" dirty="0" smtClean="0"/>
              <a:t>到团队开发过程中，开发环境一致、代码及时整合的重要性。</a:t>
            </a:r>
            <a:endParaRPr lang="en-US" altLang="zh-CN" sz="24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ORM</a:t>
            </a:r>
            <a:r>
              <a:rPr lang="zh-CN" altLang="en-US" sz="2400" dirty="0" smtClean="0"/>
              <a:t>框架</a:t>
            </a:r>
            <a:r>
              <a:rPr lang="en-US" altLang="zh-CN" sz="2400" dirty="0" smtClean="0"/>
              <a:t>Hibernate</a:t>
            </a:r>
            <a:r>
              <a:rPr lang="zh-CN" altLang="en-US" sz="2400" dirty="0" smtClean="0"/>
              <a:t>，虽然简化了编码的工作，</a:t>
            </a:r>
            <a:endParaRPr lang="en-US" altLang="zh-CN" sz="24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 smtClean="0"/>
              <a:t>但是在没搞清楚工作原理的情况下，还是走了不少弯路。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40347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" y="-1"/>
            <a:ext cx="12190196" cy="685901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54806" y="2453833"/>
            <a:ext cx="7082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MyriadSetPro-UltralightItalic" panose="02000103050000020004" pitchFamily="2" charset="0"/>
              </a:rPr>
              <a:t>Thanks for Listening</a:t>
            </a:r>
            <a:endParaRPr lang="zh-CN" altLang="en-US" sz="7200" dirty="0">
              <a:solidFill>
                <a:schemeClr val="bg1"/>
              </a:solidFill>
              <a:latin typeface="MyriadSetPro-UltralightItalic" panose="02000103050000020004" pitchFamily="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11170" y="3719903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3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感谢聆听</a:t>
            </a:r>
            <a:endParaRPr lang="zh-CN" altLang="en-US" sz="2400" spc="300" dirty="0">
              <a:solidFill>
                <a:schemeClr val="bg1"/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688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298"/>
          </a:xfrm>
        </p:spPr>
        <p:txBody>
          <a:bodyPr/>
          <a:lstStyle/>
          <a:p>
            <a:r>
              <a:rPr lang="zh-CN" altLang="en-US" dirty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5267" y="1748772"/>
            <a:ext cx="3597116" cy="4647757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1800" dirty="0" smtClean="0"/>
              <a:t>从前，</a:t>
            </a:r>
            <a:endParaRPr lang="en-US" altLang="zh-CN" sz="18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800" dirty="0" smtClean="0"/>
              <a:t>我们会把想法、感悟、</a:t>
            </a:r>
            <a:endParaRPr lang="en-US" altLang="zh-CN" sz="18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800" dirty="0" smtClean="0"/>
              <a:t>生活的点滴，</a:t>
            </a:r>
            <a:endParaRPr lang="en-US" altLang="zh-CN" sz="18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800" dirty="0" smtClean="0"/>
              <a:t>记录在那本精美的日记里。</a:t>
            </a:r>
            <a:endParaRPr lang="en-US" altLang="zh-CN" sz="18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800" dirty="0" smtClean="0"/>
              <a:t>在未来的某天再次拾起日记，</a:t>
            </a:r>
            <a:endParaRPr lang="en-US" altLang="zh-CN" sz="18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800" dirty="0" smtClean="0"/>
              <a:t>故事倒带般重放，</a:t>
            </a:r>
            <a:endParaRPr lang="en-US" altLang="zh-CN" sz="1800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800" dirty="0" smtClean="0"/>
              <a:t>微笑不禁挂在脸上</a:t>
            </a:r>
            <a:r>
              <a:rPr lang="en-US" altLang="zh-CN" sz="1800" dirty="0" smtClean="0"/>
              <a:t>……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729205" y="625777"/>
            <a:ext cx="108995" cy="108995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2959817" y="1111170"/>
            <a:ext cx="4409951" cy="5125713"/>
            <a:chOff x="2959817" y="1111170"/>
            <a:chExt cx="4409951" cy="5125713"/>
          </a:xfrm>
        </p:grpSpPr>
        <p:sp>
          <p:nvSpPr>
            <p:cNvPr id="6" name="圆角矩形 5"/>
            <p:cNvSpPr/>
            <p:nvPr/>
          </p:nvSpPr>
          <p:spPr>
            <a:xfrm>
              <a:off x="3167455" y="1111170"/>
              <a:ext cx="4202313" cy="5125713"/>
            </a:xfrm>
            <a:prstGeom prst="roundRect">
              <a:avLst>
                <a:gd name="adj" fmla="val 177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231057" y="1545354"/>
              <a:ext cx="297084" cy="29708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231057" y="2531872"/>
              <a:ext cx="297084" cy="29708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231057" y="3518390"/>
              <a:ext cx="297084" cy="29708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231057" y="4504908"/>
              <a:ext cx="297084" cy="29708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231057" y="5491426"/>
              <a:ext cx="297084" cy="29708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2959817" y="1643997"/>
              <a:ext cx="415277" cy="1222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959817" y="2628267"/>
              <a:ext cx="415277" cy="1222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2959817" y="3612537"/>
              <a:ext cx="415277" cy="1222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2959817" y="4596807"/>
              <a:ext cx="415277" cy="1222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959817" y="5581077"/>
              <a:ext cx="415277" cy="1222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555351" y="2528763"/>
            <a:ext cx="2152725" cy="3701068"/>
            <a:chOff x="7555351" y="2528763"/>
            <a:chExt cx="2152725" cy="3701068"/>
          </a:xfrm>
        </p:grpSpPr>
        <p:sp>
          <p:nvSpPr>
            <p:cNvPr id="36" name="圆角矩形 35"/>
            <p:cNvSpPr/>
            <p:nvPr/>
          </p:nvSpPr>
          <p:spPr>
            <a:xfrm rot="19858132">
              <a:off x="8449158" y="2528763"/>
              <a:ext cx="258312" cy="3444464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8958059">
              <a:off x="9432136" y="5767734"/>
              <a:ext cx="275940" cy="462097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 rot="19858132">
              <a:off x="7555351" y="2585807"/>
              <a:ext cx="279634" cy="134195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等腰三角形 41"/>
            <p:cNvSpPr/>
            <p:nvPr/>
          </p:nvSpPr>
          <p:spPr>
            <a:xfrm rot="8958059">
              <a:off x="9632335" y="6099685"/>
              <a:ext cx="49689" cy="832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932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9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4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1921"/>
            <a:ext cx="10515600" cy="883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信息时代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1800" i="1" dirty="0" smtClean="0"/>
              <a:t>快节奏，碎片化，隐私化</a:t>
            </a:r>
            <a:endParaRPr lang="zh-CN" altLang="en-US" sz="1800" i="1" dirty="0"/>
          </a:p>
        </p:txBody>
      </p:sp>
      <p:sp>
        <p:nvSpPr>
          <p:cNvPr id="4" name="燕尾形 3"/>
          <p:cNvSpPr/>
          <p:nvPr/>
        </p:nvSpPr>
        <p:spPr>
          <a:xfrm rot="5400000">
            <a:off x="5852160" y="2682242"/>
            <a:ext cx="457200" cy="782320"/>
          </a:xfrm>
          <a:prstGeom prst="chevron">
            <a:avLst>
              <a:gd name="adj" fmla="val 56222"/>
            </a:avLst>
          </a:prstGeom>
          <a:noFill/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燕尾形 4"/>
          <p:cNvSpPr/>
          <p:nvPr/>
        </p:nvSpPr>
        <p:spPr>
          <a:xfrm rot="5400000">
            <a:off x="5852160" y="3139443"/>
            <a:ext cx="457200" cy="782320"/>
          </a:xfrm>
          <a:prstGeom prst="chevron">
            <a:avLst>
              <a:gd name="adj" fmla="val 5622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3992881"/>
            <a:ext cx="10515600" cy="558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dirty="0" smtClean="0"/>
              <a:t>个人博</a:t>
            </a:r>
            <a:r>
              <a:rPr lang="zh-CN" altLang="en-US" sz="3600" dirty="0"/>
              <a:t>客空间</a:t>
            </a:r>
          </a:p>
        </p:txBody>
      </p:sp>
      <p:sp>
        <p:nvSpPr>
          <p:cNvPr id="7" name="燕尾形 6"/>
          <p:cNvSpPr/>
          <p:nvPr/>
        </p:nvSpPr>
        <p:spPr>
          <a:xfrm rot="5400000">
            <a:off x="5852160" y="2225042"/>
            <a:ext cx="457200" cy="782320"/>
          </a:xfrm>
          <a:prstGeom prst="chevron">
            <a:avLst>
              <a:gd name="adj" fmla="val 56222"/>
            </a:avLst>
          </a:prstGeom>
          <a:noFill/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826000" y="4785358"/>
            <a:ext cx="2540000" cy="11684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i="1" dirty="0" smtClean="0"/>
              <a:t>随时随地，通过浏览器</a:t>
            </a:r>
            <a:endParaRPr lang="en-US" altLang="zh-CN" sz="1600" i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i="1" dirty="0" smtClean="0"/>
              <a:t>回到属于自己的小空间</a:t>
            </a:r>
            <a:endParaRPr lang="zh-CN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75280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4899"/>
            <a:ext cx="10515600" cy="985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6000" dirty="0" smtClean="0">
                <a:latin typeface="MyriadSetPro-UltralightItalic" panose="02000103050000020004" pitchFamily="2" charset="0"/>
              </a:rPr>
              <a:t>Amazing Blog</a:t>
            </a:r>
            <a:endParaRPr lang="zh-CN" altLang="en-US" sz="6000" dirty="0">
              <a:latin typeface="MyriadSetPro-UltralightItalic" panose="02000103050000020004" pitchFamily="2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2611377"/>
            <a:ext cx="10515600" cy="45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一</a:t>
            </a:r>
            <a:r>
              <a:rPr lang="zh-CN" altLang="en-US" sz="2000" dirty="0" smtClean="0"/>
              <a:t>款属于你的博客空间，随时随地，记录你的点滴。</a:t>
            </a:r>
            <a:endParaRPr lang="en-US" altLang="zh-CN" sz="2000" dirty="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38200" y="3993137"/>
            <a:ext cx="10515600" cy="2590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 smtClean="0"/>
              <a:t>采用</a:t>
            </a:r>
            <a:r>
              <a:rPr lang="en-US" altLang="zh-CN" sz="1600" dirty="0" smtClean="0"/>
              <a:t>B/S</a:t>
            </a:r>
            <a:r>
              <a:rPr lang="zh-CN" altLang="en-US" sz="1600" dirty="0" smtClean="0"/>
              <a:t>技术，无设备与系统限制，只需浏览器即刻访问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 smtClean="0"/>
              <a:t>在这里，你</a:t>
            </a:r>
            <a:r>
              <a:rPr lang="zh-CN" altLang="en-US" sz="1600" dirty="0" smtClean="0"/>
              <a:t>可以</a:t>
            </a:r>
            <a:r>
              <a:rPr lang="zh-CN" altLang="en-US" sz="1600" dirty="0" smtClean="0"/>
              <a:t>在主页展示精心设计的简历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/>
              <a:t>在</a:t>
            </a:r>
            <a:r>
              <a:rPr lang="zh-CN" altLang="en-US" sz="1600" dirty="0" smtClean="0"/>
              <a:t>这里，你可以记录突然的灵光乍现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1600" dirty="0"/>
              <a:t>在</a:t>
            </a:r>
            <a:r>
              <a:rPr lang="zh-CN" altLang="en-US" sz="1600" dirty="0" smtClean="0"/>
              <a:t>这里，你还可以在碎片化的时代留下记忆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……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zh-CN" altLang="en-US" sz="2000" b="1" dirty="0"/>
              <a:t>在</a:t>
            </a:r>
            <a:r>
              <a:rPr lang="zh-CN" altLang="en-US" sz="2000" b="1" dirty="0" smtClean="0"/>
              <a:t>这里，记录你想记录的一切</a:t>
            </a:r>
            <a:endParaRPr lang="zh-CN" altLang="en-US" sz="20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210560" y="3423920"/>
            <a:ext cx="5852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0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小组介绍</a:t>
            </a: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857501" y="2316737"/>
            <a:ext cx="2809240" cy="278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i="1" dirty="0" smtClean="0"/>
              <a:t>Java Web</a:t>
            </a:r>
            <a:r>
              <a:rPr lang="zh-CN" altLang="en-US" sz="2400" i="1" dirty="0" smtClean="0"/>
              <a:t>第十三组</a:t>
            </a:r>
            <a:endParaRPr lang="en-US" altLang="zh-CN" sz="2400" i="1" dirty="0" smtClean="0"/>
          </a:p>
          <a:p>
            <a:pPr marL="0"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800" dirty="0" smtClean="0"/>
              <a:t>组长：王思哲</a:t>
            </a:r>
            <a:endParaRPr lang="en-US" altLang="zh-CN" sz="1800" dirty="0" smtClean="0"/>
          </a:p>
          <a:p>
            <a:pPr marL="0"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800" dirty="0" smtClean="0"/>
              <a:t>组员：张海涛</a:t>
            </a:r>
            <a:endParaRPr lang="en-US" altLang="zh-CN" sz="1800" dirty="0" smtClean="0"/>
          </a:p>
          <a:p>
            <a:pPr marL="0"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</a:t>
            </a:r>
            <a:r>
              <a:rPr lang="zh-CN" altLang="en-US" sz="1800" dirty="0" smtClean="0"/>
              <a:t>陈</a:t>
            </a:r>
            <a:r>
              <a:rPr lang="zh-CN" altLang="en-US" sz="1800" dirty="0"/>
              <a:t>鹏</a:t>
            </a:r>
            <a:r>
              <a:rPr lang="zh-CN" altLang="en-US" sz="1800" dirty="0" smtClean="0"/>
              <a:t>旭</a:t>
            </a:r>
            <a:endParaRPr lang="en-US" altLang="zh-CN" sz="1800" dirty="0" smtClean="0"/>
          </a:p>
          <a:p>
            <a:pPr marL="0"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800" dirty="0" smtClean="0"/>
              <a:t>         郑</a:t>
            </a:r>
            <a:r>
              <a:rPr lang="zh-CN" altLang="en-US" sz="1800" dirty="0"/>
              <a:t>小妹</a:t>
            </a:r>
            <a:endParaRPr lang="en-US" altLang="zh-CN" sz="1800" dirty="0" smtClean="0"/>
          </a:p>
        </p:txBody>
      </p:sp>
      <p:cxnSp>
        <p:nvCxnSpPr>
          <p:cNvPr id="10" name="直接连接符 9"/>
          <p:cNvCxnSpPr/>
          <p:nvPr/>
        </p:nvCxnSpPr>
        <p:spPr>
          <a:xfrm>
            <a:off x="6096000" y="1986216"/>
            <a:ext cx="0" cy="33782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/>
          <p:cNvSpPr txBox="1">
            <a:spLocks/>
          </p:cNvSpPr>
          <p:nvPr/>
        </p:nvSpPr>
        <p:spPr>
          <a:xfrm>
            <a:off x="6954520" y="2316737"/>
            <a:ext cx="3845560" cy="278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 i="1" dirty="0" smtClean="0"/>
              <a:t>分工</a:t>
            </a:r>
            <a:endParaRPr lang="en-US" altLang="zh-CN" sz="2000" i="1" dirty="0" smtClean="0"/>
          </a:p>
          <a:p>
            <a:pPr marL="0"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 dirty="0" smtClean="0"/>
              <a:t>前端：郑小妹</a:t>
            </a:r>
            <a:endParaRPr lang="en-US" altLang="zh-CN" sz="2000" dirty="0" smtClean="0"/>
          </a:p>
          <a:p>
            <a:pPr marL="0"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 dirty="0" smtClean="0"/>
              <a:t>后台：张海涛</a:t>
            </a:r>
            <a:endParaRPr lang="en-US" altLang="zh-CN" sz="2000" dirty="0" smtClean="0"/>
          </a:p>
          <a:p>
            <a:pPr marL="0"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 dirty="0" smtClean="0"/>
              <a:t>         陈</a:t>
            </a:r>
            <a:r>
              <a:rPr lang="zh-CN" altLang="en-US" sz="2000" dirty="0"/>
              <a:t>鹏旭</a:t>
            </a:r>
            <a:endParaRPr lang="en-US" altLang="zh-CN" sz="2000" dirty="0" smtClean="0"/>
          </a:p>
          <a:p>
            <a:pPr marL="0"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 dirty="0" smtClean="0"/>
              <a:t>数据库：王思哲</a:t>
            </a:r>
            <a:endParaRPr lang="en-US" altLang="zh-CN" sz="2000" dirty="0" smtClean="0"/>
          </a:p>
          <a:p>
            <a:pPr marL="0" indent="0" algn="l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38471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35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前端工作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001044" y="2992153"/>
            <a:ext cx="8189912" cy="873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3600" i="1" dirty="0" smtClean="0"/>
              <a:t>JSP + Bootstrap + JQuery + </a:t>
            </a:r>
            <a:r>
              <a:rPr lang="en-US" altLang="zh-CN" sz="3600" i="1" dirty="0" err="1" smtClean="0"/>
              <a:t>editormd</a:t>
            </a:r>
            <a:endParaRPr lang="en-US" altLang="zh-CN" sz="3600" i="1" dirty="0" smtClean="0"/>
          </a:p>
          <a:p>
            <a:pPr marL="0" indent="0" algn="l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3653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后台工作介绍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301524" y="2956625"/>
            <a:ext cx="5588952" cy="9447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3600" i="1" dirty="0" smtClean="0"/>
              <a:t>JSP + Servlet + JavaBean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09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数据库工作介绍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2975928" y="2956625"/>
            <a:ext cx="6240144" cy="9447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3600" i="1" dirty="0" smtClean="0"/>
              <a:t>Dao</a:t>
            </a:r>
            <a:r>
              <a:rPr lang="zh-CN" altLang="en-US" sz="3600" i="1" dirty="0" smtClean="0"/>
              <a:t>层 </a:t>
            </a:r>
            <a:r>
              <a:rPr lang="en-US" altLang="zh-CN" sz="3600" i="1" dirty="0" smtClean="0"/>
              <a:t>+ MySQL + Hibernate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245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417</Words>
  <Application>Microsoft Office PowerPoint</Application>
  <PresentationFormat>宽屏</PresentationFormat>
  <Paragraphs>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MyriadSetPro-UltralightItalic</vt:lpstr>
      <vt:lpstr>等线</vt:lpstr>
      <vt:lpstr>苹方 细体</vt:lpstr>
      <vt:lpstr>Arial</vt:lpstr>
      <vt:lpstr>Office 主题​​</vt:lpstr>
      <vt:lpstr>PowerPoint 演示文稿</vt:lpstr>
      <vt:lpstr>引言</vt:lpstr>
      <vt:lpstr>引言</vt:lpstr>
      <vt:lpstr>项目简介</vt:lpstr>
      <vt:lpstr>小组介绍</vt:lpstr>
      <vt:lpstr>页面展示</vt:lpstr>
      <vt:lpstr>前端工作</vt:lpstr>
      <vt:lpstr>后台工作介绍</vt:lpstr>
      <vt:lpstr>数据库工作介绍</vt:lpstr>
      <vt:lpstr>项目总结</vt:lpstr>
      <vt:lpstr>项目总结</vt:lpstr>
      <vt:lpstr>项目总结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思哲</dc:creator>
  <cp:lastModifiedBy>王 思哲</cp:lastModifiedBy>
  <cp:revision>14</cp:revision>
  <dcterms:created xsi:type="dcterms:W3CDTF">2018-07-09T06:57:18Z</dcterms:created>
  <dcterms:modified xsi:type="dcterms:W3CDTF">2018-07-09T09:50:40Z</dcterms:modified>
</cp:coreProperties>
</file>