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8834D-C66F-4048-9D49-A5BBC1BB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727D0-1D7A-4B30-928E-6B523B82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9C582-E472-44F2-8E59-EF1C840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CBEBC-EF29-4725-BCE1-A9013CE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02F8E-8388-40AA-858B-BB47301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692D6-1984-4FF5-8CA3-AA79948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2FB4B-2374-433D-A383-F8DB1775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5C114-3DC4-4A92-9584-1D52A49B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377E3-8F6E-4F54-9EAC-B7153FF7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83320-D25E-4483-904C-DDBCC50F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843573-250F-44EC-B0EA-5F2A8895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25440-D86E-450E-B47A-5827F29D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4E59D-05F2-4674-B5E0-2400D771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82747-1B15-4735-85D1-9F0BD9A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E844C-61B7-42EB-8B65-760EB9AF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62A7A-26D2-4447-A05B-F69939C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EF31F-7027-450A-81EE-34B95269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B543E-E45D-40A3-9F15-639E76B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65E7F-7765-4321-AAAA-73AC12F7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599D4-CC8E-4918-BEF6-CBBF81BD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0BD5-85E6-483C-9F35-E25CB9D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BE6E0-D06F-4442-B4E1-DB9D0838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8B5F75-97D0-4414-A43E-183593AE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49AE3-60F2-4C36-9B41-46149CEC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BEE49-F0AD-44E9-8D49-6A5C214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893FB-E735-4DE1-B364-0C9DBFE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11866-61FA-4D79-B746-BBBA4EB26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A7B8BC-83BC-4D94-8F48-751DB783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B0C54A-0B40-4615-B642-FFC30C7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61B719-A3E0-4363-8E3B-BE875E3B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229D9-A5CC-4B40-88E4-6A75D71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66B35-C41D-465E-AD11-B50A993F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C465B-48DB-47DD-A7D2-7C54B310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DB3E1-AEF6-4022-AA7B-33F56006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713F7C-4CEA-4C74-9635-9C2C7AB4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999178-DF6F-448F-96B4-C5228D73E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581991-18E3-4586-870C-0599944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B1FC9-6196-4E2A-9739-BC61391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08138-3BAD-4B07-B291-03BEBAA9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3639-B4D6-4BC9-956A-F2073AAA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048E15-0B26-4F5C-A246-1B767CB7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30F3ED-BDEB-4E44-81CD-90F224F3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601341-812A-4319-AB41-225D773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A68CDF-88BD-4E63-8E8C-6FCC19B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FAD64A-3BC6-4FF5-B4BE-A359ED0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A00526-D4B0-4FA2-B0BC-ACEFE17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54DA1-3EB0-40FD-A3E7-4DBF208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97AB2-C74B-4D91-8922-3F3C82AB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0E07D8-FA8C-4C48-929E-37755821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FB29D-0834-4F8C-B4EF-32012C9D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26003-5619-440B-A554-86037E84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7385B-667D-4BC4-BF19-3CAC00C1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19BCC-40A9-488F-BFAA-EFDB7046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0C7777-4969-4781-82A2-5FD51EA46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54416-204E-4F6B-AD59-0B840F11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8CEEE-CC6A-49AF-A2AE-F7F2B01F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AB98FF-8B2D-42FF-B9FD-2557824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B27D8B-B976-4860-B99D-008F104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1CF6C-4036-40EF-9C1E-EBB5ACA2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EA83E-292D-4CEC-BEBD-43350B81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E7F0-9229-4CA3-B50F-78F5CABC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2763-D2C5-4730-B76D-D601372C5202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F8543-690D-464D-91C8-99448006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E9AF5-5483-4D09-A5C1-91100250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9FE1-D1A3-445E-9ED9-7DB311F23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sz="11500" dirty="0">
                <a:latin typeface="Bahnschrift Condensed" panose="020B0502040204020203" pitchFamily="34" charset="0"/>
              </a:rPr>
              <a:t>Linux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5654565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Bahnschrift Condensed" panose="020B0502040204020203" pitchFamily="34" charset="0"/>
              </a:rPr>
              <a:t>База.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2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19" y="1600819"/>
            <a:ext cx="3656362" cy="36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282AA-C9C9-400B-B29F-9E112634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sz="115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Linux</a:t>
            </a:r>
            <a:endParaRPr lang="ru-RU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53D9E-336A-4E8D-AF05-7F0BE5B17E08}"/>
              </a:ext>
            </a:extLst>
          </p:cNvPr>
          <p:cNvSpPr txBox="1"/>
          <p:nvPr/>
        </p:nvSpPr>
        <p:spPr>
          <a:xfrm>
            <a:off x="5654565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База.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7A44F-F7B8-4EC3-8338-149503D6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Linux?</a:t>
            </a:r>
            <a:endParaRPr lang="ru-RU" sz="7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2085860" y="2890391"/>
            <a:ext cx="80202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Это</a:t>
            </a:r>
            <a:r>
              <a:rPr lang="en-US" sz="3200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3200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семейство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 </a:t>
            </a:r>
            <a:r>
              <a:rPr lang="ru-RU" sz="3200" strike="noStrike" dirty="0">
                <a:solidFill>
                  <a:schemeClr val="bg2"/>
                </a:solidFill>
                <a:latin typeface="Bahnschrift Condensed" panose="020B0502040204020203" pitchFamily="34" charset="0"/>
              </a:rPr>
              <a:t>Unix-подобных операционных </a:t>
            </a:r>
            <a:r>
              <a:rPr lang="ru-RU" sz="3200" i="0" strike="noStrike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систем</a:t>
            </a:r>
            <a:r>
              <a:rPr lang="ru-RU" sz="3200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 на базе </a:t>
            </a:r>
            <a:r>
              <a:rPr lang="ru-RU" sz="3200" i="0" strike="noStrike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ядра Linux.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9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Дистрибутивы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4399401" y="4383219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34E0-44DD-4B35-8EA3-6DE58B223061}"/>
              </a:ext>
            </a:extLst>
          </p:cNvPr>
          <p:cNvSpPr txBox="1"/>
          <p:nvPr/>
        </p:nvSpPr>
        <p:spPr>
          <a:xfrm>
            <a:off x="2304361" y="3597223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4785-D506-4EB3-BE9D-A227DC2EFED7}"/>
              </a:ext>
            </a:extLst>
          </p:cNvPr>
          <p:cNvSpPr txBox="1"/>
          <p:nvPr/>
        </p:nvSpPr>
        <p:spPr>
          <a:xfrm>
            <a:off x="3604351" y="2844225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6D7D1-EF3D-41B1-BCBF-E9D3BB69FB63}"/>
              </a:ext>
            </a:extLst>
          </p:cNvPr>
          <p:cNvSpPr txBox="1"/>
          <p:nvPr/>
        </p:nvSpPr>
        <p:spPr>
          <a:xfrm>
            <a:off x="1676399" y="2536015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75774-0AD6-405D-87F2-8B10182DB7E9}"/>
              </a:ext>
            </a:extLst>
          </p:cNvPr>
          <p:cNvSpPr txBox="1"/>
          <p:nvPr/>
        </p:nvSpPr>
        <p:spPr>
          <a:xfrm>
            <a:off x="5214650" y="1998063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BA0C1-3133-4306-BA0F-97A3A24FC0BB}"/>
              </a:ext>
            </a:extLst>
          </p:cNvPr>
          <p:cNvSpPr txBox="1"/>
          <p:nvPr/>
        </p:nvSpPr>
        <p:spPr>
          <a:xfrm>
            <a:off x="6096000" y="3596388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3D10D-D1BC-416B-933C-C7B06EE1CCF8}"/>
              </a:ext>
            </a:extLst>
          </p:cNvPr>
          <p:cNvSpPr txBox="1"/>
          <p:nvPr/>
        </p:nvSpPr>
        <p:spPr>
          <a:xfrm>
            <a:off x="6823112" y="5049697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C2EE6-1FC1-468B-965B-11D55F5B0D0C}"/>
              </a:ext>
            </a:extLst>
          </p:cNvPr>
          <p:cNvSpPr txBox="1"/>
          <p:nvPr/>
        </p:nvSpPr>
        <p:spPr>
          <a:xfrm>
            <a:off x="784952" y="5340895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0D9E1-1C0A-41CC-B0A7-05D3C35F6B22}"/>
              </a:ext>
            </a:extLst>
          </p:cNvPr>
          <p:cNvSpPr txBox="1"/>
          <p:nvPr/>
        </p:nvSpPr>
        <p:spPr>
          <a:xfrm>
            <a:off x="9114621" y="4323042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E2D01-B073-488E-95AC-11AEFADECE89}"/>
              </a:ext>
            </a:extLst>
          </p:cNvPr>
          <p:cNvSpPr txBox="1"/>
          <p:nvPr/>
        </p:nvSpPr>
        <p:spPr>
          <a:xfrm>
            <a:off x="3804032" y="5776352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E113E-474D-42A8-BB18-8D97E08B2FC3}"/>
              </a:ext>
            </a:extLst>
          </p:cNvPr>
          <p:cNvSpPr txBox="1"/>
          <p:nvPr/>
        </p:nvSpPr>
        <p:spPr>
          <a:xfrm>
            <a:off x="7614491" y="2592689"/>
            <a:ext cx="80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Их много. </a:t>
            </a:r>
          </a:p>
        </p:txBody>
      </p:sp>
    </p:spTree>
    <p:extLst>
      <p:ext uri="{BB962C8B-B14F-4D97-AF65-F5344CB8AC3E}">
        <p14:creationId xmlns:p14="http://schemas.microsoft.com/office/powerpoint/2010/main" val="27060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Дистрибутивы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DFDBF5-D660-4F64-B275-CCF9EE289D87}"/>
              </a:ext>
            </a:extLst>
          </p:cNvPr>
          <p:cNvSpPr txBox="1"/>
          <p:nvPr/>
        </p:nvSpPr>
        <p:spPr>
          <a:xfrm>
            <a:off x="4793400" y="1690688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их различия</a:t>
            </a:r>
            <a:r>
              <a:rPr lang="en-US" sz="40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:</a:t>
            </a:r>
            <a:endParaRPr lang="ru-RU" sz="40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A22C1-839C-4CF6-B18B-572463BD78AA}"/>
              </a:ext>
            </a:extLst>
          </p:cNvPr>
          <p:cNvSpPr txBox="1"/>
          <p:nvPr/>
        </p:nvSpPr>
        <p:spPr>
          <a:xfrm>
            <a:off x="1042250" y="2243179"/>
            <a:ext cx="67130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Ядро Linux</a:t>
            </a: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Пакетные менеджеры</a:t>
            </a:r>
            <a:b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</a:br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Система инициализации</a:t>
            </a: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Структура каталогов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Политика обновлений:</a:t>
            </a: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Целевая аудитория</a:t>
            </a: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Лицензии и политика свободного ПО</a:t>
            </a:r>
            <a:endParaRPr lang="en-US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- </a:t>
            </a:r>
            <a:r>
              <a:rPr lang="ru-RU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Утилиты управления конфигурацией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D2758C-1FED-4BFD-BA4D-C1CF2FDAA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4012" y="3333277"/>
            <a:ext cx="1311006" cy="131100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F1DED07-7199-4CCA-A19C-8B4A789E4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42" y="3261841"/>
            <a:ext cx="1453877" cy="14538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750302D-C0EB-4EE8-9917-F0AC84528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6677" y="3333277"/>
            <a:ext cx="1311006" cy="13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2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Пакетные менеджеры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838200" y="2315070"/>
            <a:ext cx="103692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APT (Advanced Package Tool):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Используется в дистрибутивах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Debian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его производных.</a:t>
            </a:r>
          </a:p>
          <a:p>
            <a:endParaRPr lang="en-US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DPKG: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Это низкоуровневый инструмент, который используется в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Debian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его производных для управления индивидуальными пакетами. Он часто используется совместно с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APT.</a:t>
            </a:r>
            <a:endParaRPr lang="ru-RU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DNF (Dandified YUM):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Используется в дистрибутивах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Fedora, CentOS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RHEL. </a:t>
            </a:r>
            <a:endParaRPr lang="ru-RU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YUM (</a:t>
            </a:r>
            <a:r>
              <a:rPr lang="en-US" sz="24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Yellowdog</a:t>
            </a:r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Updater, Modified):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Это предшественник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DNF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Pacman: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Используется в дистрибутиве 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Arch Linux </a:t>
            </a:r>
            <a:r>
              <a:rPr lang="ru-RU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и его производных</a:t>
            </a:r>
          </a:p>
        </p:txBody>
      </p:sp>
    </p:spTree>
    <p:extLst>
      <p:ext uri="{BB962C8B-B14F-4D97-AF65-F5344CB8AC3E}">
        <p14:creationId xmlns:p14="http://schemas.microsoft.com/office/powerpoint/2010/main" val="37244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CLI</a:t>
            </a:r>
            <a:endParaRPr lang="ru-RU" sz="7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1300749" y="2601537"/>
            <a:ext cx="100530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CLI (Command Line Interface) </a:t>
            </a:r>
            <a:r>
              <a:rPr lang="ru-RU" sz="3200" b="0" i="0" dirty="0">
                <a:solidFill>
                  <a:srgbClr val="D1D5DB"/>
                </a:solidFill>
                <a:effectLst/>
                <a:latin typeface="Bahnschrift Condensed" panose="020B0502040204020203" pitchFamily="34" charset="0"/>
              </a:rPr>
              <a:t>- способ взаимодействия с компьютером или программой, при котором пользователь вводит команды и параметры через текстовую командную строку, а компьютер выполняет эти команды.</a:t>
            </a:r>
            <a:endParaRPr lang="ru-RU" sz="3200" dirty="0">
              <a:solidFill>
                <a:schemeClr val="bg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2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Основные команды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67D4-28DE-485F-B133-D5067FCB1805}"/>
              </a:ext>
            </a:extLst>
          </p:cNvPr>
          <p:cNvSpPr txBox="1"/>
          <p:nvPr/>
        </p:nvSpPr>
        <p:spPr>
          <a:xfrm>
            <a:off x="4554088" y="3429000"/>
            <a:ext cx="6235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sudo</a:t>
            </a:r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rm –rf /*</a:t>
            </a:r>
            <a:endParaRPr lang="ru-RU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9AD50-F405-4F49-8F38-449E046A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9" y="1690688"/>
            <a:ext cx="9940396" cy="47086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5E6DA-8F3F-4841-BBFA-1243666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Структура каталогов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710808-396D-4B3E-B457-26EA650E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7" y="-93336"/>
            <a:ext cx="1311006" cy="131100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99DFFF-A634-4B78-B66D-57B37AA10369}"/>
              </a:ext>
            </a:extLst>
          </p:cNvPr>
          <p:cNvCxnSpPr>
            <a:cxnSpLocks/>
          </p:cNvCxnSpPr>
          <p:nvPr/>
        </p:nvCxnSpPr>
        <p:spPr>
          <a:xfrm>
            <a:off x="5905500" y="2645834"/>
            <a:ext cx="0" cy="446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FB4638F-7E9D-4952-9192-C7A369B8E45B}"/>
              </a:ext>
            </a:extLst>
          </p:cNvPr>
          <p:cNvCxnSpPr>
            <a:cxnSpLocks/>
          </p:cNvCxnSpPr>
          <p:nvPr/>
        </p:nvCxnSpPr>
        <p:spPr>
          <a:xfrm>
            <a:off x="5742517" y="30734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C338D29-DC80-4F93-9F64-8D117C2CE0F2}"/>
              </a:ext>
            </a:extLst>
          </p:cNvPr>
          <p:cNvCxnSpPr>
            <a:cxnSpLocks/>
          </p:cNvCxnSpPr>
          <p:nvPr/>
        </p:nvCxnSpPr>
        <p:spPr>
          <a:xfrm>
            <a:off x="4607983" y="3073399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E746828-BDDB-41AC-8A33-74EFCAE84E6B}"/>
              </a:ext>
            </a:extLst>
          </p:cNvPr>
          <p:cNvCxnSpPr>
            <a:cxnSpLocks/>
          </p:cNvCxnSpPr>
          <p:nvPr/>
        </p:nvCxnSpPr>
        <p:spPr>
          <a:xfrm>
            <a:off x="3439584" y="309245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A7507BD-3E04-4157-9DCC-1B162B2C66F7}"/>
              </a:ext>
            </a:extLst>
          </p:cNvPr>
          <p:cNvCxnSpPr>
            <a:cxnSpLocks/>
          </p:cNvCxnSpPr>
          <p:nvPr/>
        </p:nvCxnSpPr>
        <p:spPr>
          <a:xfrm>
            <a:off x="2245783" y="3083982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55EF57F-C345-4765-952A-E68F6016EE58}"/>
              </a:ext>
            </a:extLst>
          </p:cNvPr>
          <p:cNvCxnSpPr>
            <a:cxnSpLocks/>
          </p:cNvCxnSpPr>
          <p:nvPr/>
        </p:nvCxnSpPr>
        <p:spPr>
          <a:xfrm>
            <a:off x="7063317" y="3073398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90E4331-1C08-4587-ACD7-E2E1AB699A46}"/>
              </a:ext>
            </a:extLst>
          </p:cNvPr>
          <p:cNvCxnSpPr>
            <a:cxnSpLocks/>
          </p:cNvCxnSpPr>
          <p:nvPr/>
        </p:nvCxnSpPr>
        <p:spPr>
          <a:xfrm>
            <a:off x="8240184" y="30480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4DF12A6-016F-4A86-A188-D886B1C04179}"/>
              </a:ext>
            </a:extLst>
          </p:cNvPr>
          <p:cNvCxnSpPr>
            <a:cxnSpLocks/>
          </p:cNvCxnSpPr>
          <p:nvPr/>
        </p:nvCxnSpPr>
        <p:spPr>
          <a:xfrm>
            <a:off x="9662584" y="3048000"/>
            <a:ext cx="0" cy="11768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BF4B095-4C30-49EC-B128-6D518D8CEF24}"/>
              </a:ext>
            </a:extLst>
          </p:cNvPr>
          <p:cNvCxnSpPr>
            <a:cxnSpLocks/>
          </p:cNvCxnSpPr>
          <p:nvPr/>
        </p:nvCxnSpPr>
        <p:spPr>
          <a:xfrm>
            <a:off x="1643592" y="3083982"/>
            <a:ext cx="8533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0EF3CC6-1B64-4038-834B-4CB2D71336D1}"/>
              </a:ext>
            </a:extLst>
          </p:cNvPr>
          <p:cNvCxnSpPr/>
          <p:nvPr/>
        </p:nvCxnSpPr>
        <p:spPr>
          <a:xfrm>
            <a:off x="1643592" y="309245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DE0C09F-6EF6-4C61-945D-197D051B9D96}"/>
              </a:ext>
            </a:extLst>
          </p:cNvPr>
          <p:cNvCxnSpPr/>
          <p:nvPr/>
        </p:nvCxnSpPr>
        <p:spPr>
          <a:xfrm>
            <a:off x="2865967" y="3083982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1620E52-A72B-4F30-B6CC-BBF51BDE57E7}"/>
              </a:ext>
            </a:extLst>
          </p:cNvPr>
          <p:cNvCxnSpPr/>
          <p:nvPr/>
        </p:nvCxnSpPr>
        <p:spPr>
          <a:xfrm>
            <a:off x="4028017" y="3092449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A603D-C373-408A-9315-CBEF77D37CB7}"/>
              </a:ext>
            </a:extLst>
          </p:cNvPr>
          <p:cNvCxnSpPr/>
          <p:nvPr/>
        </p:nvCxnSpPr>
        <p:spPr>
          <a:xfrm>
            <a:off x="5155142" y="3083982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754B979-5030-438F-942E-C62ED028A779}"/>
              </a:ext>
            </a:extLst>
          </p:cNvPr>
          <p:cNvCxnSpPr/>
          <p:nvPr/>
        </p:nvCxnSpPr>
        <p:spPr>
          <a:xfrm>
            <a:off x="6393392" y="3083981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86D416B-A39F-4C45-9DE7-487D61167BD1}"/>
              </a:ext>
            </a:extLst>
          </p:cNvPr>
          <p:cNvCxnSpPr/>
          <p:nvPr/>
        </p:nvCxnSpPr>
        <p:spPr>
          <a:xfrm>
            <a:off x="7637992" y="308398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0A3D737-B1D4-4B98-AE49-CACB4577F19A}"/>
              </a:ext>
            </a:extLst>
          </p:cNvPr>
          <p:cNvCxnSpPr/>
          <p:nvPr/>
        </p:nvCxnSpPr>
        <p:spPr>
          <a:xfrm>
            <a:off x="8958792" y="3103561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CF4FE36-3DD7-4255-ADAD-4C4738B9C45F}"/>
              </a:ext>
            </a:extLst>
          </p:cNvPr>
          <p:cNvCxnSpPr/>
          <p:nvPr/>
        </p:nvCxnSpPr>
        <p:spPr>
          <a:xfrm>
            <a:off x="10176933" y="308398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72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205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Тема Office</vt:lpstr>
      <vt:lpstr>Linux</vt:lpstr>
      <vt:lpstr>Linux</vt:lpstr>
      <vt:lpstr>Linux?</vt:lpstr>
      <vt:lpstr>Дистрибутивы </vt:lpstr>
      <vt:lpstr>Дистрибутивы </vt:lpstr>
      <vt:lpstr>Пакетные менеджеры</vt:lpstr>
      <vt:lpstr>CLI</vt:lpstr>
      <vt:lpstr>Основные команды</vt:lpstr>
      <vt:lpstr>Структура каталогов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Ivan Panov</dc:creator>
  <cp:lastModifiedBy>Ivan Panov</cp:lastModifiedBy>
  <cp:revision>9</cp:revision>
  <dcterms:created xsi:type="dcterms:W3CDTF">2023-09-14T19:14:57Z</dcterms:created>
  <dcterms:modified xsi:type="dcterms:W3CDTF">2023-09-14T20:32:07Z</dcterms:modified>
</cp:coreProperties>
</file>