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3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32325" y="319149"/>
            <a:ext cx="4339200" cy="294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problem we try to solve: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Sending reports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ru"/>
              <a:t>Users characteristics and project concept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96900" y="4486950"/>
            <a:ext cx="1674000" cy="26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664" y="1732799"/>
            <a:ext cx="1238874" cy="12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100" y="2443287"/>
            <a:ext cx="1238874" cy="12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00" y="3182550"/>
            <a:ext cx="1304400" cy="13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800" y="3949675"/>
            <a:ext cx="912400" cy="80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>
            <a:stCxn id="145" idx="3"/>
          </p:cNvCxnSpPr>
          <p:nvPr/>
        </p:nvCxnSpPr>
        <p:spPr>
          <a:xfrm>
            <a:off x="2168539" y="2352237"/>
            <a:ext cx="1304399" cy="21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0" name="Shape 150"/>
          <p:cNvCxnSpPr>
            <a:stCxn id="146" idx="3"/>
          </p:cNvCxnSpPr>
          <p:nvPr/>
        </p:nvCxnSpPr>
        <p:spPr>
          <a:xfrm flipH="1" rot="10800000">
            <a:off x="2811974" y="2889924"/>
            <a:ext cx="732000" cy="17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1" name="Shape 151"/>
          <p:cNvCxnSpPr>
            <a:stCxn id="147" idx="3"/>
          </p:cNvCxnSpPr>
          <p:nvPr/>
        </p:nvCxnSpPr>
        <p:spPr>
          <a:xfrm flipH="1" rot="10800000">
            <a:off x="2386100" y="3216750"/>
            <a:ext cx="1095900" cy="6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2" name="Shape 152"/>
          <p:cNvCxnSpPr/>
          <p:nvPr/>
        </p:nvCxnSpPr>
        <p:spPr>
          <a:xfrm>
            <a:off x="5569575" y="2570125"/>
            <a:ext cx="1314900" cy="24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3" name="Shape 153"/>
          <p:cNvSpPr txBox="1"/>
          <p:nvPr/>
        </p:nvSpPr>
        <p:spPr>
          <a:xfrm>
            <a:off x="6860175" y="4121762"/>
            <a:ext cx="22017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400"/>
              <a:t>Administration of university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1900" y="1885951"/>
            <a:ext cx="1873850" cy="15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0175" y="2055725"/>
            <a:ext cx="2014000" cy="20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1175" y="3473206"/>
            <a:ext cx="295275" cy="6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206000" y="4752150"/>
            <a:ext cx="732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SQLite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Thank you for attention!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You can see our full SRS document in Moodle.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32325" y="319149"/>
            <a:ext cx="4339200" cy="294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problem we try to solve: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Sending reports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726775" y="319149"/>
            <a:ext cx="4339200" cy="294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solution: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Forms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4726775" y="2516700"/>
            <a:ext cx="2997324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Report </a:t>
            </a:r>
            <a:r>
              <a:rPr b="1" lang="ru"/>
              <a:t>Management</a:t>
            </a:r>
            <a:r>
              <a:rPr b="1" lang="ru"/>
              <a:t> System </a:t>
            </a:r>
          </a:p>
          <a:p>
            <a:pPr lvl="0">
              <a:spcBef>
                <a:spcPts val="0"/>
              </a:spcBef>
              <a:buNone/>
            </a:pPr>
            <a:r>
              <a:rPr b="1" lang="ru"/>
              <a:t>(Eiffel Project)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000000"/>
                </a:solidFill>
              </a:rPr>
              <a:t>by Bystritsky Bogdan,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000000"/>
                </a:solidFill>
              </a:rPr>
              <a:t>Boris Guryev,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000000"/>
                </a:solidFill>
              </a:rPr>
              <a:t>Anastatia Kirdyasheva, </a:t>
            </a:r>
          </a:p>
          <a:p>
            <a:pPr lvl="0">
              <a:spcBef>
                <a:spcPts val="0"/>
              </a:spcBef>
              <a:buNone/>
            </a:pPr>
            <a:r>
              <a:rPr i="1" lang="ru">
                <a:solidFill>
                  <a:srgbClr val="000000"/>
                </a:solidFill>
              </a:rPr>
              <a:t>Landysh Galieva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32325" y="1096875"/>
            <a:ext cx="4419300" cy="3211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>
                <a:latin typeface="Arial"/>
                <a:ea typeface="Arial"/>
                <a:cs typeface="Arial"/>
                <a:sym typeface="Arial"/>
              </a:rPr>
              <a:t>This presentation represents the Software Requirements Specification (SRS) document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Scope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Professors activity report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reports on server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administration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reports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reports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stored reports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functions (in next slide)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24475" y="148225"/>
            <a:ext cx="45186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Product abilities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Functionality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info of a given unit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Courses taught by a laboratory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supervised students by laboratories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research collaboration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 list of the all professors awards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rating of professors activity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sp>
        <p:nvSpPr>
          <p:cNvPr id="120" name="Shape 120"/>
          <p:cNvSpPr/>
          <p:nvPr/>
        </p:nvSpPr>
        <p:spPr>
          <a:xfrm>
            <a:off x="6249525" y="3776600"/>
            <a:ext cx="251700" cy="194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443500" y="4198775"/>
            <a:ext cx="251700" cy="194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Contraints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24600" y="1776775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product must be implemented in Eiffel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product must be able to run in modern web browser.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base used in project must be relational.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must manage same request at limit time.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950" y="3948250"/>
            <a:ext cx="1065450" cy="5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24475" y="148225"/>
            <a:ext cx="45186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Software tools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1729637" y="4244375"/>
            <a:ext cx="1408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 u="sng"/>
              <a:t>Front end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75" y="2305550"/>
            <a:ext cx="2845926" cy="17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825" y="2611901"/>
            <a:ext cx="2979325" cy="12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923375" y="4244375"/>
            <a:ext cx="1408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u="sng"/>
              <a:t>Back</a:t>
            </a:r>
            <a:r>
              <a:rPr b="1" lang="ru" u="sng"/>
              <a:t> end</a:t>
            </a:r>
          </a:p>
        </p:txBody>
      </p:sp>
      <p:sp>
        <p:nvSpPr>
          <p:cNvPr id="138" name="Shape 138"/>
          <p:cNvSpPr/>
          <p:nvPr/>
        </p:nvSpPr>
        <p:spPr>
          <a:xfrm>
            <a:off x="4221374" y="3028412"/>
            <a:ext cx="447000" cy="469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