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ользовательский макет 3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24475" y="474000"/>
            <a:ext cx="8085000" cy="28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Report </a:t>
            </a:r>
            <a:r>
              <a:rPr b="1" lang="ru"/>
              <a:t>Management</a:t>
            </a:r>
            <a:r>
              <a:rPr b="1" lang="ru"/>
              <a:t> System (Eiffel Project)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System Test Specification (STS)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by Bystritsky Bogdan,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Boris Guryev,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Anastatia Kirdyasheva, </a:t>
            </a:r>
          </a:p>
          <a:p>
            <a:pPr lvl="0">
              <a:spcBef>
                <a:spcPts val="0"/>
              </a:spcBef>
              <a:buNone/>
            </a:pPr>
            <a:r>
              <a:rPr i="1" lang="ru">
                <a:solidFill>
                  <a:srgbClr val="000000"/>
                </a:solidFill>
              </a:rPr>
              <a:t>Landysh Galieva.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857250" y="732400"/>
            <a:ext cx="47940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Sending complete section information on server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must complete all required fields before sending report.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information lost protect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user in report complete process he able to accidentally close this page and lost information.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Traverse by incorrect link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user tries to access the unreached on our page (or the page where he has no access), he should go to an error page.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database web performance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administrator page must locate correct information from database.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2250" y="1351725"/>
            <a:ext cx="5335500" cy="194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Database </a:t>
            </a:r>
            <a:r>
              <a:rPr lang="ru"/>
              <a:t>interaction </a:t>
            </a:r>
            <a:r>
              <a:rPr lang="ru"/>
              <a:t>tests 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Database interaction </a:t>
            </a:r>
            <a:r>
              <a:rPr lang="ru"/>
              <a:t>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connection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support base CRUD operations.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tables change their state as expected. 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1" lang="ru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Rewrite database collision information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section field information from current user submit  is actually in database (database table collision reached) in that case server should save exactly last submit information. 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Database interaction </a:t>
            </a:r>
            <a:r>
              <a:rPr lang="ru"/>
              <a:t>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protect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Protection against attackers who want to destroy or modify  database by SQL injection.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Database interaction </a:t>
            </a:r>
            <a:r>
              <a:rPr lang="ru"/>
              <a:t>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	</a:t>
            </a:r>
            <a:r>
              <a:rPr b="1" lang="ru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test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not allow access to information of other users.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Database interaction </a:t>
            </a:r>
            <a:r>
              <a:rPr lang="ru"/>
              <a:t>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82249" y="1351725"/>
            <a:ext cx="6093000" cy="194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Server</a:t>
            </a:r>
            <a:r>
              <a:rPr lang="ru"/>
              <a:t> tests 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0700" y="206200"/>
            <a:ext cx="4995600" cy="20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>
                <a:latin typeface="Arial"/>
                <a:ea typeface="Arial"/>
                <a:cs typeface="Arial"/>
                <a:sym typeface="Arial"/>
              </a:rPr>
              <a:t>This presentation represents the System Test Specification (STS) document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Server </a:t>
            </a:r>
            <a:r>
              <a:rPr lang="ru"/>
              <a:t>t</a:t>
            </a:r>
            <a:r>
              <a:rPr lang="ru"/>
              <a:t>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parsing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reached by server must correctly sent in database.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Server</a:t>
            </a:r>
            <a:r>
              <a:rPr lang="ru"/>
              <a:t> 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information received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get exactly equally information as user sent.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page perfomance return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keep templates of web pages and must send them to user in designed condition.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Server </a:t>
            </a:r>
            <a:r>
              <a:rPr lang="ru"/>
              <a:t>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database web performance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on web page must duplicate information in database.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lt1"/>
                </a:solidFill>
              </a:rPr>
              <a:t>Server </a:t>
            </a:r>
            <a:r>
              <a:rPr lang="ru"/>
              <a:t>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32325" y="1096874"/>
            <a:ext cx="5504100" cy="338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Thank you for attention!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You can see our full SRS and STS documents in Moodle.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0700" y="206200"/>
            <a:ext cx="4995600" cy="20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400">
                <a:latin typeface="Arial"/>
                <a:ea typeface="Arial"/>
                <a:cs typeface="Arial"/>
                <a:sym typeface="Arial"/>
              </a:rPr>
              <a:t>This presentation represents the System Test Specification (STS) document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-835175" y="2020750"/>
            <a:ext cx="6526500" cy="237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System Requirement Specification file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 tests to prove its stability and correct performance. </a:t>
            </a:r>
          </a:p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0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for further development and use of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			external projects.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-501150" y="1857950"/>
            <a:ext cx="465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ru" sz="1800">
                <a:solidFill>
                  <a:schemeClr val="lt1"/>
                </a:solidFill>
              </a:rPr>
              <a:t>Graphical user interface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32325" y="32900"/>
            <a:ext cx="6462300" cy="194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We divided our tests into three groups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32325" y="32900"/>
            <a:ext cx="6462300" cy="194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We divided our tests into three groups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-501150" y="1857950"/>
            <a:ext cx="465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ru" sz="1800">
                <a:solidFill>
                  <a:schemeClr val="lt1"/>
                </a:solidFill>
              </a:rPr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-501150" y="2376050"/>
            <a:ext cx="465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ru" sz="1800">
                <a:solidFill>
                  <a:schemeClr val="lt1"/>
                </a:solidFill>
              </a:rPr>
              <a:t>Database interaction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-501150" y="1857950"/>
            <a:ext cx="465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ru" sz="1800">
                <a:solidFill>
                  <a:schemeClr val="lt1"/>
                </a:solidFill>
              </a:rPr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-501150" y="2376050"/>
            <a:ext cx="465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ru" sz="1800">
                <a:solidFill>
                  <a:schemeClr val="lt1"/>
                </a:solidFill>
              </a:rPr>
              <a:t>Database interaction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-501150" y="2894150"/>
            <a:ext cx="46569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ru" sz="1800">
                <a:solidFill>
                  <a:schemeClr val="lt1"/>
                </a:solidFill>
              </a:rPr>
              <a:t>Server</a:t>
            </a:r>
            <a:r>
              <a:rPr lang="ru" sz="1800">
                <a:solidFill>
                  <a:schemeClr val="lt1"/>
                </a:solidFill>
              </a:rPr>
              <a:t> tests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32325" y="32900"/>
            <a:ext cx="6462300" cy="194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We divided our tests into three groups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2250" y="1351725"/>
            <a:ext cx="5335500" cy="194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tests 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traverse correctness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links on home page must realise the correct web page direction.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ru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Comfortable filling of fields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user write his text fields should perform predictable reflection as auto increase text area when borders are reached and opportunity go to next field after TAB button.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Graphical user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