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411AAF-A26D-41C2-BD55-E79E6CB1BA78}">
  <a:tblStyle styleId="{AD411AAF-A26D-41C2-BD55-E79E6CB1BA7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03421" y="756444"/>
            <a:ext cx="1098515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Лекция 6.</a:t>
            </a:r>
            <a:b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Завершаем знакомство с ES6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03425" y="4445801"/>
            <a:ext cx="24795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Levin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 full stack 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Перехватчик apply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8200" y="1327450"/>
            <a:ext cx="10515600" cy="509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 sum(a, b)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return a + b;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 proxy = new Proxy(sum,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//передаст вызов в target, предварительно сообщив о нём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apply: function(target, thisArg, argumentsList)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//target – исходный объект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//thisArgument – контекст this вызова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//argumentsList – аргументы вызова в виде массива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console.log(`Сумма: ${argumentsList}`);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return target.apply(thisArg, argumentsList);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console.log(proxy(1, 2));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//Сумма 1,2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//3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112"/>
          <p:cNvSpPr txBox="1"/>
          <p:nvPr>
            <p:ph idx="1" type="body"/>
          </p:nvPr>
        </p:nvSpPr>
        <p:spPr>
          <a:xfrm>
            <a:off x="838200" y="1327445"/>
            <a:ext cx="10515600" cy="168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//анонимная асинхронная функция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main = (async function()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value = await fetch('/');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12"/>
          <p:cNvSpPr txBox="1"/>
          <p:nvPr/>
        </p:nvSpPr>
        <p:spPr>
          <a:xfrm>
            <a:off x="838200" y="3012695"/>
            <a:ext cx="10515600" cy="3003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//асинхронная функция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value = await fetch('/');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1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13"/>
          <p:cNvSpPr txBox="1"/>
          <p:nvPr>
            <p:ph idx="1" type="body"/>
          </p:nvPr>
        </p:nvSpPr>
        <p:spPr>
          <a:xfrm>
            <a:off x="838200" y="1327451"/>
            <a:ext cx="10515600" cy="27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//сохранение асинхронной функции в переменную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main = async function()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value = await fetch('/');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//асинхронная стрелочная функция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main = async () =&gt; {let value = await fetch('/');};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13"/>
          <p:cNvSpPr txBox="1"/>
          <p:nvPr/>
        </p:nvSpPr>
        <p:spPr>
          <a:xfrm>
            <a:off x="838200" y="4263163"/>
            <a:ext cx="105156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//передача асинхронной функции в качестве параметра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document.body.addEventListener('click', async function()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value = await fetch('/');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 AsyncFunction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114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//Cоздает новый объект async function. В JS любая асинхронная //функция фактически является объектом AsyncFunction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AsyncFunction([arg1[, arg2[, ...argN]],] functionBody)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1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15"/>
          <p:cNvSpPr txBox="1"/>
          <p:nvPr>
            <p:ph idx="1" type="body"/>
          </p:nvPr>
        </p:nvSpPr>
        <p:spPr>
          <a:xfrm>
            <a:off x="838200" y="1327451"/>
            <a:ext cx="10515600" cy="5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resolveAfter2Seconds(x)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new Promise(resolve =&gt;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setTimeout(() =&gt; {resolve(x);}, 2000);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AsyncFunction = Object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.getPrototypeOf(async function(){})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.constructor;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 = new AsyncFunction(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'a',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'b',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`return await resolveAfter2Seconds(a)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+ await resolveAfter2Seconds(b);`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a(10, 20).then(v =&gt;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console.log(v);//напечатает 30 через 4 секунды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1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116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test()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console.log(this);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//Window {postMessage: ƒ, blur: ƒ, focus: ƒ, close: ƒ, …}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result = test();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console.log(result instanceof Promise);//true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console.log(result);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//Promise {&lt;resolved&gt;: undefined}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117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pow(a, b)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a ** b;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result = pow(2, 3);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console.log(result);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//Promise {&lt;resolved&gt;: 8}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1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11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pow(a, b)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a ** b;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 promise = pow(2, 3);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promise.then(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(result) =&gt; console.log(result)//8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4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838200" y="1327451"/>
            <a:ext cx="10515600" cy="4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pow(a, b)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a ** b;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console.log('Begin');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promise = pow(2, 3);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promise.then(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(result) =&gt; console.log(`Result: ${result}`)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console.log('End');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//Begin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//Result: 8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5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2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timeout(message, delay = 0)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new Promise(done =&gt;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setTimeout(() =&gt; done(message), delay * 1000);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timeout('Ждем 2 секунды', 2)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message =&gt; console.log(message)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//Ждем 2 секунды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Особенности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12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вызова, функция async возвращает Promise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результат был получен, Promise завершается, возвращая полученное значение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функция async выбрасывает исключение, Promise ответит отказом с выброшенным (throws) значением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Перехватчик construct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38200" y="1327451"/>
            <a:ext cx="10515600" cy="501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 User(name, surname)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this.name = name;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this.surname = surname;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 UserProxy = new Proxy(User,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construct: function(target, argumentsList, newTarget)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//target – исходный объект.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//argumentsList – аргументы вызова в виде массива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//newTarget - конструктор, который был вызван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console.log(newTarget);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console.log(`Запуск new с аргументами: ${argumentsList}`);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return new target(...argumentsList);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 user = new UserProxy("Matthew", "Levin");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//Запуск new с аргументами: Matthew,Levin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await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122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Используется для ожидания окончания Promise. Может быть использован только внутри async function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[result] = await expression;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//expression - Promise или любое другое ожидаемое значение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//result - полученное из Promise значение, либо само значение,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//если оно не является Promise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Особенности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123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Заставляет async-функцию ждать выполнения Promise и продолжать выполнение после возвращения Promise значения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Впоследствии возвращает полученное из Promise значение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типом значения, к которому был применен оператор await, является не Promise, то значение приводится к успешно выполненному Promise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Promise отклоняется, то await генерирует исключение с отклонённым значением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124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test(n)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result = await Promise.resolve(n);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console.log(result);//10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console.log(test(10));//Promise {&lt;pending&gt;}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125"/>
          <p:cNvSpPr txBox="1"/>
          <p:nvPr>
            <p:ph idx="1" type="body"/>
          </p:nvPr>
        </p:nvSpPr>
        <p:spPr>
          <a:xfrm>
            <a:off x="838200" y="1327444"/>
            <a:ext cx="10515600" cy="450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pow(a, b)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result = await Math.pow(a, b);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console.log(result);//8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console.log(pow(2, 3));//Promise {&lt;pending&gt;}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126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pow(a, b)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console.log(2);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result = await Math.pow(a, b);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console.log(3);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console.log(1);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pow(2, 3);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console.log(4);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//1 2 4 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2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4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127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pow(a, b)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result = await Math.pow(a, b);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pow(2, 3).then((result) =&gt; console.log(result));//8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2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5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28"/>
          <p:cNvSpPr txBox="1"/>
          <p:nvPr>
            <p:ph idx="1" type="body"/>
          </p:nvPr>
        </p:nvSpPr>
        <p:spPr>
          <a:xfrm>
            <a:off x="838200" y="1327450"/>
            <a:ext cx="10515600" cy="4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fetchNumber(maxNumber = 10, delay = 0)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new Promise(resolve =&gt; {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setTimeout(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() =&gt; resolve(Math.floor(Math.random() * maxNumber)),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delay * 1000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sum(){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x = await fetchNumber(10, 1);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y = await fetchNumber(10, 2);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console.log(`(${x}, ${y})`);//(4,7)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x + y;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sum().then((result) =&gt; console.log(result));//11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2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129"/>
          <p:cNvSpPr txBox="1"/>
          <p:nvPr>
            <p:ph idx="1" type="body"/>
          </p:nvPr>
        </p:nvSpPr>
        <p:spPr>
          <a:xfrm>
            <a:off x="838200" y="1327451"/>
            <a:ext cx="10515600" cy="5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fetchNumber(maxNumber = 10, delay = 0)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new Promise(resolve =&gt; {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setTimeout(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() =&gt; resolve(Math.floor(Math.random() * maxNumber)),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delay * 1000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);    });}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sum(){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[x, y, z] = await Promise.all([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fetchNumber(10, 1),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fetchNumber(10, 2),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fetchNumber(10, 3)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]);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console.log(`(${x}, ${y}, ${z})`);//(2,2,1)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x + y + z;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sum().then((result) =&gt; console.log(result));//5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7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3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test(n)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result = await Promise.reject(n);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console.log(result);//Promise {&lt;pending&gt;}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console.log(test(10));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//Ex: Uncaught (in promise) 10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8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13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test(n)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result = await Promise.reject(n);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catch(e){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console.log(`Ошибка: ${n}`);//Ошибка: 10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console.log(test(10));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3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9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132"/>
          <p:cNvSpPr txBox="1"/>
          <p:nvPr>
            <p:ph idx="1" type="body"/>
          </p:nvPr>
        </p:nvSpPr>
        <p:spPr>
          <a:xfrm>
            <a:off x="838200" y="1327450"/>
            <a:ext cx="105156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test(n)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console.log(1);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console.log(2);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result = await Promise.reject(n);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console.log(3);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catch(e){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console.log(4);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console.log(`Ошибка: ${n}`);//Ошибка: 10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console.log(5);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console.log(test(10));//1 2 4 5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10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133"/>
          <p:cNvSpPr txBox="1"/>
          <p:nvPr>
            <p:ph idx="1" type="body"/>
          </p:nvPr>
        </p:nvSpPr>
        <p:spPr>
          <a:xfrm>
            <a:off x="838200" y="1327450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fetchPostContent(postId)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try{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const post = await fetch(`/post/${postId}`);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   catch(e){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console.log(e);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null;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post;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promise = fetchPostContent('68bb1d77')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.then((data) =&gt; console.log(data));</a:t>
            </a:r>
            <a:r>
              <a:rPr lang="en-US" sz="2400"/>
              <a:t>  /*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http://localhost:4000/post/68bb1d77 404 (Not Found)*/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//Uncaught (in promise) ReferenceError: post is not defined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3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134"/>
          <p:cNvSpPr txBox="1"/>
          <p:nvPr>
            <p:ph idx="1" type="body"/>
          </p:nvPr>
        </p:nvSpPr>
        <p:spPr>
          <a:xfrm>
            <a:off x="838200" y="1147151"/>
            <a:ext cx="10515600" cy="5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fetchPostContent(postId)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try{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const response = await fetch(`/post/${postId}`);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(!response.ok)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throw new Error(response.statusText);      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const post = await response.json();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   catch(e){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console.log(e);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null;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post;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promise = fetchPostContent('68bb1d77')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.then((data) =&gt; console.log(data));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//GET http://localhost:4000/post/68bb1d77 404 (Not Found)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//Error: Not Found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//null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3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135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fetchPostContent(postId)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const postResponse = await fetch(`/post/${postId}`);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const post = await postResponse.json();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const userResponse = await fetch(`/user/${post.userId}`);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const user = await userResponse.json();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post,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user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promise = fetchPostContent('68bb1d77')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.then((data) =&gt; ...);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Асинхронные функции и классы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136"/>
          <p:cNvSpPr txBox="1"/>
          <p:nvPr>
            <p:ph idx="1" type="body"/>
          </p:nvPr>
        </p:nvSpPr>
        <p:spPr>
          <a:xfrm>
            <a:off x="838200" y="1327445"/>
            <a:ext cx="10515600" cy="2520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MyClass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async myMethod()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let value = await fetch('/');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136"/>
          <p:cNvSpPr txBox="1"/>
          <p:nvPr/>
        </p:nvSpPr>
        <p:spPr>
          <a:xfrm>
            <a:off x="838200" y="3848100"/>
            <a:ext cx="10515600" cy="2101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obj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async method()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let value = await fetch('/');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3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Object.values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137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//Возвращает массив значений перечисляемых свойств объекта в //том же порядке что и цикл for...in             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Object.values(obj) - синтаксис                        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obj = { foo: "bar", baz: 42 };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console.log(Object.values(obj));//["bar", 42]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obj1 = { 100: 3, 10: 2, 0: 1 };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console.log(Object.values(obj1));//[1, 2, 3]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obj2 = { 100: "a", test: "b", 2: 10 };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console.log(Object.values(obj2));//[10, "a", "b"]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obj3 = {test: 1, obj : {name : 'test'}};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console.log(Object.values(obj3));//[1, {name : "test"}]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console.log(Object.values("foo"));//["f", "o", "o"]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console.log(Object.values(1000));//[]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console.log(Object.values([1, 2, 3]));//[1, 2, 3]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3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Object.entries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13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Возвращает массив собственных перечисляемых свойств //указанного объекта в формате [key, value], в том же порядке, //что и в цикле for...in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Object.entries(obj) – синтаксис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obj = { foo: "bar", baz: 42 };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console.log(Object.entries(obj));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//[["foo", "bar"], ["baz", 42]]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obj1 = { 100: 3, 10: 2, 0: 1 };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console.log(Object.entries(obj1));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//[["0", 1], ["10", 2], ["100", 3]]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obj2 = { 100: "a", test: "b", 2: 10 };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console.log(Object.entries(obj2));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//[["2", 10], ["100", "a"], ["test", "b"]]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3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Еще 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139"/>
          <p:cNvSpPr txBox="1"/>
          <p:nvPr>
            <p:ph idx="1" type="body"/>
          </p:nvPr>
        </p:nvSpPr>
        <p:spPr>
          <a:xfrm>
            <a:off x="838200" y="1327451"/>
            <a:ext cx="105156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obj3 = {test: 1, obj : {name : 'test'}};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console.log(Object.entries(obj3));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//[["test", 1], ["obj", [{name : "test"}]]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console.log(Object.entries("foo"));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//[["0", "f"], ["1", "o"], ["2", "o"]]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console.log(Object.entries(1000));//[]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console.log(Object.entries([1, 2, 3]));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//[["0", 1], ["1", 2], ["2", 3]]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4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'Висячие' запятые в параметрах функций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140"/>
          <p:cNvSpPr txBox="1"/>
          <p:nvPr>
            <p:ph idx="1" type="body"/>
          </p:nvPr>
        </p:nvSpPr>
        <p:spPr>
          <a:xfrm>
            <a:off x="838200" y="1253324"/>
            <a:ext cx="105156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test1(var1, var2, var3, )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console.log(var1);//1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console.log(var2);//2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console.log(var3);//3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console.log(arguments);//[1, 2, 3]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test1(1, 2, 3);               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test(var1, , )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console.log(var1);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console.log(arguments);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test(1, 2, 3);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//Ex. Uncaught SyntaxError: Unexpected token ,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4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'Висячие' запятые при вызове функций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14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test1(var1, var2, var3)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console.log(var1);//1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console.log(var2);//2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console.log(var3);//3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console.log(arguments);//[1, 2, 3]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test1(1, 2, 3, );       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test(var1)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console.log(var1);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console.log(arguments);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test(1, , , 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//Ex. Uncaught SyntaxError: Unexpected token 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Понятие промиса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838200" y="1327445"/>
            <a:ext cx="10515600" cy="983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Объект, используемый как заглушка для результата некоего отложенного (и асинхронного) вычисления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6525" y="2311400"/>
            <a:ext cx="68389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'Висячие' запятые и...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142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obj = { a:'b', b: 'c',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console.log(obj);//{a: "b", b: "c"}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obj1 =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print: function (){console.log(this);}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obj1.print();//{print: ƒ}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arr =[1, 2, 3, ];//length = 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console.log(arr);//[1, 2, 3]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console.log(arr[3]);//undefined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arr1 = [1, 2, 3, , , ];//length = 5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console.log(arr1);//[1, 2, 3, empty × 2]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console.log(arr1[4]);//undefined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4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Object.getOwnPropertyDescriptors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143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дескриптор свойства переданного объекта. Свойство должно быть определено непосредственно в объекте, а не получено через цепочку прототипов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Object.getOwnPropertyDescriptor(obj, prop)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4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144"/>
          <p:cNvSpPr txBox="1"/>
          <p:nvPr>
            <p:ph idx="1" type="body"/>
          </p:nvPr>
        </p:nvSpPr>
        <p:spPr>
          <a:xfrm>
            <a:off x="838200" y="1327450"/>
            <a:ext cx="10515600" cy="478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obj = {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name: 'Test',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get getName() {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this.name;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console.log(Object.getOwnPropertyDescriptor(obj, 'getName'));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//{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  configurable: true,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  enumerable: true,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  get: ƒ getName(),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  set: undefined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775" y="796495"/>
            <a:ext cx="7020000" cy="52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 hell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838200" y="1327451"/>
            <a:ext cx="10515600" cy="495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getData(function(a){  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getMoreData(a, function(b){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getMoreData(b, function(c){ 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getMoreData(c, function(d){ 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getMoreData(d, function(e){ 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...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});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});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}); 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Promise(executor);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Promise(function(resolve, reject) { ... });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// onFulfilled – срабатывают, когда promise в состоянии «выполнен успешно»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//  onRejected – срабатывают, когда promise в состоянии «выполнен с ошибкой»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Код, которому надо сделать что-то асинхронно, создаёт объект promise и возвращает его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Внешний код, получив promise, навешивает на него обработчики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После завершения процесса асинхронный код переводит promise в состояние fulfilled (с результатом) или rejected (с ошибкой). При этом автоматически вызываются соответствующие обработчики во внешнем коде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Навешивание обработчиков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8200" y="1327450"/>
            <a:ext cx="10515600" cy="2196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promise.then(onFulfilled, onRejected);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//onFulfilled – функция, которая будет вызвана с результатом при resolve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//onRejected – функция, которая будет вызвана с ошибкой при reject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838200" y="3649274"/>
            <a:ext cx="10515600" cy="210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//onFulfilled сработает при успешном выполнении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promise.then(onFulfilled);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//onRejected сработает при ошибке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promise.then(null, onRejected);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then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838200" y="1327450"/>
            <a:ext cx="106164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возвращает Promise и принимает два </a:t>
            </a:r>
            <a:r>
              <a:rPr lang="en-US"/>
              <a:t>аргумента, callback-функции для случаев выполнения и отказа соответственно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838200" y="2425750"/>
            <a:ext cx="9893400" cy="400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p.then(onFulfilled, onRejected);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p.then(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function(value) {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//выполнение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}, 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function(reason) {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//отказ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catch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838200" y="1327445"/>
            <a:ext cx="10515600" cy="1022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того, чтобы поставить обработчик только на ошибку, вместо .then(null, onRejected) можно написать .catch(onRejected)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838200" y="2806700"/>
            <a:ext cx="10515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promise.catch(onRejected);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promise.catch(function(reason) {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//отказ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});                  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// catch всегда возвращает положительный промис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Прокси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 в промисах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838200" y="1327445"/>
            <a:ext cx="10515600" cy="590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Синхронный throw – то же самое, что reject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838200" y="2146300"/>
            <a:ext cx="10515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p = new Promise((resolve, reject) =&gt; {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//то же что reject(new Error("Ошибка"))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throw new Error("Ошибка");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p.catch(console.log);//Ошибка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Эмуляция асинхронности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838200" y="1327451"/>
            <a:ext cx="10515600" cy="5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promise = new Promise((resolve, reject) =&gt;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setTimeout(() =&gt;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resolve("result");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}, 1000);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promise.then(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result =&gt;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console.log("Fulfilled: " + result);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//result - аргумент resolve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error =&gt;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console.log("Rejected: " + error);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//error - аргумент reject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//Fulfilled: result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Еще 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838200" y="1327450"/>
            <a:ext cx="105156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promise = new Promise(function(resolve, reject)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console.log('in Promise constructor function');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setTimeout(function()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console.log('in setTimeout callback');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resolve('foo');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}, 100);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console.log('created promise');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promise.then(function(result)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console.log('promise returned: ' + result);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console.log('hooked promise.then()');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//in Promise constructor function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//created promise</a:t>
            </a:r>
            <a:r>
              <a:rPr lang="en-US" sz="2000"/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hooked promise.then()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//in setTimeout callback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//promise returned: foo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 после reject/resolve – неизменны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838200" y="1327450"/>
            <a:ext cx="10910100" cy="4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promise = new Promise((resolve, reject) =&gt;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// через 1 секунду готов результат: result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setTimeout(() =&gt; resolve("result"), 1000);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// через 2 секунды — reject с ошибкой, он будет проигнорирован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setTimeout(() =&gt; reject(new Error("ignored")), 2000);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promise.then(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result =&gt; console.log("Fulfilled: " + result),//сработает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error =&gt; console.log("Rejected: " + error)//не сработает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//Fulfilled: result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Промисификация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838200" y="1898775"/>
            <a:ext cx="105156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httpGet(url)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new Promise(function(resolve, reject)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xhr = new XMLHttpRequest();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xhr.open('GET', url, true);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xhr.onload = function()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(this.status == 200)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resolve(this.response);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 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lse { var error = new Error(this.statusText);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error.code = this.status;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reject(error);    } };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xhr.onerror = function()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reject(new Error("Network Error"));    };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xhr.send();  });}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838200" y="941514"/>
            <a:ext cx="109347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Процесс, при котором из асинхронной функции делают обертку, возвращающую promise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Promise.resolve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838200" y="1327445"/>
            <a:ext cx="10515600" cy="2317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возвращает Promise, выполненный с переданным значением. Если переданное значение является thenable (имеет метод then), возвращаемое обещание будет следовать thenable - объекту, принимая свое состояние; в ином случае возвращаемое обещание будет выполнено с переданным значением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838200" y="3644900"/>
            <a:ext cx="10515600" cy="1885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Promise.resolve(value);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Promise.resolve(promise);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Promise.resolve(thenable);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Promise.resolve("Success").then(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function(value)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console.log(value);//"Success"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function(value)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//не будет </a:t>
            </a:r>
            <a:r>
              <a:rPr lang="en-US"/>
              <a:t>вызвана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 = Promise.resolve([1,2,3]);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p.then(function(v)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console.log(v[0]);//1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original = Promise.resolve(true);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console.log(original);//Promise {resolved: true}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cast = Promise.resolve(original);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cast.then(function(v)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console.log(v);//true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Promise.reject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Метод возвращает объект Promise, </a:t>
            </a:r>
            <a:endParaRPr/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//который был отклонен по указанной причине         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Promise.reject(reason);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Понятие Proxy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327445"/>
            <a:ext cx="10515600" cy="95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Особый объект, который перехватывает обращения к другому объекту и, при необходимости, модифицирует их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838200" y="2905780"/>
            <a:ext cx="5729454" cy="52322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proxy = new Proxy(target, handler)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838200" y="4006130"/>
            <a:ext cx="10515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 – объект, обращения к которому надо перехватывать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handler – объект с функциями-перехватчиками для операций к target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838200" y="1031230"/>
            <a:ext cx="10515600" cy="509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Promise.reject("Проверка статического reject").then(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function(reason)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//не вызывается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function(reason)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console.log(reason);//"Проверка статического reject"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Promise.reject(new Error("Ошибка")).then(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function(error)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//не вызывается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function(error)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console.log(error);//Ошибка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Promise.all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838200" y="1327445"/>
            <a:ext cx="10515600" cy="1326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обещание, которое выполнится тогда, когда будут выполнены все обещания, переданные в виде перечисляемого аргумента, или отклонено любое из переданных обещаний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838200" y="3441700"/>
            <a:ext cx="10515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Promise.all(iterable);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//iterable - перечисляемый объект, например, массив (Array)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p1 = Promise.resolve(3);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p2 = 1337;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p3 = new Promise((resolve, reject) =&gt;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setTimeout(resolve, 100, "foo");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Promise.all([p1, p2, p3]).then(values =&gt; {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console.log(values);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//[3, 1337, "foo"]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p1 = Promise.resolve(3);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p2 = Promise.reject("Promise Reject");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p3 = new Promise((resolve, reject) =&gt;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setTimeout(resolve, 100, "foo");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Promise.all([p1, p2, p3]).then(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values =&gt; console.log(values),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error =&gt; console.log(error)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//Promise Reject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838200" y="1327451"/>
            <a:ext cx="105156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p1 = new Promise((resolve, reject) =&gt; {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setTimeout(resolve, 1000, "one");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p2 = new Promise((resolve, reject) =&gt; {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setTimeout(resolve, 2000, "two");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p3 = new Promise((resolve, reject) =&gt;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setTimeout(resolve, 3000, "three");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p4 = new Promise((resolve, reject) =&gt;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reject("reject");//Это обещание прервет Promise.all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Promise.all([p1, p2, p3, p4]).then(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value =&gt; console.log(value),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reason =&gt; console.log(reason)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);//"reject"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4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838200" y="1327450"/>
            <a:ext cx="105156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fetchAsync (url, timeout, onData, onError)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//TODO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fetchPromised = (url, timeout) =&gt;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new Promise((resolve, reject) =&gt;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fetchAsync(url, timeout, resolve, reject)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Promise.all([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fetchPromised("http://test/method1", 500),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fetchPromised("http://test/method2", 500),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fetchPromised("http://test/method3", 500)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]).then((data) =&gt;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[foo, bar, baz] = data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console.log(`success: foo=${foo} bar=${bar} baz=${baz}`)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(err) =&gt; {  console.log(`error: ${err}`)});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Promise.race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838200" y="1327445"/>
            <a:ext cx="10515600" cy="1758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возвращает выполненое или отклоненное обещание, в зависимости от того, с каким результатом завершится первое из переданных обещаний, со значением или причиной отклонения этого обещания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8"/>
          <p:cNvSpPr txBox="1"/>
          <p:nvPr/>
        </p:nvSpPr>
        <p:spPr>
          <a:xfrm>
            <a:off x="838200" y="3429000"/>
            <a:ext cx="10515600" cy="137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Promise.race(iterable);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//iterable - итерируемый объект, такой как (Array)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p1 = new Promise(function(resolve, reject) {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setTimeout(resolve, 500, "один");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p2 = new Promise(function(resolve, reject) {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setTimeout(resolve, 100, "два");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Promise.race([p1, p2]).then(function(value)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console.log(value);//"два"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//Оба вернули resolve, однако p2 вернул результат первым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p1 = Promise.resolve(3);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p2 = Promise.reject("Promise Reject");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p3 = new Promise((resolve, reject) =&gt;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setTimeout(resolve, 100, "foo");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Promise.race([p1, p2, p3]).then(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values =&gt; console.log(values),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error =&gt; console.log(error)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p3 = new Promise(function(resolve, reject) {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setTimeout(resolve, 100, "три");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p4 = new Promise(function(resolve, reject) {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setTimeout(reject, 500, "четыре");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Promise.race([p3, p4]).then(function(value)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console.log(value);//"три"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//p3 быстрее, поэтому выведется значение его resolve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function(reason)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//Не вызывается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Виды перехватчиков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838200" y="1327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{AD411AAF-A26D-41C2-BD55-E79E6CB1BA78}</a:tableStyleId>
              </a:tblPr>
              <a:tblGrid>
                <a:gridCol w="3289300"/>
                <a:gridCol w="72263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getPrototypeOf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обращение к методу getPrototypeOf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setPrototypeOf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обращение к методу setPrototypeOf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isExtensible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обращение к методу isExtensible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preventExtensions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обращение к методу preventExtensions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getOwnPropertyDescriptor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обращение к методу getOwnPropertyDescriptor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defineProperty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обращение к методу defineProperty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проверку существования свойства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чтение свойства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запись свойства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deleteProperty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удаление свойства оператором delete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ownKeys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обращения к методу getOwnPropertyNames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вызовы target()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перехватывает вызовы new target()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4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838200" y="1327450"/>
            <a:ext cx="10515600" cy="4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p5 = new Promise(function(resolve, reject) {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setTimeout(resolve, 500, "пять");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p6 = new Promise(function(resolve, reject) {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setTimeout(reject, 100, "шесть");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Promise.race([p5, p6]).then(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function(value)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//Не вызывается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function(reason)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console.log(reason);//"шесть"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//p6 быстрее, выводится его rejects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Цепочки промисов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3"/>
          <p:cNvSpPr txBox="1"/>
          <p:nvPr>
            <p:ph idx="1" type="body"/>
          </p:nvPr>
        </p:nvSpPr>
        <p:spPr>
          <a:xfrm>
            <a:off x="838200" y="1327445"/>
            <a:ext cx="10515600" cy="2948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something(...)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.then(...)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.then(...)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.then(...);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53"/>
          <p:cNvSpPr txBox="1"/>
          <p:nvPr/>
        </p:nvSpPr>
        <p:spPr>
          <a:xfrm>
            <a:off x="838200" y="4275786"/>
            <a:ext cx="10515600" cy="103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 очередной then вернул промис, то далее по цепочке будет передан не сам этот промис, а его результат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4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Promise.resolve("Success")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.then(x =&gt;  { console.log("THEN1", x);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.catch(x =&gt; { console.log("CATCH1", x);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.then(x =&gt;  { console.log("THEN2", x);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.catch(x =&gt; { console.log("CATCH2", x); 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//THEN1 Success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//THEN2 undefined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5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Promise.reject("Fail")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.then(x =&gt;  { console.log("THEN1", x);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.catch(x =&gt; { console.log("CATCH1", x);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.then(x =&gt;  { console.log("THEN2", x);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.catch(x =&gt; { console.log("CATCH2", x); 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//CATCH1 Fail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//THEN2 undefined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6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Promise.reject("Fail")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.catch(x =&gt;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console.log("CATCH1", x);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Promise.reject("B");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.then(x =&gt;  { console.log("THEN1", x);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.catch(x =&gt; { console.log("CATCH2", x);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.then(x =&gt;  { console.log("THEN2", x);  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//CATCH1 Fail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//CATCH2 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//THEN2 undefined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4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838200" y="1327450"/>
            <a:ext cx="10515600" cy="4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//get - магическая функция получения данных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get(url)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.then(function(response)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response = JSON.parse(response);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secondURL = response.data.url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get( secondURL ); //возвращаем новый промис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.then(function(response)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response = JSON.parse(response);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thirdURL = response.data.url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get( thirdURL ); // возвращаем новый промис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.catch(function(err)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handleError(err);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777875"/>
            <a:ext cx="9525000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API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9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//Метод fetch: замена XMLHttpRequest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promise = fetch(url[, options]);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//url – URL, на который сделать запрос,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//options – необязательный объект с настройками запроса.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Свойства options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7" name="Google Shape;377;p60"/>
          <p:cNvGraphicFramePr/>
          <p:nvPr/>
        </p:nvGraphicFramePr>
        <p:xfrm>
          <a:off x="838200" y="1537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{AD411AAF-A26D-41C2-BD55-E79E6CB1BA78}</a:tableStyleId>
              </a:tblPr>
              <a:tblGrid>
                <a:gridCol w="1701800"/>
                <a:gridCol w="881380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method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метод запроса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headers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заголовки запроса (объект)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body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тело запроса: arrayBuffer, blob, formData, json или text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mode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указывает, в каком режиме кросс-доменности предполагается делать запрос: same-origin, no-cors, cors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credentials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указывает, пересылать ли куки и заголовки авторизации вместе с запросом: omit, same-origin, include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cache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указывает, как кешировать запрос: default, no-store, reload, no-cache, force-cache, only-if-cached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redirect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«follow» для обычного поведения при коде 30x (следовать редиректу) или «error» для интерпретации редиректа как ошибки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fetch('/article/fetch/user.json')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.then(function(response)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console.log(response.headers.get('Content-Type'));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//application/json; charset=utf-8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console.log(response.status);//200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response.json();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.then(function(user)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console.log(user.name);//Maks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.catch(console.log);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Перехватчики get/set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327445"/>
            <a:ext cx="10515600" cy="21269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get(target, property, receiver)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 – целевой объект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– имя свойства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receiver – объект, к которому было применено присваивание. Обычно сам прокси, либо прототипно наследующий от него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838200" y="3619500"/>
            <a:ext cx="10515600" cy="224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set(target, property, value, receiver)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target – целевой объект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property – имя свойства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value – значение свойства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receiver – объект, к которому было применено присваивание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62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myImage = document.querySelector('img');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fetch('flowers.jpg')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.then(function(response)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response.blob();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.then(function(myBlob)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objectURL = URL.createObjectURL(myBlob);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myImage.src = objectURL;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838200" y="1327450"/>
            <a:ext cx="10515600" cy="4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myHeaders = new Headers();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myInit = {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method: 'GET',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headers: myHeaders,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mode: 'cors',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cache: 'default'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fetch('flowers.jpg',myInit)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.then(function(response)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response.blob();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.then(function(myBlob) 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objectURL = URL.createObjectURL(myBlob);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myImage.src = objectURL;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4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64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form = new FormData(document.getElementById('login-form'));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fetch("/login",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method: "POST",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body: form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5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65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request = new Request("/users",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method: 'POST',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mode: 'cors',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headers: new Headers({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'Content-Type': 'text/plain'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}),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body: data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fetch(request).then(function() {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//обработка ответа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CommonJS (CJS) (ES5)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67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компактный синтаксис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предназначен для синхронной загрузки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преимущественно используется на стороне сервера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Module Definition (AMD)(ES5)</a:t>
            </a:r>
            <a:endParaRPr b="0" i="0" sz="4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6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 немного сложнее, что позволяет AMD работать без eval() или этапа компиляции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предназначен для асинхронной загрузки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преимущественно используется на стороне клиента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Модули в ES6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69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Модулем считается файл с кодом. В этом файле ключевым словом export помечаются переменные и функции, которые могут быть использованы снаружи. Другие модули могут подключать их через вызов import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Целью модулей es6 было создание формата, удобного как для пользователей CJS, так и для пользователей AMD. В связи с этим они имеют такой же компактный синтаксис, как и модули CJS. С другой стороны, они не такие динамичные как и AMD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Особенности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7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На этапе компиляции возникнет ошибка, если попытаться импортировать что-то, что не было предварительно экспортировано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Можно легко осуществить асинхронную загрузку модулей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Декларативный синтаксис (для импорта и экспорта)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Программная загрузка (чтобы задать конфигурацию загрузки модулей и для условной загрузки модулей)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71"/>
          <p:cNvSpPr txBox="1"/>
          <p:nvPr>
            <p:ph idx="1" type="body"/>
          </p:nvPr>
        </p:nvSpPr>
        <p:spPr>
          <a:xfrm>
            <a:off x="6096001" y="132744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запуске в chrome </a:t>
            </a:r>
            <a:r>
              <a:rPr lang="en-US" sz="2400"/>
              <a:t>видим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ошибку Uncaught SyntaxError: Unexpected token import. Слабая поддержка браузеров. Необходимо использовать babel.js либо аналогичный инструмент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71"/>
          <p:cNvSpPr txBox="1"/>
          <p:nvPr/>
        </p:nvSpPr>
        <p:spPr>
          <a:xfrm>
            <a:off x="838200" y="1327445"/>
            <a:ext cx="619759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 lib/math.js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 function sum (x, y) { return x + y;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 var pi = 3.141593;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 index.js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* as math from "lib/math";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console.log("2π = " + math.sum(math.pi, math.pi));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 other.js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{ sum, pi } from "lib/math";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console.log("2π = " + sum(pi, pi));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get/set перехватчика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327450"/>
            <a:ext cx="10515600" cy="466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 user = {};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 proxy = new Proxy(user,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get(target, prop)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console.log(`Чтение ${prop}`);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return target[prop];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set(target, prop, value)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console.log(`Запись ${prop} ${value}`);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target[prop] = value;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return true;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proxy.firstName = "Maks";//Запись firstName Maks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proxy.firstName;//Чтение firstName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console.log(user.firstName);//Maks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72"/>
          <p:cNvSpPr txBox="1"/>
          <p:nvPr>
            <p:ph idx="1" type="body"/>
          </p:nvPr>
        </p:nvSpPr>
        <p:spPr>
          <a:xfrm>
            <a:off x="838200" y="1327451"/>
            <a:ext cx="105156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{ name1, name2, …, nameN 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{ variable1 as name1, variable2 as name2, …, nameN 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let name1, name2, …, nameN;//или var, const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let name1 = …, name2 = …, …, nameN;//или var, const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default выражение;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default function (…) { … } //или class, function*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default function name1(…) { … } //или class, function*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{ name1 as default, … 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* from …;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{ name1, name2, …, nameN } from …;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{ import1 as name1, import2 as name2, …, nameN } from …;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переменных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73"/>
          <p:cNvSpPr txBox="1"/>
          <p:nvPr>
            <p:ph idx="1" type="body"/>
          </p:nvPr>
        </p:nvSpPr>
        <p:spPr>
          <a:xfrm>
            <a:off x="838200" y="1327445"/>
            <a:ext cx="10515600" cy="202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возможно перед объявлением переменных, функций и классов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возможно отдельно, при этом в фигурных скобках указывается то, что именно экспортируется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73"/>
          <p:cNvSpPr txBox="1"/>
          <p:nvPr/>
        </p:nvSpPr>
        <p:spPr>
          <a:xfrm>
            <a:off x="838200" y="3503114"/>
            <a:ext cx="1620957" cy="92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 let one = 1;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73"/>
          <p:cNvSpPr txBox="1"/>
          <p:nvPr/>
        </p:nvSpPr>
        <p:spPr>
          <a:xfrm>
            <a:off x="5059871" y="3506334"/>
            <a:ext cx="2117143" cy="92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let two = 2;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 {two};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73"/>
          <p:cNvSpPr txBox="1"/>
          <p:nvPr/>
        </p:nvSpPr>
        <p:spPr>
          <a:xfrm>
            <a:off x="9777728" y="3503114"/>
            <a:ext cx="1576072" cy="1351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 {one, two};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74"/>
          <p:cNvSpPr txBox="1"/>
          <p:nvPr>
            <p:ph idx="1" type="body"/>
          </p:nvPr>
        </p:nvSpPr>
        <p:spPr>
          <a:xfrm>
            <a:off x="838200" y="1327445"/>
            <a:ext cx="10515600" cy="2596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AS можно указать, что переменная one будет доступна снаружи (экспортирована) под другим именем 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{one as once, two as twice};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74"/>
          <p:cNvSpPr txBox="1"/>
          <p:nvPr/>
        </p:nvSpPr>
        <p:spPr>
          <a:xfrm>
            <a:off x="1016000" y="4305300"/>
            <a:ext cx="2949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функций и классов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75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class User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constructor(name)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this.name = name;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function sayHi()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console.log("Hello!");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//export {User, sayHi}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Экспорт по умолчанию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76"/>
          <p:cNvSpPr txBox="1"/>
          <p:nvPr>
            <p:ph idx="1" type="body"/>
          </p:nvPr>
        </p:nvSpPr>
        <p:spPr>
          <a:xfrm>
            <a:off x="838200" y="1327445"/>
            <a:ext cx="10515600" cy="154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 модуль экспортирует только одно значение (класс). В таком случае удобно определить это значение как экспортируемое по умолчанию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76"/>
          <p:cNvSpPr txBox="1"/>
          <p:nvPr/>
        </p:nvSpPr>
        <p:spPr>
          <a:xfrm>
            <a:off x="838199" y="2870200"/>
            <a:ext cx="10515599" cy="2899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//user.js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 default class User 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constructor(name) 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this.name = name;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//login.js: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User from './user';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User("Петя");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77"/>
          <p:cNvSpPr txBox="1"/>
          <p:nvPr>
            <p:ph idx="1" type="body"/>
          </p:nvPr>
        </p:nvSpPr>
        <p:spPr>
          <a:xfrm>
            <a:off x="838200" y="2319534"/>
            <a:ext cx="10515600" cy="3211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defaultMember from "module-name";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* as name from "module-name";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{ member } from "module-name";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{ member as alias } from "module-name";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{ member1 , member2 } from "module-name";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{ member1 , member2 as alias2 , [...] } from "module-name";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defaultMember, { member [ , [...] ] } from "module-name";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defaultMember, * as name from "module-name";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"module-name";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77"/>
          <p:cNvSpPr txBox="1"/>
          <p:nvPr/>
        </p:nvSpPr>
        <p:spPr>
          <a:xfrm>
            <a:off x="838200" y="1327445"/>
            <a:ext cx="10515600" cy="992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Другие модули могут подключать экспортированные значения при помощи ключевого слова import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78"/>
          <p:cNvSpPr txBox="1"/>
          <p:nvPr>
            <p:ph idx="1" type="body"/>
          </p:nvPr>
        </p:nvSpPr>
        <p:spPr>
          <a:xfrm>
            <a:off x="838200" y="1327444"/>
            <a:ext cx="10515600" cy="4712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//nums.js: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let one = 1;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let two = 2;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//1.js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{one, two} from "./nums";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console.log(`${one} and ${two}`);//1 and 2                    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//2.js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//использование 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//импорт one под именем item1, а two – под именем item2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{one as item1, two as item2} from "./nums";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console.log(`${item1} and ${item2}`);//1 and 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Импорт всех значений в виде объекта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79"/>
          <p:cNvSpPr txBox="1"/>
          <p:nvPr>
            <p:ph idx="1" type="body"/>
          </p:nvPr>
        </p:nvSpPr>
        <p:spPr>
          <a:xfrm>
            <a:off x="838200" y="1327444"/>
            <a:ext cx="10515600" cy="4480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* as numbers from "./nums";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//теперь экспортированные переменные - свойства numbers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console.log(`${numbers.one} and ${numbers.two}`);//1 and 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Встроенные модули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80"/>
          <p:cNvSpPr txBox="1"/>
          <p:nvPr>
            <p:ph idx="1" type="body"/>
          </p:nvPr>
        </p:nvSpPr>
        <p:spPr>
          <a:xfrm>
            <a:off x="838200" y="1321390"/>
            <a:ext cx="5600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//ES5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(function () {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/*начало самовызывающейся функции*/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tmp = 100;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//не станет глобальной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}());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//конец самовызывающейся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//функции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80"/>
          <p:cNvSpPr txBox="1"/>
          <p:nvPr/>
        </p:nvSpPr>
        <p:spPr>
          <a:xfrm>
            <a:off x="6438900" y="1327445"/>
            <a:ext cx="4914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//ES6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module {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/*анонимный внутренний модуль*/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let tmp = 100;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//не станет глобальной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Импорт модулей и загрузка скриптов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8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System.import(['module1', 'module2'],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function (module1, module2) { //успешное выполнение … },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function (err) { //ошибка … } 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Перехватчик has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327451"/>
            <a:ext cx="10515600" cy="492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 dictionary = {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'Hello': 'Привет'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dictionary = new Proxy(dictionary, {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has(target, phrase) {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//target - исходный объект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//phrase - имя проверяемого свойства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return true;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console.log("Any text" in dictionary);//true	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Немного особенностей ES6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Поддержка bin/oct литералов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83"/>
          <p:cNvSpPr txBox="1"/>
          <p:nvPr>
            <p:ph idx="1" type="body"/>
          </p:nvPr>
        </p:nvSpPr>
        <p:spPr>
          <a:xfrm>
            <a:off x="838200" y="1327445"/>
            <a:ext cx="5638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//ES5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parseInt("111110111", 2) === 503;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parseInt("767", 8) === 503;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0767 === 503;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83"/>
          <p:cNvSpPr txBox="1"/>
          <p:nvPr/>
        </p:nvSpPr>
        <p:spPr>
          <a:xfrm>
            <a:off x="6477000" y="1327445"/>
            <a:ext cx="5638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//ES6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0b111110111 === 503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0o767 === 503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бинарными данными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27445"/>
            <a:ext cx="6832889" cy="4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ArrayBuffer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85"/>
          <p:cNvSpPr txBox="1"/>
          <p:nvPr>
            <p:ph idx="1" type="body"/>
          </p:nvPr>
        </p:nvSpPr>
        <p:spPr>
          <a:xfrm>
            <a:off x="838200" y="1327445"/>
            <a:ext cx="10515600" cy="179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для работы с бинарными данными. Представляет собой ссылку на поток двоичных данных, однако работать с ними напрямую возможности не дает. Вместо этого, необходимо создать типизированный массив или объект DataView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85"/>
          <p:cNvSpPr txBox="1"/>
          <p:nvPr/>
        </p:nvSpPr>
        <p:spPr>
          <a:xfrm>
            <a:off x="838200" y="3124200"/>
            <a:ext cx="10388600" cy="179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для работы с бинарными данными. Представляет собой ссылку на поток двоичных данных, однако работать с ними напрямую возможности не дает. Вместо этого, необходимо создать типизированный массив или объект DataView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86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buffer = new ArrayBuffer(12);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dataView = new DataView(buffer);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int8View = new Int8Array(buffer);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dataView.setInt32(0, 0x1234ABCD);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console.log(dataView.getInt32(0).toString(16));//1234abcd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console.log(dataView.getInt8(0).toString(16));//12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console.log(int8View[0].toString(16));//12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Типизированный массив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87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TypedArray(length);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TypedArray(typedArray);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TypedArray(object);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TypedArray(buffer [, byteOffset [, length]]);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/*где TypedArray() это одно из следующих значений: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Int8Array(), Uint8Array(), Uint8ClampedArray(),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Int16Array(), Uint16Array(), Int32Array(),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Uint32Array(), Float32Array(), Float64Array()*/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8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typedArray = new Uint8Array([0,1,2]);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console.log(typedArray.length);//3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typedArray[0] = 5;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normalArray = [...typedArray];//[5,1,2]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console.log(ArrayBuffer.isView(new Int32Array()));//true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console.log(ArrayBuffer.isView(typedArray));//true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console.log(ArrayBuffer.isView(normalArray));//false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dataView = new DataView(typedArray.buffer);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console.log(dataView.getUint8(0));//5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89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buffer = new ArrayBuffer(12);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x = new DataView(buffer, 0);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x.setInt8(0, 22);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x.setFloat32(1, Math.PI);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console.log(x.getInt8(0));  //22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console.log(x.getFloat32(1));//3.1415927410125732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9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ui8 = Uint8Array.of(0,1,2);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(let byte of ui8)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console.log(byte);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4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9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ab2str(buf)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String.fromCharCode.apply(null, new Uint16Array(buf));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str2ab(str)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buf = new ArrayBuffer(str.length*2);//2 bytes for each char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bufView = new Uint16Array(buf);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(var i=0, strLen=str.length; i &lt; strLen; i++)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bufView[i] = str.charCodeAt(i);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buf;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Перехватчик deleteProperty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327450"/>
            <a:ext cx="10515600" cy="467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 dictionary =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'Hello': 'Привет'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 proxy = new Proxy(dictionary,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deleteProperty(target, phrase) {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//target - исходный объект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//phrase - имя удаляемого свойства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return true; 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//не удалит свойство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delete proxy['Hello'];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console.log("Hello" in dictionary);//true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//так как нет ловушки has, операция in сработает на исходном объекте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console.log("Hello" in proxy);//true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5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92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fileInput = document.getElementById('fileInput');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file = fileInput.files[0];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reader = new FileReader();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reader.readAsArrayBuffer(file);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reader.onload = function 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arrayBuffer = reader.result;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//···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93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xhr = new XMLHttpRequest();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xhr.open('GET', someUrl);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xhr.responseType = 'arraybuffer';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xhr.onload = function 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arrayBuffer = xhr.response;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//···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xhr.send();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7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94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socket = new WebSocket('ws://127.0.0.1:8081');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socket.binaryType = 'arraybuffer';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socket.addEventListener('open', function (event)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typedArray = new Uint8Array(4);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socket.send(typedArray.buffer);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socket.addEventListener('message', function (event)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arrayBuffer = event.data;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//...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861" y="874711"/>
            <a:ext cx="9000000" cy="5075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ES7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96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**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97"/>
          <p:cNvSpPr txBox="1"/>
          <p:nvPr>
            <p:ph idx="1" type="body"/>
          </p:nvPr>
        </p:nvSpPr>
        <p:spPr>
          <a:xfrm>
            <a:off x="838200" y="1327451"/>
            <a:ext cx="10515600" cy="4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 = 10;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b = 2;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 ** b);//100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console.log(Math.pow(a, b));//100            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 = 10.5;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b = 2.5;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 ** b);//357.2508309997333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console.log(Math.pow(a, b));//357.2508309997333           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 = 'test';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b = 2;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 ** b);//NaN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includes для Array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838200" y="1327445"/>
            <a:ext cx="10515600" cy="97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Определяет, содержит ли массив определенный элемент, возвращая в зависимости от этого true/false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98"/>
          <p:cNvSpPr txBox="1"/>
          <p:nvPr/>
        </p:nvSpPr>
        <p:spPr>
          <a:xfrm>
            <a:off x="838200" y="2871989"/>
            <a:ext cx="10515600" cy="2781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console.log([1, 2, 3].includes(2));//true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console.log([1, 2, 3].includes(4));//false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console.log([1, 2, 3].includes(3, 3));//false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console.log([1, 2, NaN].includes(NaN));//true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arr = ['a', 'b', 'c'];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console.log(arr.includes('c', 1));//true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console.log(arr.includes('c', 3));//false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console.log(arr.includes('c', 100));//false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98"/>
          <p:cNvSpPr txBox="1"/>
          <p:nvPr/>
        </p:nvSpPr>
        <p:spPr>
          <a:xfrm>
            <a:off x="838200" y="2298700"/>
            <a:ext cx="10515600" cy="57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arr.includes(searchElement[, fromIndex])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99"/>
          <p:cNvSpPr txBox="1"/>
          <p:nvPr>
            <p:ph idx="1" type="body"/>
          </p:nvPr>
        </p:nvSpPr>
        <p:spPr>
          <a:xfrm>
            <a:off x="838200" y="1327445"/>
            <a:ext cx="10515600" cy="83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//При отрицательных значениях поиск производится начиная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//индекса array.length - fromIndex по возрастанию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99"/>
          <p:cNvSpPr txBox="1"/>
          <p:nvPr/>
        </p:nvSpPr>
        <p:spPr>
          <a:xfrm>
            <a:off x="838200" y="2159000"/>
            <a:ext cx="5181600" cy="2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//длина массива равна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//fromIndex равен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//вычисленный индекс равен 3 + (-2)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arr = ['a', 'b', 'c'];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console.log(arr.includes('a', -2));//false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console.log(arr.includes('b', -2));//true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console.log(arr.includes('c', -2));//true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99"/>
          <p:cNvSpPr txBox="1"/>
          <p:nvPr/>
        </p:nvSpPr>
        <p:spPr>
          <a:xfrm>
            <a:off x="6019800" y="2159000"/>
            <a:ext cx="5334000" cy="2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//длина массива равна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//fromIndex равен -100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//вычисленный индекс равен 3 + (-100) = -97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arr = ['a', 'b', 'c'];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console.log(arr.includes('a', -100));//true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console.log(arr.includes('b', -100));//true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35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console.log(arr.includes('c', -100));//true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includes для TypedArray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0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//typedArr.includes(searchElement[, fromIndex])              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uint8 = new Uint8Array([10, 20, 30, 40, 50]);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console.log(uint8.includes(20));//true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console.log(uint8.includes(60));//false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console.log(uint8.includes(20, 3));//false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console.log(uint8.includes(40, 3));//true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console.log(uint8.includes(20, -5));//true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**ECMAScript 8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Перехватчик ownKeys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 target = {};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 proxy = new Proxy({}, {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ownKeys: function(target) {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console.log('ownKeys');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return ['a', 'b', 'c'];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console.log(Object.getOwnPropertyNames(proxy));//"ownKeys"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//["a", "b", "c"]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Паддинги строк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padStart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03"/>
          <p:cNvSpPr txBox="1"/>
          <p:nvPr>
            <p:ph idx="1" type="body"/>
          </p:nvPr>
        </p:nvSpPr>
        <p:spPr>
          <a:xfrm>
            <a:off x="838200" y="1327445"/>
            <a:ext cx="10515600" cy="147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Заполняет текущую строку другой сторокой так, что итоговая строка достигает заданной длины. Заполнение осуществляется слева текущей строки 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03"/>
          <p:cNvSpPr txBox="1"/>
          <p:nvPr/>
        </p:nvSpPr>
        <p:spPr>
          <a:xfrm>
            <a:off x="838200" y="2806700"/>
            <a:ext cx="10515600" cy="3143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str.padStart(targetLength [, padString])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//targetLength - длина итоговой строки после дополнения текущей.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//Если значение меньше, чем длина текущей строки,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//текущая строка будет возвращена без изменений.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//padString - cтрока для заполнения текущей строки.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//Если эта строка слишком длинная для заданной длины,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//она будет обрезана. Значение по умолчанию - " "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04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console.log('abc'.padStart(10));//"       abc"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console.log('abc'.padStart(10, "foo"));//"foofoofabc"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console.log('abc'.padStart(6,"123465"));//"123abc"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console.log('abc'.padStart(8, "0"));//"00000abc"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console.log('abc'.padStart(1));//"abc"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console.log('abc'.padStart(-1));//"abc"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0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padEnd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05"/>
          <p:cNvSpPr txBox="1"/>
          <p:nvPr>
            <p:ph idx="1" type="body"/>
          </p:nvPr>
        </p:nvSpPr>
        <p:spPr>
          <a:xfrm>
            <a:off x="838200" y="1327445"/>
            <a:ext cx="10515600" cy="153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Заполняет текущую строку с помощью заданной строки, так чтобы результирующая строка достигла заданной длины. Дополнение применяется справа текущей строки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05"/>
          <p:cNvSpPr txBox="1"/>
          <p:nvPr/>
        </p:nvSpPr>
        <p:spPr>
          <a:xfrm>
            <a:off x="838200" y="2857500"/>
            <a:ext cx="105156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str.padEnd(targetLength [, padString])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//targetLength - длина результирующей строки,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//после того как текущая строка была дополнена.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//Если параметр меньше длины текущей строки,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//то будет возвращена текущая строка.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//padString - строка для дополнения текущей строки.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//Если строка слишком длинная,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//она будет урезана и будет применяться ее левая часть.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//" " - значение по умолчанию.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06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console.log('abc'.padEnd(10));//"abc       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console.log('abc'.padEnd(10, "foo"));//"abcfoofoof"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console.log('abc'.padEnd(6,"123465"));//"abc123"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console.log('abc'.padEnd(8, "0"));//"abc00000"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console.log('abc'.padEnd(1));//"abc"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console.log('abc'.padEnd(-1));//"abc"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Асинхронные функции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 Hell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10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getData(function(a){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getMoreData(a, function(b){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getMoreData(b, function(c){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getMoreData(c, function(d){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getMoreData(d, function(e){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...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9"/>
          <p:cNvSpPr txBox="1"/>
          <p:nvPr>
            <p:ph idx="1" type="body"/>
          </p:nvPr>
        </p:nvSpPr>
        <p:spPr>
          <a:xfrm>
            <a:off x="838200" y="998283"/>
            <a:ext cx="105156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getData().then((data) =&gt;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getMoreData(data).then((moredata) =&gt;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getMoreData(moredata).then(result =&gt;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...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09"/>
          <p:cNvSpPr txBox="1"/>
          <p:nvPr/>
        </p:nvSpPr>
        <p:spPr>
          <a:xfrm>
            <a:off x="838200" y="4083627"/>
            <a:ext cx="105156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getData()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.then(resolve, reject)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.then(resolve, reject)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.then(resolve, reject)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.then(resolve, reject)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.catch(err);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109"/>
          <p:cNvSpPr txBox="1"/>
          <p:nvPr>
            <p:ph type="title"/>
          </p:nvPr>
        </p:nvSpPr>
        <p:spPr>
          <a:xfrm>
            <a:off x="838200" y="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 Hell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 внедрения в стандарт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11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Упросить использование promises синхронно и воспроизвести некоторое действие над группой Promises. Точно так же как Promises подобны структурированным callback-ам, async/await подобна комбинации генераторов и promises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async 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11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//Определяет асинхронную функцию, которая возвращает объект //AsyncFunction    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function name([param[, param[, ... param]]])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//function's body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