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50F17A-AD30-4FD4-A288-EE74543BEE36}">
  <a:tblStyle styleId="{9E50F17A-AD30-4FD4-A288-EE74543BEE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ru-RU"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</a:t>
            </a:r>
            <a: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ru-RU"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ru-RU"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Заканчиваем ES5, начинаем ES6</a:t>
            </a:r>
            <a:br>
              <a:rPr lang="ru-RU"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5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0" y="5124449"/>
            <a:ext cx="19620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ru-RU" sz="20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/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ru-RU" sz="20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/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ru-RU" sz="20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 </a:t>
            </a:r>
            <a:endParaRPr/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ru-RU" sz="20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sz="204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события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события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913774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события – может быть как своим, так и встроенным, к примеру "click"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Флаги – объект вида { bubbles: true/false, cancelable: true/false }...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37" y="1244601"/>
            <a:ext cx="86963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4511" y="3713987"/>
            <a:ext cx="86963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события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dispatchEvent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Отправляет событие в общую систему событий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Событие подчиняется тем же правилам поведения (захват и всплытие) как и непосредственно инициированные события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399" y="3255500"/>
            <a:ext cx="8696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5213662"/>
            <a:ext cx="86963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события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CustomEvent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идентичен Event(), НО у второго аргумента-объекта есть дополнительное свойство detail, в котором можно указывать дополнительную информацию 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849" y="3170100"/>
            <a:ext cx="86963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событий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мыши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документа Window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клавиатуры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формы и ЭУ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буфера обмена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перетаскивания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медиа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CSS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события</a:t>
            </a:r>
            <a:endParaRPr/>
          </a:p>
        </p:txBody>
      </p:sp>
      <p:pic>
        <p:nvPicPr>
          <p:cNvPr id="189" name="Google Shape;18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41243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3511551"/>
            <a:ext cx="86963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свойства и методы</a:t>
            </a:r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{9E50F17A-AD30-4FD4-A288-EE74543BEE36}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/>
                        <a:t>type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тип события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currentTarget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элемент, на котором сработал обработчик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target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целевой элемент (там, где произошло событие)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bubbles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является ли данное событие всплывающим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cancelable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является ли событие отменяемым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isTrusted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было ли событие инициировано действиями пользователя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preventDefault()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останавливает событие (если оно cancelable) без остановки всплытия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stopImmediatePropagation()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останавливает цепочку вызова событий для последующих слушателей DOM элемента и текущих событий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stopPropagation()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останавливает цепочку вызова событий для последующих слушателей DOM элемента (на текущем элементе все обработчики отработают) 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Всплытие событий</a:t>
            </a:r>
            <a:endParaRPr/>
          </a:p>
        </p:txBody>
      </p:sp>
      <p:pic>
        <p:nvPicPr>
          <p:cNvPr id="202" name="Google Shape;202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68770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635251"/>
            <a:ext cx="10080000" cy="314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stopImmediatePropagation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511284"/>
            <a:ext cx="10080000" cy="314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1158859"/>
            <a:ext cx="44196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stopPropagation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45339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1720851"/>
            <a:ext cx="10080000" cy="314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preventDefault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45243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006601"/>
            <a:ext cx="10080000" cy="314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мыши</a:t>
            </a:r>
            <a:endParaRPr/>
          </a:p>
        </p:txBody>
      </p:sp>
      <p:graphicFrame>
        <p:nvGraphicFramePr>
          <p:cNvPr id="231" name="Google Shape;231;p34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{9E50F17A-AD30-4FD4-A288-EE74543BEE36}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click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нажатие на элемент левой кнопкой мыши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dblclick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двойное нажатие на элемент левой кнопкой мыши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contextmenu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нажатие на элемент правой кнопкой мыши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mouseover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наведении мыши на элемент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mousedown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нажатии мышью на элемент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mouseup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отжатии мыши на элементе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mousemove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движении мыши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onwheel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передвижении колеса мыши над элементом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мыши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369"/>
            <a:ext cx="10080000" cy="196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Модификаторы shift, alt, ctrl, meta (Mac)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356"/>
            <a:ext cx="10080000" cy="1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Координаты</a:t>
            </a:r>
            <a:endParaRPr/>
          </a:p>
        </p:txBody>
      </p:sp>
      <p:pic>
        <p:nvPicPr>
          <p:cNvPr id="250" name="Google Shape;250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4191000"/>
            <a:ext cx="67437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1038225"/>
            <a:ext cx="38481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информации о кнопке</a:t>
            </a:r>
            <a:endParaRPr/>
          </a:p>
        </p:txBody>
      </p:sp>
      <p:pic>
        <p:nvPicPr>
          <p:cNvPr id="257" name="Google Shape;257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2050"/>
            <a:ext cx="9972000" cy="335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документа Window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3" name="Google Shape;263;p39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{9E50F17A-AD30-4FD4-A288-EE74543BEE36}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DOMContentLoaded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HTML загружен и обработан, DOM полностью построена и доступна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load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браузер загрузил все ресурсы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beforeunload/unload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уходе со страницы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resize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браузер изменил размеры окна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error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запуске/загрузке ресурса происходит ошибка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документа Window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46966"/>
            <a:ext cx="10080000" cy="290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4215965"/>
            <a:ext cx="10080000" cy="1964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клавиатуры</a:t>
            </a:r>
            <a:endParaRPr/>
          </a:p>
        </p:txBody>
      </p:sp>
      <p:pic>
        <p:nvPicPr>
          <p:cNvPr id="276" name="Google Shape;276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4887"/>
          <a:stretch/>
        </p:blipFill>
        <p:spPr>
          <a:xfrm>
            <a:off x="4965074" y="919162"/>
            <a:ext cx="6414126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9200" y="2627926"/>
            <a:ext cx="10080000" cy="38583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41"/>
          <p:cNvGraphicFramePr/>
          <p:nvPr/>
        </p:nvGraphicFramePr>
        <p:xfrm>
          <a:off x="913774" y="919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{9E50F17A-AD30-4FD4-A288-EE74543BEE36}</a:tableStyleId>
              </a:tblPr>
              <a:tblGrid>
                <a:gridCol w="11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keyup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отпускание клавиши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keydown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нажатие клавиши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keypress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приводит к появлению символа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форм и элементов управления</a:t>
            </a:r>
            <a:endParaRPr/>
          </a:p>
        </p:txBody>
      </p:sp>
      <p:graphicFrame>
        <p:nvGraphicFramePr>
          <p:cNvPr id="284" name="Google Shape;284;p42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{9E50F17A-AD30-4FD4-A288-EE74543BEE36}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blur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потере элементов фокуса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change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по окончании изменении значения элемента формы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focus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получении элементов фокуса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invalid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получении элементом статуса invalid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select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выборе пользователем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submit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отправке формы на сервер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input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срабатывает тут же при изменении значения текстового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Браузерные события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Событие – сигнал от браузера, который был чем-то вызван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Тип события - строка, определяющая тип действия, вызвавшего событие (mousemove, click..)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Цель события - объект, в котором возникло событие/с которым это событие связано(Window, Document и Element)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Обработчик события - функция, вызываемая при возникновении события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 события - объект, связанный с определенным событием и содержащий информацию об этом событии. Объекты событий передаются функции обработчика события в виде аргумента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Распространение события - процесс, в ходе которого браузер решает, в каких объектах следует вызвать обработчики событий</a:t>
            </a:r>
            <a:endParaRPr/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форм и элементов управления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для текстовых элементов означает, что событие произойдёт не при каждом вводе, а при потере фокуса </a:t>
            </a:r>
            <a:endParaRPr/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937" y="2557462"/>
            <a:ext cx="101441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форм и элементов управления</a:t>
            </a:r>
            <a:endParaRPr/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080000" cy="267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дома:</a:t>
            </a: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буфера обмена 	  и 	    события перетаскивания </a:t>
            </a:r>
            <a:endParaRPr/>
          </a:p>
        </p:txBody>
      </p:sp>
      <p:graphicFrame>
        <p:nvGraphicFramePr>
          <p:cNvPr id="305" name="Google Shape;305;p45"/>
          <p:cNvGraphicFramePr/>
          <p:nvPr/>
        </p:nvGraphicFramePr>
        <p:xfrm>
          <a:off x="913774" y="1960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{9E50F17A-AD30-4FD4-A288-EE74543BEE36}</a:tableStyleId>
              </a:tblPr>
              <a:tblGrid>
                <a:gridCol w="209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copy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копирование значения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paste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вставки значения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вырезании значения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6" name="Google Shape;306;p45"/>
          <p:cNvGraphicFramePr/>
          <p:nvPr/>
        </p:nvGraphicFramePr>
        <p:xfrm>
          <a:off x="5867400" y="1953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{9E50F17A-AD30-4FD4-A288-EE74543BEE36}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drag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перетаскивании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dragstart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когда элемент начинает перемещаться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dragenter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когда перемещаемый элемент попадает на элемент-назначение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drop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после отпускания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DataTransfer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объект используется для хранения данных, перетаскиваемых мышью во время операции drag and drop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CSS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Событие transitionend вызывется при завершении CSS-анимации</a:t>
            </a:r>
            <a:endParaRPr/>
          </a:p>
        </p:txBody>
      </p:sp>
      <p:pic>
        <p:nvPicPr>
          <p:cNvPr id="313" name="Google Shape;31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937" y="2200276"/>
            <a:ext cx="10080000" cy="244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loop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 и Потоки</a:t>
            </a:r>
            <a:endParaRPr/>
          </a:p>
        </p:txBody>
      </p:sp>
      <p:sp>
        <p:nvSpPr>
          <p:cNvPr id="324" name="Google Shape;324;p4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работает в одном потоке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Текущая функция не может быть приостановлена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Текущая функция должна завершить свое выполнение до начала выполнения другой функции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Куча</a:t>
            </a:r>
            <a:endParaRPr/>
          </a:p>
        </p:txBody>
      </p:sp>
      <p:sp>
        <p:nvSpPr>
          <p:cNvPr id="330" name="Google Shape;330;p4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размещаются в куче. Куча — это ссылка на определённую неструктурированную области памяти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Очередь событий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Очередь событий — это список событий, подлежащих обработке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Каждое событие связано с некоторой функцией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Когда на стэке освобождается достаточно места, событие извлекается из очереди и обрабатывается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Обработка события состоит в вызове этой функции (создание начального контекста выполнения)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Обработка события заканчивается, когда стек становится пустым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event loop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Нулевые задержки</a:t>
            </a:r>
            <a:endParaRPr/>
          </a:p>
        </p:txBody>
      </p:sp>
      <p:sp>
        <p:nvSpPr>
          <p:cNvPr id="347" name="Google Shape;347;p52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Задержка – это минимальное время, которое требуется среде выполнения на обработку запроса </a:t>
            </a: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Нулевая задержка не дает гарантии, что обработчик выполнится через 0 миллисекунд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setTimeout с аргументом 0 не завершится за указанное время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зависит от количества ожидающих в очереди задач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Обработчик события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Благодаря обработчикам JavaScript-код может реагировать на действия посетителя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Никогда не блокируется</a:t>
            </a:r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Поток выполнения никогда не блокируется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Обработка I/O осуществляется с помощью событий и/или функций обратного вызова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 момент ожидания события могут обрабатываться другие процессы (пользовательский ввод)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Страница в браузере работает в одном потоке. Это значит, что браузер либо выполняет JS, либо рисует страницу (CSS-анимации, render, reflow)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Смягчающее действие</a:t>
            </a:r>
            <a:endParaRPr/>
          </a:p>
        </p:txBody>
      </p:sp>
      <p:sp>
        <p:nvSpPr>
          <p:cNvPr id="359" name="Google Shape;359;p54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Если событие обрабатывается слишком долго, то приложение в это время не имеет возможности обработать действия пользователя (например, скролл, или клик). Internet Explorer, в таком случае, выводит сообщение "A script on this page is causing Internet Explorer to run slowly"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Таймеры в js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5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Таймеры - это не sleep(), они создают события, которые используют Event Loop</a:t>
            </a: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setTimeout(function, timeout) - не ранее чем через timeout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setInterval(function, timeout) - не чаще чем через timeout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Точность интервалов не гарантирована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таймер содержит долгие вычисления while (true) {i++;}, то он задержит Event Loop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Таймеры в js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080000" cy="362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Простыми словами:</a:t>
            </a:r>
            <a:endParaRPr/>
          </a:p>
        </p:txBody>
      </p:sp>
      <p:sp>
        <p:nvSpPr>
          <p:cNvPr id="377" name="Google Shape;377;p5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Основан на событиях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складываются в очередь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Ждем события, затем его выполняем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могут генерировать события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Завершается при опустошении очереди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event loop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5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1441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event loop: Запрос к серверу</a:t>
            </a:r>
            <a:endParaRPr/>
          </a:p>
        </p:txBody>
      </p:sp>
      <p:sp>
        <p:nvSpPr>
          <p:cNvPr id="390" name="Google Shape;390;p5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1441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event loop: Ответ получен, функция читает файл</a:t>
            </a:r>
            <a:endParaRPr/>
          </a:p>
        </p:txBody>
      </p:sp>
      <p:pic>
        <p:nvPicPr>
          <p:cNvPr id="397" name="Google Shape;397;p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1441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event loop: Файл прочитан</a:t>
            </a:r>
            <a:endParaRPr/>
          </a:p>
        </p:txBody>
      </p:sp>
      <p:pic>
        <p:nvPicPr>
          <p:cNvPr id="403" name="Google Shape;403;p6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1441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Плюсы и минусы</a:t>
            </a:r>
            <a:endParaRPr/>
          </a:p>
        </p:txBody>
      </p:sp>
      <p:graphicFrame>
        <p:nvGraphicFramePr>
          <p:cNvPr id="409" name="Google Shape;409;p62"/>
          <p:cNvGraphicFramePr/>
          <p:nvPr/>
        </p:nvGraphicFramePr>
        <p:xfrm>
          <a:off x="914400" y="1168400"/>
          <a:ext cx="10363200" cy="2021880"/>
        </p:xfrm>
        <a:graphic>
          <a:graphicData uri="http://schemas.openxmlformats.org/drawingml/2006/table">
            <a:tbl>
              <a:tblPr>
                <a:noFill/>
                <a:tableStyleId>{9E50F17A-AD30-4FD4-A288-EE74543BEE36}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отсутствие состояния "гонки"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процессороемкие задачи блокируют работу event loop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веб-приложения не тратят время на ожидание ввода-вывода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выполняется на 1 ядре, а остальные ядра простаивают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относительно проста для освоения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утечки памяти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- атрибуты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22182"/>
          <a:stretch/>
        </p:blipFill>
        <p:spPr>
          <a:xfrm>
            <a:off x="913774" y="1756241"/>
            <a:ext cx="5832000" cy="31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17808"/>
          <a:stretch/>
        </p:blipFill>
        <p:spPr>
          <a:xfrm>
            <a:off x="913773" y="2441814"/>
            <a:ext cx="10080000" cy="36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773" y="3105929"/>
            <a:ext cx="10080000" cy="22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Параллельное выполнение кода JavaScript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6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Dedicated workers (выделенные)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SharedWorker (общие)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63"/>
          <p:cNvSpPr txBox="1"/>
          <p:nvPr/>
        </p:nvSpPr>
        <p:spPr>
          <a:xfrm>
            <a:off x="9974616" y="5901809"/>
            <a:ext cx="1302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11*</a:t>
            </a:r>
            <a:endParaRPr sz="18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DOM – объекта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822451"/>
            <a:ext cx="44005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957512"/>
            <a:ext cx="54959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addEventListener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Синтаксис: element.addEventListener(event, handler[, phase]);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event - имя события, например click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handler- ссылка на функцию, которую надо поставить обработчиком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phase - необязательный аргумент, «фаза» (перехват/всплытие), на которой обработчик должен сработать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r="3335"/>
          <a:stretch/>
        </p:blipFill>
        <p:spPr>
          <a:xfrm>
            <a:off x="131836" y="4824985"/>
            <a:ext cx="6058839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l="1" r="11693"/>
          <a:stretch/>
        </p:blipFill>
        <p:spPr>
          <a:xfrm>
            <a:off x="6391914" y="4824985"/>
            <a:ext cx="5562600" cy="10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84276"/>
            <a:ext cx="10388534" cy="40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3" y="3334544"/>
            <a:ext cx="8696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682878"/>
            <a:ext cx="86963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772" y="4249733"/>
            <a:ext cx="86963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914399" y="1168402"/>
            <a:ext cx="10363826" cy="151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RemoveEventListener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Передается таже функция-обработчик, которая была назначена на событие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Office PowerPoint</Application>
  <PresentationFormat>Широкоэкранный</PresentationFormat>
  <Paragraphs>208</Paragraphs>
  <Slides>50</Slides>
  <Notes>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4" baseType="lpstr">
      <vt:lpstr>Arial</vt:lpstr>
      <vt:lpstr>Calibri</vt:lpstr>
      <vt:lpstr>Times New Roman</vt:lpstr>
      <vt:lpstr>Тема Office</vt:lpstr>
      <vt:lpstr>Лекция 10: Заканчиваем ES5, начинаем ES6 </vt:lpstr>
      <vt:lpstr>События</vt:lpstr>
      <vt:lpstr>Браузерные события</vt:lpstr>
      <vt:lpstr>Обработчик события</vt:lpstr>
      <vt:lpstr>Способы назначения обработчика события</vt:lpstr>
      <vt:lpstr>Способы назначения обработчика события</vt:lpstr>
      <vt:lpstr>Способы назначения обработчика события</vt:lpstr>
      <vt:lpstr>Способы назначения обработчика события</vt:lpstr>
      <vt:lpstr>Способы назначения обработчика события</vt:lpstr>
      <vt:lpstr>Генерация события</vt:lpstr>
      <vt:lpstr>Генерация события</vt:lpstr>
      <vt:lpstr>Генерация события</vt:lpstr>
      <vt:lpstr>Генерация события</vt:lpstr>
      <vt:lpstr>Типы событий</vt:lpstr>
      <vt:lpstr>Объект события</vt:lpstr>
      <vt:lpstr>Основные свойства и методы</vt:lpstr>
      <vt:lpstr>Всплытие событий</vt:lpstr>
      <vt:lpstr>Метод stopImmediatePropagation</vt:lpstr>
      <vt:lpstr>Метод stopPropagation</vt:lpstr>
      <vt:lpstr>Метод preventDefault</vt:lpstr>
      <vt:lpstr>События мыши</vt:lpstr>
      <vt:lpstr>События мыши</vt:lpstr>
      <vt:lpstr>Модификаторы shift, alt, ctrl, meta (Mac)</vt:lpstr>
      <vt:lpstr>Координаты</vt:lpstr>
      <vt:lpstr>Получение информации о кнопке</vt:lpstr>
      <vt:lpstr>События документа Window</vt:lpstr>
      <vt:lpstr>События документа Window</vt:lpstr>
      <vt:lpstr>События клавиатуры</vt:lpstr>
      <vt:lpstr>События форм и элементов управления</vt:lpstr>
      <vt:lpstr>События форм и элементов управления</vt:lpstr>
      <vt:lpstr>События форм и элементов управления</vt:lpstr>
      <vt:lpstr>Рассмотреть дома:</vt:lpstr>
      <vt:lpstr>События CSS</vt:lpstr>
      <vt:lpstr>Event loop</vt:lpstr>
      <vt:lpstr>JS и Потоки</vt:lpstr>
      <vt:lpstr>Куча</vt:lpstr>
      <vt:lpstr>Очередь событий</vt:lpstr>
      <vt:lpstr>Особенности event loop</vt:lpstr>
      <vt:lpstr>Нулевые задержки</vt:lpstr>
      <vt:lpstr>Никогда не блокируется</vt:lpstr>
      <vt:lpstr>Смягчающее действие</vt:lpstr>
      <vt:lpstr>Таймеры в js</vt:lpstr>
      <vt:lpstr>Таймеры в js</vt:lpstr>
      <vt:lpstr>Простыми словами:</vt:lpstr>
      <vt:lpstr>Пример event loop</vt:lpstr>
      <vt:lpstr>Пример event loop: Запрос к серверу</vt:lpstr>
      <vt:lpstr>Пример event loop: Ответ получен, функция читает файл</vt:lpstr>
      <vt:lpstr>Пример event loop: Файл прочитан</vt:lpstr>
      <vt:lpstr>Плюсы и минусы</vt:lpstr>
      <vt:lpstr>Параллельное выполнение кода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10: Заканчиваем ES5, начинаем ES6 </dc:title>
  <cp:lastModifiedBy>Matthew Levin</cp:lastModifiedBy>
  <cp:revision>1</cp:revision>
  <dcterms:modified xsi:type="dcterms:W3CDTF">2018-10-10T13:59:51Z</dcterms:modified>
</cp:coreProperties>
</file>