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BA7BC7-CC61-45BA-ACB2-6038CB3E995C}">
  <a:tblStyle styleId="{F5BA7BC7-CC61-45BA-ACB2-6038CB3E99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D67D142A-80F7-4E13-8F39-E9AF20A773F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listapart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.google.com/archive/p/css3-mediaqueries-j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3:</a:t>
            </a:r>
            <a:br>
              <a:rPr b="0" i="0" lang="ru-RU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Адаптивная вёрстка и стилизация.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0" y="4707007"/>
            <a:ext cx="19620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Levin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 full stack /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 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b="0" i="0" lang="ru-RU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Минусы этого решения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Увеличение затрат на разработку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Увеличение затрат на публикацию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Усложнение системы маршрутизации на сайте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это началось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 мая 2010 года Итан Маркотт опубликовал в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«A List Apart»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статью «Responsive Web Design», где рассказал о использовании уже существующих на тот момент медиавыражений для адаптации дизайна для разных устройств.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запускалось тогда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4-6 плохо работают с медиа-выражениями. jQuery помогает это исправить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Адаптивный и отзывчивый дизайн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Отзывчивый – подкласс адаптивного дизайна;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Отзывчивость – способность страницы подстраиваться под ширину окна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Адаптивность – использование наибольшего количества возможностей устройства, с которого открыт сайт.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- first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Подход к разработке веб – приложения, предполагающий разработку архитектуры нацеленной в первую очередь на мобильные устройства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Низкая скорость подключения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Разные виды пользовательских команд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примерах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846000"/>
            <a:ext cx="6414818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0" l="0" r="0" t="1482"/>
          <a:stretch/>
        </p:blipFill>
        <p:spPr>
          <a:xfrm>
            <a:off x="6993552" y="846000"/>
            <a:ext cx="428467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делать, чтоб избежать проблем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Target / Context = Result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663047"/>
            <a:ext cx="8516171" cy="4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делать, чтоб избежать проблем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3114675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/>
          </a:blip>
          <a:srcRect b="0" l="0" r="0" t="252"/>
          <a:stretch/>
        </p:blipFill>
        <p:spPr>
          <a:xfrm>
            <a:off x="4313081" y="1168401"/>
            <a:ext cx="4582346" cy="5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всё так просто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на нынешних телефонах и планшетах это всё ещё не будет работать.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корректной работы на разных устройствах нужен 1 мета-тег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2184399"/>
            <a:ext cx="7466087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Гибкие изображения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10518262" cy="5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@import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реализовать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9721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087" y="481012"/>
            <a:ext cx="304800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774" y="1168401"/>
            <a:ext cx="510474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4161" y="1168401"/>
            <a:ext cx="255344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1949" y="1168401"/>
            <a:ext cx="1196066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Медиа-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выражения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HTML4 и CSS2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медиа-типов были определены следующие: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aural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braille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handheld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HTML4 и CSS2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медиа-запроса в HTML4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 rel="stylesheet" type="text/css" media="screen" href="sans-serif.css"&gt;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 rel="stylesheet" type="text/css" media="print" href="serif.css"&gt;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медиа-запроса в CSS2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screen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* {font-family: sans-serif;}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Медиа-запрос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Медиа-запрос является логическим выражением, которое возвращает true или false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поддержки медиа-запросов в старых браузерах можно воспользоваться JavaScript-библиотекой css3-mediaqueries.js, доступную по адресу </a:t>
            </a:r>
            <a:r>
              <a:rPr b="0" i="0" lang="ru-RU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https://code.google.com/archive/p/css3-mediaqueries-js/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логических операторов можно создавать комбинированные медиазапросы, в которых будет проверяться соответствие нескольким условиям.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в медиа-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выражениях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and связывает друг с другом разные условия: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screen and (max-width: 600px)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CSS-стили */;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(min-width: 600px) and (max-width: 800px)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CSS-стили */;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в медиа-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выражениях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запятая работает по аналогии с логическим оператором or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screen, projection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CSS-стили */;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в медиа-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выражениях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not позволяет сработать медиа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-выражениях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противоположном случае. Ключевое слово not добавляется в начало медиа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-выражениях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применяется ко всему запросу целиком, т.е. запрос.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 all and (monochrome) {...}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 (all and (monochrome)) {...}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Операторы в медиа-запросах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only используется, чтобы скрыть стили от старых браузеров (поддерживающих синтаксис медиа-запросов CSS2)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media="only screen and (min-width: 401px) and (max-width: 600px)"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@import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009149" y="919676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 rel="stylesheet" type="text/css" href="css/base.css" /&gt; &lt;!--Первый стиль--&gt;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 rel="stylesheet" type="text/css" href="css/inner.css" /&gt; &lt;!--Второй стиль--&gt;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&lt;link rel="stylesheet" type="text/css" href="css/profile.css" /&gt; &lt;!--Третий стиль--&gt;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913775" y="0"/>
            <a:ext cx="103644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клиентского оборудования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914375" y="7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{D67D142A-80F7-4E13-8F39-E9AF20A773F9}</a:tableStyleId>
              </a:tblPr>
              <a:tblGrid>
                <a:gridCol w="1609850"/>
                <a:gridCol w="87533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 ширину области просмотра. Значения задаются в единицах длины, px, em и т.д., например, (width: 800px). Обычно для проверки используются минимальные и максимальные значения ширины.</a:t>
                      </a:r>
                      <a:b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min-width применяет правило если ширина области просмотра больше значения, указанного в запросе, max-width — ширина области просмотра меньше значения, указанного в запросе.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 высоту области просмотра. Значения задаются в единицах длины, px, em и т.д., например, (height: 500px). Обычно для проверки используются минимальные и максимальные значения высоты.</a:t>
                      </a:r>
                      <a:b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min-height применяет правило если высота области просмотра больше значения, указанного в запросе, max-height — высота области просмотра которого меньше значения, указанного в запросе.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aspect-ratio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 соотношение ширины к высоте области просмотра. Широкоэкранный дисплей с соотношением сторон 16:9 может быть помечен как (aspect-ratio: 16/9).</a:t>
                      </a:r>
                      <a:b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min-aspect-ratio проверяет минимальное соотношение, max-aspect-ratio — максимальное соотношение ширины к высоте области просмотра.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 ориентацию области просмотра. Принимает два значения: (orientation: portrait) и (orientation: landscape).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resolution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 разрешение экрана (количество пикселей). Значения также могут проверять количество точек на дюйм (dpi) или количество точек на сантиметр (dpcm), например, (resolution: 300dpi).</a:t>
                      </a:r>
                      <a:b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min-resolution проверяет минимальное разрешение экрана, max-resolution — максимальное.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 клиентского оборудования</a:t>
            </a:r>
            <a:endParaRPr/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{D67D142A-80F7-4E13-8F39-E9AF20A773F9}</a:tableStyleId>
              </a:tblPr>
              <a:tblGrid>
                <a:gridCol w="2691675"/>
                <a:gridCol w="76715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color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Проверяет количество бит на каждый из цветовых компонентов устройства вывода. Например, (min-color: 4) означает, что экран конкретного устройства должен иметь 4-битную глубину цвета.</a:t>
                      </a:r>
                      <a:br>
                        <a:rPr lang="ru-RU" sz="1800"/>
                      </a:br>
                      <a:r>
                        <a:rPr lang="ru-RU" sz="1800"/>
                        <a:t>min-color проверяет минимальное количество бит, max-color — максимальное количество бит.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color-index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Проверяет количество записей в таблице подстановки цветов. В качестве значения указывается положительное число, например, (color-index: 256).</a:t>
                      </a:r>
                      <a:br>
                        <a:rPr lang="ru-RU" sz="1800"/>
                      </a:br>
                      <a:r>
                        <a:rPr lang="ru-RU" sz="1800"/>
                        <a:t>min-color-index проверяет минимальное количество записей, max-color-index — максимальное количество записей.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monochrome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Проверяет количество битов на пиксель монохромного устройства. Значение задается целым положительным числом, например, (min-monochrome: 8).</a:t>
                      </a:r>
                      <a:br>
                        <a:rPr lang="ru-RU" sz="1800"/>
                      </a:br>
                      <a:r>
                        <a:rPr lang="ru-RU" sz="1800"/>
                        <a:t>min-monochrome проверяет минимальное количество битов, max-monochrome — максимальное количество битов.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-webkit-device-pixel-ratio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Задает</a:t>
                      </a:r>
                      <a:r>
                        <a:rPr lang="ru-RU" sz="1800"/>
                        <a:t> количество физических пикселей устройства на каждый CSS-пиксель.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6" name="Google Shape;276;p44"/>
          <p:cNvSpPr txBox="1"/>
          <p:nvPr/>
        </p:nvSpPr>
        <p:spPr>
          <a:xfrm>
            <a:off x="914375" y="6230026"/>
            <a:ext cx="1036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device-width, device-height, device-aspect-ratio являются устаревшими API, они удалены из Media Queries Level 4.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Метатег viewport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управления разметкой в мобильных браузерах используется метатег viewport.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Изначально данный тег был представлен разработчиками Apple для браузера Safari на iOS.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Мобильные браузеры отображают страницы в виртуальном окне просмотра, которое обычно шире, чем экран устройства.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мета тега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viewport можно контролировать размер окна просмотра и масштаб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Страницы, адаптированные для просмотра на разных типах устройств, должны содержать в разделе &lt;head&gt; метатег viewport.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&lt;meta name="viewport" content="width=device-width, initial-scale=1.0"&gt;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Метатег viewport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width определяет виртуальную ширину окна просмотра, значение device-width — физическую ширину устройства. Другими словами, width отражает значение document.documentElement.clientWidth, а device-width — screen.width.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первой загрузке страницы свойство initial-scale управляет начальным уровнем масштабирования, initial-scale=1 означает, что 1 пиксель окна просмотра = 1 пиксель CSS.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75150" y="59225"/>
            <a:ext cx="108873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@import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75150" y="1018625"/>
            <a:ext cx="10603200" cy="5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Этот подход, когда таблицы стилей разделены на несколько файлов, иногда удобен. Он позволяет, как бы собирать общий CSS из отдельных блоков-файлов, используя только те из них, которые нужны непосредственно на данной странице без специальных инструментов и дополнительных знаний.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Но злоупотреблять такой блочной структурой все же не стоит. Помните, лишний файл — лишнее обращение к серверу, а, значит, дополнительное время и трафик.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Если вы все-таки решил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использовать блочную структуру CSS, то, кроме тегов link, у вас есть еще один вариант — директива @import.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работает @import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отличие, от link, директива @import соединяет таблицы стилей внутри CSS.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Указанные в директиве CSS-файлы загружаются и присоединяются к тому CSS в котором встретилась @import.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CSS есть директива @import, то она должна находиться в самом начале таблицы (перед всеми правилами). В противном случае браузер может ее проигнорировать.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как @import — это CSS-конструкция, то содержатся она должна либо в CSS-файле, либо внутри тега style (использовать @import во встроенных стилях нельзя!).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Синтаксис @import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@import url("имя файла") [типы носителей];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@import "имя файла" [типы носителей];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устройств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91440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{F5BA7BC7-CC61-45BA-ACB2-6038CB3E995C}</a:tableStyleId>
              </a:tblPr>
              <a:tblGrid>
                <a:gridCol w="1403800"/>
                <a:gridCol w="89594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all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Все типы. Это значение используется по умолчанию.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aural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Речевые синтезаторы, а также программы для воспроизведения текста вслух. Сюда, например, можно отнести речевые браузеры.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braille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Устройства, основанные на системе Брайля, которые предназначены для слепых людей.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handheld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Наладонные компьютеры и аналогичные им аппараты.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print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Печатающие устройства вроде принтера.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projection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Проектор.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screen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Экран монитора.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tv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Телевизор.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Адаптивный и отзывчивый дизайн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1-ый шаг в направлении разных экранов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 m.vk.com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https://m.youtube.com/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https://ru.m.wikipedia.org/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