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css-live.ru/articles/rukovodstvo-po-svg-animaciyam-smil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ubic-bezier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bounce.js" TargetMode="External"/><Relationship Id="rId4" Type="http://schemas.openxmlformats.org/officeDocument/2006/relationships/hyperlink" Target="https://daneden.github.io/animate.css/" TargetMode="External"/><Relationship Id="rId5" Type="http://schemas.openxmlformats.org/officeDocument/2006/relationships/hyperlink" Target="https://h5bp.github.io/Effeckt.css/" TargetMode="External"/><Relationship Id="rId6" Type="http://schemas.openxmlformats.org/officeDocument/2006/relationships/hyperlink" Target="http://justinaguilar.com/animations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Лекция 6</a:t>
            </a:r>
            <a:b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- анимация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39811" y="4677076"/>
            <a:ext cx="236837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Описываемое изменение свойства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@keyframes test-animation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0%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   width: 50px;</a:t>
            </a:r>
            <a:endParaRPr>
              <a:solidFill>
                <a:srgbClr val="00FF0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100%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   width: 150px;</a:t>
            </a:r>
            <a:endParaRPr>
              <a:solidFill>
                <a:srgbClr val="00FF0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Конфигурирование анимации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добавить в стиль элемента, который хотите анимировать, свойство animation или его подсвойства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Подсвойства анимации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838200" y="1591425"/>
            <a:ext cx="10515600" cy="5026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Свойство animation имеет следующие подсвойства: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animation-delay - настраивает задержку между временем загрузки элемента и временем начала анимации.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animation-direction - дает возможность при каждом повторе анимации идти по </a:t>
            </a:r>
            <a:r>
              <a:rPr lang="ru-RU" sz="2590">
                <a:solidFill>
                  <a:schemeClr val="lt1"/>
                </a:solidFill>
              </a:rPr>
              <a:t>альтернативному</a:t>
            </a: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пути, либо сбросить все значения и повторить анимацию.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animation-duration - определяет время, в течение которого должен пройти один цикл анимации.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animation-iteration-count - определяет количество повторении анимации; Вы можете использовать </a:t>
            </a:r>
            <a:r>
              <a:rPr lang="ru-RU" sz="2590">
                <a:solidFill>
                  <a:schemeClr val="lt1"/>
                </a:solidFill>
              </a:rPr>
              <a:t>значение</a:t>
            </a: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infinite для бесконечного повторения анимации.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Подсвойства анимации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animation-name - определяет имя @keyframes, настраивающего кадры анимации.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animation-play-state - позволяет приостановить и возобновить анимацию.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animation-timing-function - настраивает ускорение анимации.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animation-fill-mode - настраивает значения, используемые анимацией, до и после исполнения.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Кадр (ключ анимации)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Кадр (ключ анимации)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ключ описывает, как должен выглядеть анимированный элемент в текущий момент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ключи используют </a:t>
            </a:r>
            <a:r>
              <a:rPr lang="ru-RU">
                <a:solidFill>
                  <a:schemeClr val="lt1"/>
                </a:solidFill>
              </a:rPr>
              <a:t>проценты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чтобы определить стадию протекания анимации. 0% означает начало анимации, а 100% ее конец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270000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style.css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animation-duration: 3s;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animation-name: slidein;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@keyframes slidein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from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margin-left: 100%;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width: 300%;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44323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alibri"/>
              <a:buNone/>
            </a:pPr>
            <a:r>
              <a:t/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to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margin-left: 0%;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width: 100%;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AutoNum type="arabicPeriod"/>
            </a:pPr>
            <a:r>
              <a:rPr b="0" i="0" lang="ru-RU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Зацикливание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animation-duration: 3s;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animation-name: slidein;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animation-iteration-count: infinite;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animation-direction: alternate;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- анимация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Таблица совместимости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10512000" cy="255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Теория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Arial"/>
              <a:buNone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SVG-графику можно анимировать с помощью анимационных элементов. Эти анимационные элементы изначально были определены в спецификации анимаций SMIL. В их число входят:</a:t>
            </a:r>
            <a:endParaRPr/>
          </a:p>
          <a:p>
            <a:pPr indent="-38989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t/>
            </a:r>
            <a:endParaRPr b="0" i="0" sz="1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&lt;animate&gt; — позволяющий анимировать скалярные атрибуты и свойства в течение периода времени;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&lt;set&gt; — являющийся удобным сокращением для animate, что удобно для задания анимаций для нечисловых атрибутов и свойств, наподобие свойства visibility;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&lt;animateMotion&gt; — позволяющий двигать элемент по заданной траектории;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ru-RU" sz="1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&lt;animateColor&gt; — изменяющий значение цвета каких-либо атрибутов или свойств с течением времени. Заметьте, что элемент &lt;animateColor&gt; устарел, и вместо него рекомендуется использовать обычный элемент animate для свойств, принимающих значения цвета. Тем не менее, он всё еще есть в спецификации SVG 1.1, где он явно помечен как устаревший; из спецификации SVG 2 он удален полностью.</a:t>
            </a:r>
            <a:endParaRPr/>
          </a:p>
          <a:p>
            <a:pPr indent="-38989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t/>
            </a:r>
            <a:endParaRPr b="0" i="0" sz="1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Больше об SVG - анимации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937054" y="1690688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ссылка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общего развития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ссылка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Подробнее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animation-name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Название анимации используется, по крайней мере, дважды: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при написании анимации с помощью @keframes;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при использовании анимации с помощью свойства animation-name (или через сокращённое свойство animation).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Подобно именам классов CSS, название анимации может включать в себя только: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буквы (a-z);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цифры (0-9);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подчёркивание (_);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дефис (-).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ru-RU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Название не может начинаться с цифры или с двух дефисов.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animation-duration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и длительность перехода, длительность анимации может быть установлена в секундах (1s) или миллисекундах (200ms).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Значение по умолчанию равно 0s, что означает отсутствие анимации вообще.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animation-timing-function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Подобно функциям времени для переходов, функции времени для анимации могут использовать ключевые слова, такие как linear, ease-out или могут быть определены с помощью произвольных кривых Безье.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Поиграть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Ссылка 1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Ссылка 2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Ссылка 3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Ссылка 4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animation-delay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и с задержкой перехода, задержка анимации может быть установлена в секундах (1s) или миллисекундах (200ms).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 умолчанию равно 0s, что означает отсутствие любой задержки.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Полезно использовать, когда включается несколько анимаций в серии.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Анимация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animation-iteration-count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 умолчанию, анимация воспроизводится только один раз (значение 1). Вы можете установить три типа значений: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Целые числа, вроде 2 или 3;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Дробные числа, вроде 0.5, которые будут воспроизводить только половину анимации;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 infinite, которое будет повторять анимацию бесконечно.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animation-direction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Свойство animation-direction определяет, в каком порядке читаются ключевые кадры: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normal: начинается с 0%, заканчивается на 100%, начинается с 0% снова.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reverse: начинается со 100%, заканчивается на 0%, начинается со 100% снова.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alternate: начинается с 0%, идёт до 100%, возвращается на 0%.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alternate-reverse: начинается со 100%, идёт до 0%, возвращается на 100%.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animation-fill-mode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Свойство animation-fill-mode определяет, что происходит перед началом анимации и после её завершения.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 определении ключевых кадров можно указать правила CSS, которые будут применяться на разных шагах анимации. Теперь эти правила CSS могут столкнуться с теми, которые уже применяются к анимируемым элементам.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animation-fill-mode позволяет сообщить браузеру, если стили анимации также должны применяться за пределами анимации.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Давайте представим себе кнопку, которая является: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красной по умолчанию;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становится синей в начале анимации;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ru-RU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и в итоге зелёной, когда анимация завершена.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animation-fill-mode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512000" cy="366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transitions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Свойства: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transition-property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transition-duration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transition-timing-function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transition-delay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Примеры 3-8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Синтаксис: translate(&lt;x&gt; [&lt;y&gt;])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Перенос по осям x и 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значение y опущено, оно принимается равным нулю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Синтаксис: scale(&lt;x&gt; [&lt;y&gt;])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Масштабирование по осям x и y.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значение y опущено, оно принимается равным x.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Синтаксис: rotate(&lt;a&gt; [&lt;x&gt; &lt;y&gt;])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Поворот на a градусов вокруг указанной точки.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необязательные параметры x и y опущены, поворот будет осуществляться вокруг начала координат текущей пользовательской системы координат.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необязательные параметры x и y присутствуют, поворот будет осуществляться вокруг точки (x, y).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Анимация — это набор ключевых кадров, или кейфреймов, хранящихся в CSS: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Синтаксис: skewX(&lt;a&gt;)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Наклон относительно оси x на a градусов.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Синтаксис: skewY(&lt;a&gt;)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Наклон относительно оси y на a градусов.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@keyframes test-animation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0%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width: 50px;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100%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width: 150px;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@keyframes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Ключевое слов (директива), указывающая, что далее пойдёт описания анимационного цикла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@keyframes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@keyframes &lt;keyframes-name&gt;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&lt;keyframe-block-list&gt;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//where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//&lt;keyframes-name&gt; = &lt;custom-ident&gt; | &lt;string&gt;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//&lt;keyframe-block-list&gt; = &lt;keyframe-block&gt;+</a:t>
            </a:r>
            <a:endParaRPr/>
          </a:p>
          <a:p>
            <a:pPr indent="-41656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Calibri"/>
              <a:buNone/>
            </a:pPr>
            <a:r>
              <a:t/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//where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//&lt;keyframe-block&gt; = &lt;keyframe-selector&gt;#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//&lt;declaration-list&gt;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//}</a:t>
            </a:r>
            <a:endParaRPr/>
          </a:p>
          <a:p>
            <a:pPr indent="-41656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Calibri"/>
              <a:buNone/>
            </a:pPr>
            <a:r>
              <a:t/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//where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ru-RU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//&lt;keyframe-selector&gt; = from | to | &lt;percentage&gt;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описания кадров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@keyframes test-animation 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solidFill>
                <a:srgbClr val="00FF0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 0% {</a:t>
            </a:r>
            <a:endParaRPr>
              <a:solidFill>
                <a:srgbClr val="00FF0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   width: 50px;</a:t>
            </a:r>
            <a:endParaRPr>
              <a:solidFill>
                <a:srgbClr val="00FF0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>
              <a:solidFill>
                <a:srgbClr val="00FF0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 100% {</a:t>
            </a:r>
            <a:endParaRPr>
              <a:solidFill>
                <a:srgbClr val="00FF0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   width: 150px;</a:t>
            </a:r>
            <a:endParaRPr>
              <a:solidFill>
                <a:srgbClr val="00FF0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>
              <a:solidFill>
                <a:srgbClr val="00FF0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00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00FF00"/>
              </a:solidFill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«кадра» (ключа анимации)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@keyframes test-animation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r>
              <a:rPr b="0" i="0" lang="ru-RU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width: 50px;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ru-RU" sz="2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100%</a:t>
            </a:r>
            <a:r>
              <a:rPr b="0" i="0" lang="ru-RU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width: 150px;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