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842BEF-8887-4083-A783-BCEC216F23B2}">
  <a:tblStyle styleId="{4E842BEF-8887-4083-A783-BCEC216F23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 7.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Пакетные менеджеры и системы сборки модулей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59842" y="4848033"/>
            <a:ext cx="231447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 Levin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full stack 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 – часть мира PHP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5" y="2009775"/>
            <a:ext cx="75247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Bower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Коротко о главном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81085" l="-61" r="29" t="34"/>
          <a:stretch/>
        </p:blipFill>
        <p:spPr>
          <a:xfrm>
            <a:off x="838200" y="2795588"/>
            <a:ext cx="10515600" cy="137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Bower vs npm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Главное отличие — подход к установке зависимостей пакетов. Npm устанавливает зависимости для каждого пакета отдельно, в папку этого пакета, потом так же ставит зависимости зависимостей и так далее.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frontend-разработке это недопустимо: нельзя подключить на страницу две версии библиотеки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Бовере каждый пакет устанавливается один раз, и в случае конфликта зависимостей Бовер просто не станет устанавливать пакет, несовместимый с уже установленными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Bower и VS 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38200" y="1705049"/>
            <a:ext cx="10515600" cy="53332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Bower - Don Jayamanne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38350"/>
            <a:ext cx="10512000" cy="347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Менеджер пакетов, совместно созданный Facebook, Google, Exponent и Tilde. Является современной альтернативой пакетного менеджера npm, отличается высокой скоростью, надежностью и безопасностью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 над npm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Распараллеливание операций для быстрой установки пакетов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Устойчивость к сбоям во время установки. В случае ошибки yarn отправит повторный запрос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Проверка целостности пакетов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Одинаковая установка и работа на разных системах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Поддержка эмодзи (и с котиками тоже)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Пакеты скачиваются с npm-репозитория (npm.org)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Кеширование всех скачанных пакетов локально, что в будущем дает их установку без подключения к сети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 скорости установки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 							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1905000" y="4489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{4E842BEF-8887-4083-A783-BCEC216F23B2}</a:tableStyleId>
              </a:tblPr>
              <a:tblGrid>
                <a:gridCol w="1833425"/>
                <a:gridCol w="208275"/>
                <a:gridCol w="2032000"/>
                <a:gridCol w="403175"/>
                <a:gridCol w="1628825"/>
                <a:gridCol w="499225"/>
                <a:gridCol w="1532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Пакет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npm 4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npm 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Yarn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express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 сек.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6 сек.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5.5 сек.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gulp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11 сек.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9 сек.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 сек.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и VS 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838200" y="1705049"/>
            <a:ext cx="10515600" cy="4666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- Gamunu Balagalla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51080"/>
            <a:ext cx="7560000" cy="38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Системы сборки модулей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Webpack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Browserify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Менеджер пакетов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 front-end разработки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ES6/TypeSctipt/Coffee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Sass/Less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Minify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optimization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Эффективность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838200" y="1705049"/>
            <a:ext cx="10515600" cy="12667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Используя преимущества потока данных, процесс выполнения задач получается более быстрым, промежуточные файлы не создаются и на диск не записываются (Vinul FS)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800" y="2986161"/>
            <a:ext cx="10512000" cy="29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методы Gulp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task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838200" y="1705049"/>
            <a:ext cx="10515600" cy="13937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gulp.task(name[, deps], fn)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//name - required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//deps - массив зависимых зависимостей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//fn - callback вызова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838200" y="3276601"/>
            <a:ext cx="10515600" cy="297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gulp.task('hello', function()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console.log('Hello world!');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gulp.task('css', ['greet'], function 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//TODO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gulp.task('build', ['css', 'js', 'imgs']);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gulp.task('default', function ()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//TODO default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watch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838200" y="1705049"/>
            <a:ext cx="10515600" cy="11651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gulp.watch(glob[, opts, fn])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//globs - строка или массив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//options - доп. параметры или callback</a:t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838200" y="4340151"/>
            <a:ext cx="10515600" cy="180664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gulp.task('watch', function(){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gulp.watch('app/scss/**/*.scss', ['sass']);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gulp.watch('app/css/**/*.css', ['css']);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gulp.watch('app/js/**/*.js', ['js']);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 Other watchers});</a:t>
            </a:r>
            <a:endParaRPr b="0" i="0" sz="217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838200" y="3022600"/>
            <a:ext cx="10515600" cy="11651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gulp.watch('js/**/*.js', function(event)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console.log('File ' + event.path + ' type ' + event.type);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src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838200" y="1705049"/>
            <a:ext cx="10515600" cy="17493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gulp.src(globs[, options])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//globs - строка или массив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//options - доп. параметры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//возвращает входной поток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838200" y="3635449"/>
            <a:ext cx="10515600" cy="17493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gulp.src('./*.jade')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gulp.src('*.+(js|css)')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gulp.src('*.{jpg,jpeg,png,gif}')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gulp.src(['js/**/*.js', '!js/**/*.min.js'])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dest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838200" y="1705049"/>
            <a:ext cx="10515600" cy="6444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gulp.dest(path, [,options])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//принимает путь к файлу и возвращает исходящий поток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838200" y="2501901"/>
            <a:ext cx="10515600" cy="3886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gulp.task('css', () =&gt;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gulp.src(srcPath.css)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.on('data', (file) =&gt;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console.log({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path:file.path,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basename: file.basename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});     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.pipe(sourcemaps.init())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.pipe(autoprefixer(autoprefixerSettings))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.pipe(cleanCSS(cleanCSSSettings))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.pipe(sourcemaps.write())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.pipe(gulp.dest(distPath.css));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.pipe(destination)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838200" y="3670299"/>
            <a:ext cx="10515600" cy="238608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gulp.src('./client/templates/*.jade')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.pipe(jade())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.pipe(gulp.dest('./app'))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.pipe(minify())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.pipe(gulp.dest('./dist'));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838200" y="1690688"/>
            <a:ext cx="10515600" cy="172330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.pipe(destination)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//возвращает поток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//destination - тоже поток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Менеджер пакетов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Инструмент для упрощение использования пакетов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Шутка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работает webpack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5137" l="0" r="0" t="6989"/>
          <a:stretch/>
        </p:blipFill>
        <p:spPr>
          <a:xfrm>
            <a:off x="838200" y="1690688"/>
            <a:ext cx="10420350" cy="502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Плюсы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Всеобщая система сборки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Может быть интегрирован с Gulp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Предоставляет динамическую подгрузку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Использует Chunk для общих фрагментов кода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"Горячая" замена модулей на странице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Минусы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Тяжел в освоении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Ориентирован только на работу с JS-файлами (до версии 1.0)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Плохая документация (до версии 3.0)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Среда окружения webpack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AMD &amp; CommomJS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 points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Webpack dev server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Plugins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Loaders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Hash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Chunk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Загрузчики и плагины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Загрузчики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Преобразуют данные из одного формата в другой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Могут добавлять в упаковку другие модули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Как правило, делают одну трансформацию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Работают только с одним модулем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Плагины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Имеют доступ ко всем модулям (до и после трансформации)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Могут добавлять в упаковку свои модули (например, "runtime")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Имеют доступ ко всем ресурсам, создаваемым после упаковки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Применяются для изменения конфигурации сборки, оптимизации, горячего обновления ресурсов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Начало работы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 install webpack -g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 install webpack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 install webpack-cli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Пакет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Код, </a:t>
            </a: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предоставленный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 виде независимых модулей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Простой 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webpack.config.js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"./index.js",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path: __dirname + "/dist",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"bundle.js"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optimization: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minimize: false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Другие файлы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//util.js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logger(msg)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console.log('util.js: ' + msg);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exports.logger = logger;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//index.js	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util = require('./util.js');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util.logger('test message!');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//index.html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 src="dist/bundle.js"&gt;&lt;/script&gt;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							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webpack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Hash: d6d2f71e8c9a06fc28da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Version: webpack 4.0.1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 837ms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Built at: 3/2/2018 10:45:39 AM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Asset       Size  Chunks             Chunk Names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bundle.js  639 bytes       0  [emitted]  main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Entrypoint main = bundle.js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[0] ./util.js 88 bytes {0} [built]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[1] ./index.js 65 bytes {0} [built]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//index.html console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util.js: test message!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Внешний доступ к модулям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webpack.config.js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"./index.js",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path: __dirname + "/dist",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"bundle.js",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library: 'webpack' //*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optimization: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minimize: false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Несколько точек входа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about: './about'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publicPath: '/dist',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"[name].js",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library: '[name]'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optimization: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minimize: false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Свойство watch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0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Позволяет автоматически пересобирать приложение и запускать задачи при обнаружении изменений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options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aggregateTimeout (мс) - время задержки старта процесса пересобирания после обнаружения первого изменения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ignored - игнорируемые файлы, можно использовать паттерн ('/files/*.js')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poll (мс) - проверяет изменения через заданный промежуток времени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сути: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Есть пакеты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Пакеты в себе содержат код, который вы можете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Использовать в своём коде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Применять для изменения своего кода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Пакеты могут содержать .css, .html, .js и много всего ещё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Свойство watch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publicPath: '/dist',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"[name].js"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watch: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watchOptions :{//не обязательные свойства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aggregateTimeout: 300,//мс</a:t>
            </a:r>
            <a:endParaRPr b="0" i="0" sz="91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ignored: './node_modules/',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poll: 1000//мс</a:t>
            </a:r>
            <a:endParaRPr b="0" i="0" sz="91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optimization: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minimize: false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91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Отладка скриптов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 отладки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4"/>
          <p:cNvSpPr txBox="1"/>
          <p:nvPr>
            <p:ph idx="1" type="body"/>
          </p:nvPr>
        </p:nvSpPr>
        <p:spPr>
          <a:xfrm>
            <a:off x="838200" y="1705049"/>
            <a:ext cx="4024086" cy="60272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 включения devtool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22132"/>
            <a:ext cx="54292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496626"/>
            <a:ext cx="59721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4"/>
          <p:cNvSpPr txBox="1"/>
          <p:nvPr/>
        </p:nvSpPr>
        <p:spPr>
          <a:xfrm>
            <a:off x="838200" y="3893904"/>
            <a:ext cx="4024086" cy="60272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После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devtool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58000"/>
            <a:ext cx="518373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Краткое описание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66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eval - каждый модуль выполняется с использованием eval и ссылки на карту кода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source-map - генерируются отладочные карты кода (файл *.js.map)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hidden-source-map - то же, что и source-map, но не добавляется ссылка в JS-файл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inline-source-map - карта добавляется как sourceMappingURL в JS-файлы/li&gt;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eval-source-map - каждый модуль выполняется с использованием eval, карта добавляется как sourceMappingURL в eval</a:t>
            </a:r>
            <a:endParaRPr b="0" i="0" sz="217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cheap-source-map - то же, что и source-map, но номера строк некорректные (номера строк модифицированных файлов вместо оригинальных). Карты кода, подгружаемые загрузчиком (для внешних модулей), не используются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cheap-module-source-map - то же, что и source-map, но при сопоставлении данных корректные номера имеют только строки. Загружает карты кода для внешних модулей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65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t/>
            </a:r>
            <a:endParaRPr b="0" i="0" sz="217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7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publicPath: '/dist',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"bundle.js"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watch: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devtool: 'source-map',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optimization: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minimize: false,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Babel.js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8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//Установка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npm install babel-loader babel-core babel-preset-env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babel-plugin-transform-runtime webpack --save-dev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файлов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6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├── index.html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├── index.js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├── util.js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├── package.json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└── webpack.config.js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webpack.config.js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70"/>
          <p:cNvSpPr txBox="1"/>
          <p:nvPr>
            <p:ph idx="1" type="body"/>
          </p:nvPr>
        </p:nvSpPr>
        <p:spPr>
          <a:xfrm>
            <a:off x="838200" y="1422400"/>
            <a:ext cx="10515600" cy="4876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'bundle.js',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path: __dirname + '/dist',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library: 'webpack'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devtool: 'source-map',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module: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rules: [{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test: /\.js$/,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exclude: /(node_modules)/,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loader: 'babel-loader',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query: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presets: ['env']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}]    }}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файлы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1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//util.js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default function logger(msg)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console.log('util.js: ' + msg);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	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//index.js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{logger} from './util';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logger('test message!');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{logger};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сути: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Менеджер пакетов – система управления пакетами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Менеджер пакетов может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Добавлять пакеты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Автоматически добавлять связанные пакеты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Удалять пакеты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Автоматически удалять связанные пакеты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Обновлять пакеты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Всё остальное – не факт…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72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 src="dist/bundle.js"&gt;&lt;/script&gt;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webpack.logger('index.html');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&lt;/script&gt;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		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73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Hash: 353c157e6aec3bb683bb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Version: webpack 4.0.1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 1339ms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Built at: 3/3/2018 12:33:20 PM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Asset       Size  Chunks             Chunk Names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bundle.js  864 bytes       0  [emitted]  index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bundle.js.map   3.46 KiB       0  [emitted]  index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Entrypoint index = bundle.js bundle.js.map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[0] ./util.js 168 bytes {0} [built]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[1] ./index.js 208 bytes {0} [built]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74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util.js: test message!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util.js: index.html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bundle.js (фрагмент)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5"/>
          <p:cNvSpPr txBox="1"/>
          <p:nvPr>
            <p:ph idx="1" type="body"/>
          </p:nvPr>
        </p:nvSpPr>
        <p:spPr>
          <a:xfrm>
            <a:off x="838200" y="1270000"/>
            <a:ext cx="10515600" cy="5029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 0 */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(function(module, exports, __webpack_require__)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"use strict";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Object.defineProperty(exports, "__esModule",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value: true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exports.default = logger;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logger(msg)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console.log('util.js: ' + msg);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}),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 1 */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(function(module, exports, __webpack_require__)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"use strict";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Object.defineProperty(exports, "__esModule",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value: true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exports.logger = undefined;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_util = __webpack_require__(0);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(0, _util.logger)('test message!');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exports.logger = _util.logger;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})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/******/ ]);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UglifyJsPlugin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6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//npm i uglifyjs-webpack-plugin --save-dev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UglifyJsPlugin = require('uglifyjs-webpack-plugin');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publicPath: '/dist',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"bundle.js"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watch: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plugins: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new UglifyJsPlugin({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cache: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exclude: /\/node_modules/,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uglifyOptions: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ecma: 8,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warnings: false,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parse: {},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DefinePlugin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webpack = require('webpack');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publicPath: '/dist',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"bundle.js"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watch: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plugins: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new webpack.DefinePlugin({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DEBUG: JSON.stringify(true)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index.js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78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util = require('./util.js');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util.logger('test message!');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console.log(DEBUG ? "true" : "false");//*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CopyWebpackPlugin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79"/>
          <p:cNvSpPr txBox="1"/>
          <p:nvPr>
            <p:ph idx="1" type="body"/>
          </p:nvPr>
        </p:nvSpPr>
        <p:spPr>
          <a:xfrm>
            <a:off x="838200" y="1407886"/>
            <a:ext cx="10515600" cy="490582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//npm i copy-webpack-plugin --save-dev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CopyWebpackPlugin = require('copy-webpack-plugin');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publicPath: '/dist',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"bundle.js"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watch: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plugins: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new CopyWebpackPlugin([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{ from: 'index.html', to: 'html/' },//dist/html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{ from: '**/*.txt', to: 'txt/'}//dist/txt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])    ]	}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CleanWebpackPlugin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80"/>
          <p:cNvSpPr txBox="1"/>
          <p:nvPr>
            <p:ph idx="1" type="body"/>
          </p:nvPr>
        </p:nvSpPr>
        <p:spPr>
          <a:xfrm>
            <a:off x="838200" y="1509486"/>
            <a:ext cx="10515600" cy="483325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//npm i clean-webpack-plugin --save-dev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CleanWebpackPlugin = require('clean-webpack-plugin');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pathsToClean =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'dist',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'build'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'bundle.js',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path: __dirname + '/dist'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plugins: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new CleanWebpackPlugin(pathsToClean)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HtmlWebpackPlugin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81"/>
          <p:cNvSpPr txBox="1"/>
          <p:nvPr>
            <p:ph idx="1" type="body"/>
          </p:nvPr>
        </p:nvSpPr>
        <p:spPr>
          <a:xfrm>
            <a:off x="838200" y="1705049"/>
            <a:ext cx="10515600" cy="455060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//npm install --save-dev html-webpack-plugin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HtmlWebpackPlugin = require('html-webpack-plugin');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'bundle.js',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path: __dirname + '/dist'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plugins: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new HtmlWebpackPlugin({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title: 'test app'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работают менеджеры пакетов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 каждого пакетного менеджера есть файл с настройками, в котором нам нужно указать от каких пакетов зависит наш код, чтобы пакетный менеджер их скачал и установил к нам в систему.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Каждый пакет может зависеть от других пакетов.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Пакетный менеджер </a:t>
            </a:r>
            <a:r>
              <a:rPr b="0" i="1" lang="en-US" sz="28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распутывает</a:t>
            </a:r>
            <a:r>
              <a:rPr b="0" i="0" lang="en-US" sz="28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систему зависимостей и устанавливает всё что нужно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82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&lt;head&gt;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&lt;meta charset="UTF-8"&gt;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&lt;title&gt;test app&lt;/title&gt;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&lt;/head&gt;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&lt;script type="text/javascript" src="bundle.js"&gt;&lt;/script&gt;&lt;/body&gt;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шаблона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83"/>
          <p:cNvSpPr txBox="1"/>
          <p:nvPr>
            <p:ph idx="1" type="body"/>
          </p:nvPr>
        </p:nvSpPr>
        <p:spPr>
          <a:xfrm>
            <a:off x="838200" y="1719563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path = require('path');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HtmlWebpackPlugin = require('html-webpack-plugin');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templatePath = path.join(__dirname, 'templates', 'index.html');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context: __dirname,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index: './index'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'bundle.js',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path: __dirname + '/dist'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plugins: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new HtmlWebpackPlugin({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template: templatePath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Минификация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84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HtmlWebpackPlugin({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minify:{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removeAttributeQuotes: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collapseWhitespace: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html5: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minifyCSS: false,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removeComments: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removeEmptyAttributes: 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Несколько файлов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85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plugins: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new HtmlWebpackPlugin(), //index.html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new HtmlWebpackPlugin({  //test.html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filename: 'test.html',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template: 'src/assets/test.html'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со стилями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86"/>
          <p:cNvSpPr txBox="1"/>
          <p:nvPr>
            <p:ph idx="1" type="body"/>
          </p:nvPr>
        </p:nvSpPr>
        <p:spPr>
          <a:xfrm>
            <a:off x="838200" y="1705049"/>
            <a:ext cx="10515600" cy="266284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//style.css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body{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background: red;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//index.js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style from './style.css';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{logger} from './util';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logger('test message!');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86"/>
          <p:cNvSpPr txBox="1"/>
          <p:nvPr/>
        </p:nvSpPr>
        <p:spPr>
          <a:xfrm>
            <a:off x="838200" y="4453692"/>
            <a:ext cx="10515600" cy="194710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None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//console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None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in ./style.css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None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 parse failed: Unexpected token (1:4)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None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may need an appropriate loader to handle this file type.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None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body{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None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background: red;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None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None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 ./index.js 3:13-35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зависимостей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87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 install style-loader css-loader postcss-loader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postcss-smart-import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или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 install style-loader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npm install css-loader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npm install postcss-loader 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npm install postcss-smart-import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postcss.config.js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88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plugins: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require('postcss-smart-import')({ /* ...options */ }),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require('autoprefixer')({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cascade: false,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browsers: ['last 2 versions', '&gt; 1%']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Изменения в webpack.config.js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8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//........................................................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rules: [{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test: /\.js$/,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exclude: /(node_modules)/,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loader: 'babel-loader',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query: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presets: ['env']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test: /\.css$/,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loaders: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'style-loader',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'css-loader?importLoaders=1&amp;sourceMap',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'postcss-loader'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en-US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90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Hash: c7d1247fe4e9733684b3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Version: webpack 4.0.1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 2242ms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Built at: 3/3/2018 12:47:03 PM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Asset      Size  Chunks             Chunk Names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bundle.js  19.1 KiB       0  [emitted]  index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bundle.js.map    24 KiB       0  [emitted]  index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Entrypoint index = bundle.js bundle.js.map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[0] ./util.js 168 bytes {0} [built]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[4] ./node_modules/css-loader?importLoaders=1&amp;sourceMap!./node_modules/postcss-loader/lib!./style.css 396 bytes {0} [built]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[5] ./style.css 1.25 KiB {0} [built]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[6] ./index.js 264 bytes {0} [built]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+ 3 hidden modules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выполнения....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91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 4 */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(function(module, exports, __webpack_require__)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exports = module.exports = __webpack_require__(3)(true);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imports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// module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exports.push([module.i, "body{\r\n    background: red;\r\n}", "", {"version":3,"sources":["C:/Users/HP/Desktop/webpack/style.css"],"names":[],"mappings":"AAAA;IACI,gBAAgB;CACnB","file":"style.css","sourcesContent":["body{\r\n    background: red;\r\n}"],"sourceRoot":""}]);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// exports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}),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работы мы используем Bootstrap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его работы нужен jQuery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я хочу установить себе Bootstrap, то нет смысла это делать без jQuery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изображениями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изображениями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93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//style.css	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body{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background: red;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background-image: url('background.png');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//index.js		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style from './style.css';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{logger} from './util';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logger('test message!');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изображениями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94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//при условии, что style-loader и css-loader установлены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in ./background.png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 parse failed: Unexpected character '�' (1:0)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may need an appropriate loader to handle this file type.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(Source code omitted for this binary file)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 ./node_modules/css-loader?importLoaders=1&amp;sourceMap!./node_modules/postcss-loader/lib!./style.css 7:96-123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 ./style.css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 ./index.js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зависимостей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95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&gt;npm install file-loader image-webpack-loader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//или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&gt;npm install file-loader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&gt;npm install image-webpack-loader --save-dev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Изменения в webpack.config.js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96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//........................................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rules: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test: /\.css$/,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loaders: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'style-loader',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'css-loader?importLoaders=1&amp;sourceMap',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'postcss-loader'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test: /\.(gif|png|jpe?g|svg)$/i,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use: [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'file-loader',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//'file-loader?name=[name].[ext]',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loader: 'image-webpack-loader',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options: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bypassOnDebug: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mozjpeg: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progressive: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quality: 65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optipng: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enabled: false,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optimizationLevel: 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],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</a:t>
            </a:r>
            <a:endParaRPr b="0" i="0" sz="91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10"/>
              <a:buFont typeface="Calibri"/>
              <a:buAutoNum type="arabicPeriod"/>
            </a:pPr>
            <a:r>
              <a:rPr b="0" i="0" lang="en-US" sz="91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//........................................</a:t>
            </a:r>
            <a:endParaRPr b="0" i="0" sz="91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выполнения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97"/>
          <p:cNvSpPr txBox="1"/>
          <p:nvPr>
            <p:ph idx="1" type="body"/>
          </p:nvPr>
        </p:nvSpPr>
        <p:spPr>
          <a:xfrm>
            <a:off x="838200" y="1705048"/>
            <a:ext cx="10515600" cy="481821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 3 */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(function(module, exports, __webpack_require__) {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module.exports = __webpack_require__.p + "69070e565786768e1dcf6b933da514b2.png";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/***/ }),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 6 */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(function(module, exports, __webpack_require__) {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escape = __webpack_require__(5);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exports = module.exports = __webpack_require__(4)(true);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imports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module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exports.push([module.i, "body{\r\n    background: red;\r\n    background-image: url(" + escape(__webpack_require__(3)) + ");\r\n}", "", {"version":3,"sources":["C:/Users/HP/Desktop/webpack/style.css"],"names":[],"mappings":"AAAA;IACI,gBAAgB;IAChB,gDAAwC;CAC3C","file":"style.css","sourcesContent":["body{\r\n    background: red;\r\n    background-image: url('background.png');\r\n}"],"sourceRoot":""}]);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// exports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/***/ }),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 и Webpack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9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gulp = require('gulp'),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webpack = require('webpack-stream');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gulp.task('default', function() {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return gulp.src('src/entry.js')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.pipe(webpack( require('./webpack.config.js') ))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.pipe(gulp.dest('dist/'));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00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gulp = require('gulp'),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webpack = require('webpack-stream');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gulp.task('default', function()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return gulp.src('src/entry.js')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.pipe(webpack({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entry: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app: 'src/app.js',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test: 'test/test.js',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output: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filename: '[name].js',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},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}))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.pipe(gulp.dest('dist/'));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981075"/>
            <a:ext cx="76200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бывают менеджеры пакетов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Composer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Bower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