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3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3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19230" y="1118567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Capstone Project 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Health insurance cross sell prediction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US" sz="36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Bhaskar Subanji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0025" y="0"/>
            <a:ext cx="832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Analysis of Vehicle_Age w.r.t Response</a:t>
            </a:r>
            <a:endParaRPr b="0" i="0" sz="28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4"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495" y="610235"/>
            <a:ext cx="7229475" cy="453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-203835" y="37148"/>
            <a:ext cx="8739505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Analysis :Previously_Insured w.r.t Response</a:t>
            </a:r>
            <a:endParaRPr b="0" i="0" sz="18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5"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58165"/>
            <a:ext cx="7397115" cy="461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2143125" y="172710"/>
            <a:ext cx="5606022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based on Gender</a:t>
            </a:r>
            <a:endParaRPr b="0" i="0" sz="28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6"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4080"/>
            <a:ext cx="9119235" cy="379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2016760" y="76190"/>
            <a:ext cx="5606022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Driving License</a:t>
            </a:r>
            <a:endParaRPr b="0" i="0" sz="28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7"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395" y="725170"/>
            <a:ext cx="6887845" cy="424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909445" y="98415"/>
            <a:ext cx="5606022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based on Annual_Premium</a:t>
            </a:r>
            <a:endParaRPr b="0" i="0" sz="28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8"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70" y="704850"/>
            <a:ext cx="80486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137160" y="1768158"/>
            <a:ext cx="3998595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Correlation</a:t>
            </a:r>
            <a:endParaRPr b="0" i="0" sz="28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9"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905" y="99695"/>
            <a:ext cx="502920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2156460" y="119370"/>
            <a:ext cx="5517857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0" i="0" sz="28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10"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895" y="781050"/>
            <a:ext cx="5067935" cy="430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/>
          <p:nvPr/>
        </p:nvSpPr>
        <p:spPr>
          <a:xfrm>
            <a:off x="1448435" y="630555"/>
            <a:ext cx="6043930" cy="582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32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and fitting</a:t>
            </a:r>
            <a:endParaRPr b="0" i="0" sz="32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523875" y="1609725"/>
            <a:ext cx="8258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can be identified as Binary Classification such as whether consumer purchases vehicle insurance or not.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contains more than 300000 information or variables.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400"/>
              <a:t>’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smarter way to stay away from SVM Classifier because takes more time to train as the dataset increases.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963930" y="957253"/>
            <a:ext cx="6936514" cy="322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1" i="0" lang="en-US" sz="7200" u="sng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Fitting of Models</a:t>
            </a:r>
            <a:endParaRPr b="1" i="0" sz="7200" u="sng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Logistic regression model</a:t>
            </a:r>
            <a:endParaRPr b="0" i="0" sz="36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 b="0" i="0" sz="36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XGBoost Classifier</a:t>
            </a:r>
            <a:endParaRPr b="0" i="0" sz="36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>
            <a:off x="0" y="161290"/>
            <a:ext cx="52934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Challenges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0" y="847867"/>
            <a:ext cx="914400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was not easy to understand and manipulate.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Challenging to identify and fit the right model for tha data due to the problem is Binary nature.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Identifiyng the key factors and deciding best fit models after getting results of models.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were unable to do visualisation and fitting of model easily due to bulk and running models were taking lot of time.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530390" y="342980"/>
            <a:ext cx="8512500" cy="628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 flipH="1">
            <a:off x="248527" y="342980"/>
            <a:ext cx="70347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Content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 flipH="1">
            <a:off x="365458" y="1172262"/>
            <a:ext cx="70347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Summary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Data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3368720" y="-75435"/>
            <a:ext cx="48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69375" y="198475"/>
            <a:ext cx="90747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aged between 30 to 60 are more likely to buy insurance.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Youngsters under 30 are not intrigued by vehicle insurance. Reasons could be the absence of involvement, less awareness about insurance and they may not have costly vehicles yet.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 with 1-2-year-old vehicles are more interested as compared to others.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 with less than 1-year-old Vehicles have very less chance of buying Insurance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with Driving License have a higher chance of buying Insurance.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with Vehicle_Damage are likely to buy insurance.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male category is somewhat more noteworthy than that of females and chances of purchasing the insurance are likewise minimally high.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variable such as Age, Previously_insured, Annual_premium is more affecting the target variable.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ROC curve we can see that the Random Forest model performs better. Because curves closer to the top-left corner indicate better performance.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8575" y="-308831"/>
            <a:ext cx="9144000" cy="482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Health insurance owners' who will be interested in buying Vehicle Insurance :</a:t>
            </a:r>
            <a:endParaRPr b="0" i="0" sz="28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client is an Insurance company that has supplied Health Insurance to its customers now they require help in building a model to predict whether the consumers from the past year will also be interested in Vehicle Insurance provided by the company.</a:t>
            </a:r>
            <a:endParaRPr b="0" i="0" sz="28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9517" y="538169"/>
            <a:ext cx="9144000" cy="553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us begin our analysis by loading the above mentioned Python Modules/Packages/Libraries.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9152" y="138059"/>
            <a:ext cx="4583016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Modules/Packages/Libraries.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10185" y="933450"/>
            <a:ext cx="8128635" cy="33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importing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seaborn as sns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sklearn.preprocessing import LabelEncoder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sklearn.model_selection import train_test_split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imblearn.over_sampling import RandomOverSampler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collections import 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sklearn.preprocessing import StandardScaler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sklearn.linear_model import LogisticRegression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sklearn.metrics import precision_score,recall_score,accuracy_score,f1_score,confusion_matrix,roc_auc_sc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sklearn.ensemble import RandomForestClassifier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xgboost import XGBClassifier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 flipH="1">
            <a:off x="373043" y="310417"/>
            <a:ext cx="7034776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Summary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61645" y="956452"/>
            <a:ext cx="6858000" cy="3598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 name</a:t>
            </a:r>
            <a:r>
              <a:rPr b="0" i="0" lang="en-US" sz="1600" u="none" cap="none" strike="noStrike">
                <a:solidFill>
                  <a:srgbClr val="3A484F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1" i="0" lang="en-US" sz="1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Health insurance cross sell prediction.csv</a:t>
            </a:r>
            <a:r>
              <a:rPr b="0" i="0" lang="en-US" sz="1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 - the training set (contains 381109 Insurance records)</a:t>
            </a:r>
            <a:endParaRPr b="0" i="0" sz="18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 dataset is based on the Health insurance data made available. </a:t>
            </a:r>
            <a:endParaRPr b="0" i="0" sz="20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r>
              <a:rPr b="0" i="0" lang="en-US" sz="1600" u="none" cap="none" strike="noStrike">
                <a:solidFill>
                  <a:srgbClr val="3A484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600" u="none" cap="none" strike="noStrike">
              <a:solidFill>
                <a:srgbClr val="3A4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3A484F"/>
                </a:solidFill>
                <a:latin typeface="Arial"/>
                <a:ea typeface="Arial"/>
                <a:cs typeface="Arial"/>
                <a:sym typeface="Arial"/>
              </a:rPr>
              <a:t>Rows: </a:t>
            </a:r>
            <a:r>
              <a:rPr b="1" i="0" lang="en-US" sz="16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381109</a:t>
            </a:r>
            <a:endParaRPr b="0" i="0" sz="1600" u="none" cap="none" strike="noStrike">
              <a:solidFill>
                <a:srgbClr val="3A4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3A484F"/>
                </a:solidFill>
                <a:latin typeface="Arial"/>
                <a:ea typeface="Arial"/>
                <a:cs typeface="Arial"/>
                <a:sym typeface="Arial"/>
              </a:rPr>
              <a:t>Columns: </a:t>
            </a:r>
            <a:r>
              <a:rPr b="1" i="0" lang="en-US" sz="1600" u="none" cap="none" strike="noStrike">
                <a:solidFill>
                  <a:srgbClr val="3A484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600" u="none" cap="none" strike="noStrike">
              <a:solidFill>
                <a:srgbClr val="3A4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4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Columns</a:t>
            </a:r>
            <a:r>
              <a:rPr b="0" i="0" lang="en-US" sz="1600" u="none" cap="none" strike="noStrike">
                <a:solidFill>
                  <a:srgbClr val="3A484F"/>
                </a:solidFill>
                <a:latin typeface="Arial"/>
                <a:ea typeface="Arial"/>
                <a:cs typeface="Arial"/>
                <a:sym typeface="Arial"/>
              </a:rPr>
              <a:t>: 	[‘ </a:t>
            </a:r>
            <a:r>
              <a:rPr b="0" i="0" lang="en-US" sz="1400" u="none" cap="none" strike="noStrike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rPr>
              <a:t>id	Gender	Age	Driving_License	Region_Code	Previously_Insured	Vehicle_Age 	Vehicle_Damage	Annual_Premium	Policy_Sales_Channel	Vintage	Response </a:t>
            </a:r>
            <a:r>
              <a:rPr b="0" i="0" lang="en-US" sz="20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b="0" i="0" sz="1600" u="none" cap="none" strike="noStrike">
              <a:solidFill>
                <a:srgbClr val="3A4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3A484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3A48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3098198"/>
            <a:ext cx="892366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86" name="Google Shape;86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87" name="Google Shape;87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88" name="Google Shape;88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89" name="Google Shape;89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90" name="Google Shape;90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29575" y="207650"/>
            <a:ext cx="8154300" cy="3995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Description: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: Unique ID of the existing Health insurance 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: Gender details of the health insurance owner.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: Age details of the health insurance owner.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Driving_License : Whether the customer has a driving license or Not.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Region_Code : Region with code details of the health insurance owner.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Previously_Insured : Whether the customer previously_Insured or Not.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Vehicle_Age : Age of vehicle of the health insurance owner.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Vehicle_Damage : Whether the customer Vehicle Damaged or Not.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Annual_Premium : Annual Premium amount details of a Customer.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Policy_Sales_Channel : Policy Sales Channel shows us,the number of the sales channel.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Vintage : vintage details of year and 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: Response of the customer to buying vehicle insurance.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676910" y="280660"/>
            <a:ext cx="6396303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Analysis of Response and Count </a:t>
            </a:r>
            <a:endParaRPr b="0" i="0" sz="18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"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50" y="1002665"/>
            <a:ext cx="6604000" cy="406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921385" y="172075"/>
            <a:ext cx="7301999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Analysis of Age vs Response </a:t>
            </a:r>
            <a:endParaRPr b="0" i="0" sz="18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"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1365"/>
            <a:ext cx="9144000" cy="422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856590" y="322567"/>
            <a:ext cx="4578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"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940" y="998855"/>
            <a:ext cx="5427980" cy="3706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