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ExploratoryDataLoan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406F67E-4F41-46FC-A0C4-D6BFA26239C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Exploratory Data Loan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D062238-98F6-491D-8949-E025E7D70C3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10/20/2022 5:42:43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616802DE-C5C0-4C7B-9926-2AA2557F6B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7" y="766762"/>
            <a:ext cx="61817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2022-10-20T17:42:43Z</dcterms:created>
  <dcterms:modified xsi:type="dcterms:W3CDTF">2022-10-20T17:42:43Z</dcterms:modified>
</cp:coreProperties>
</file>