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86A3F83-A502-4558-803E-1D8C0F82581B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6541E03-A8E8-4D00-9B85-E1DD8F00ED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376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3F83-A502-4558-803E-1D8C0F82581B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E03-A8E8-4D00-9B85-E1DD8F00E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8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3F83-A502-4558-803E-1D8C0F82581B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E03-A8E8-4D00-9B85-E1DD8F00ED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3F83-A502-4558-803E-1D8C0F82581B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E03-A8E8-4D00-9B85-E1DD8F00EDD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946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3F83-A502-4558-803E-1D8C0F82581B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E03-A8E8-4D00-9B85-E1DD8F00E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94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3F83-A502-4558-803E-1D8C0F82581B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E03-A8E8-4D00-9B85-E1DD8F00EDD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431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3F83-A502-4558-803E-1D8C0F82581B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E03-A8E8-4D00-9B85-E1DD8F00ED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478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3F83-A502-4558-803E-1D8C0F82581B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E03-A8E8-4D00-9B85-E1DD8F00EDD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647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3F83-A502-4558-803E-1D8C0F82581B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E03-A8E8-4D00-9B85-E1DD8F00EDD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18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3F83-A502-4558-803E-1D8C0F82581B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E03-A8E8-4D00-9B85-E1DD8F00E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5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3F83-A502-4558-803E-1D8C0F82581B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E03-A8E8-4D00-9B85-E1DD8F00EDD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92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3F83-A502-4558-803E-1D8C0F82581B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E03-A8E8-4D00-9B85-E1DD8F00E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3F83-A502-4558-803E-1D8C0F82581B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E03-A8E8-4D00-9B85-E1DD8F00EDD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19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3F83-A502-4558-803E-1D8C0F82581B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E03-A8E8-4D00-9B85-E1DD8F00EDD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68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3F83-A502-4558-803E-1D8C0F82581B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E03-A8E8-4D00-9B85-E1DD8F00E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0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3F83-A502-4558-803E-1D8C0F82581B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E03-A8E8-4D00-9B85-E1DD8F00EDD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91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3F83-A502-4558-803E-1D8C0F82581B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E03-A8E8-4D00-9B85-E1DD8F00E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4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6A3F83-A502-4558-803E-1D8C0F82581B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541E03-A8E8-4D00-9B85-E1DD8F00E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9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CAC0-F4E7-42D2-A881-D5FAAD59D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713043"/>
          </a:xfrm>
        </p:spPr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FCB98-5249-47A8-B659-E21E47BA5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478" y="2716696"/>
            <a:ext cx="5068589" cy="226170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Aditya </a:t>
            </a:r>
            <a:r>
              <a:rPr lang="en-US" dirty="0" err="1"/>
              <a:t>Vianseto</a:t>
            </a:r>
            <a:endParaRPr lang="en-US" dirty="0"/>
          </a:p>
          <a:p>
            <a:pPr algn="l"/>
            <a:r>
              <a:rPr lang="en-US" dirty="0"/>
              <a:t>Enggar Kristian</a:t>
            </a:r>
          </a:p>
          <a:p>
            <a:pPr algn="l"/>
            <a:r>
              <a:rPr lang="en-US" dirty="0"/>
              <a:t>Mega Maharani</a:t>
            </a:r>
          </a:p>
          <a:p>
            <a:pPr algn="l"/>
            <a:r>
              <a:rPr lang="en-US" dirty="0"/>
              <a:t>Muhammad </a:t>
            </a:r>
            <a:r>
              <a:rPr lang="en-US" dirty="0" err="1"/>
              <a:t>Sanzabi</a:t>
            </a:r>
            <a:endParaRPr lang="en-US" dirty="0"/>
          </a:p>
          <a:p>
            <a:pPr algn="l"/>
            <a:r>
              <a:rPr lang="en-US" dirty="0"/>
              <a:t>Rio </a:t>
            </a:r>
            <a:r>
              <a:rPr lang="en-US" dirty="0" err="1"/>
              <a:t>Armiga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8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5E03-FC54-4FBC-8C37-E2B0FA863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Hacktive</a:t>
            </a:r>
            <a:r>
              <a:rPr lang="en-US" dirty="0"/>
              <a:t> Mall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5AEDC7-2EAE-4261-893B-14B7DC04C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582" y="2695351"/>
            <a:ext cx="4673016" cy="3288889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3F2A4F-AA77-4D52-B5DA-278566747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53977"/>
              </p:ext>
            </p:extLst>
          </p:nvPr>
        </p:nvGraphicFramePr>
        <p:xfrm>
          <a:off x="1613453" y="3151075"/>
          <a:ext cx="4164495" cy="2377440"/>
        </p:xfrm>
        <a:graphic>
          <a:graphicData uri="http://schemas.openxmlformats.org/drawingml/2006/table">
            <a:tbl>
              <a:tblPr/>
              <a:tblGrid>
                <a:gridCol w="1249017">
                  <a:extLst>
                    <a:ext uri="{9D8B030D-6E8A-4147-A177-3AD203B41FA5}">
                      <a16:colId xmlns:a16="http://schemas.microsoft.com/office/drawing/2014/main" val="654540230"/>
                    </a:ext>
                  </a:extLst>
                </a:gridCol>
                <a:gridCol w="1377241">
                  <a:extLst>
                    <a:ext uri="{9D8B030D-6E8A-4147-A177-3AD203B41FA5}">
                      <a16:colId xmlns:a16="http://schemas.microsoft.com/office/drawing/2014/main" val="688808094"/>
                    </a:ext>
                  </a:extLst>
                </a:gridCol>
                <a:gridCol w="1538237">
                  <a:extLst>
                    <a:ext uri="{9D8B030D-6E8A-4147-A177-3AD203B41FA5}">
                      <a16:colId xmlns:a16="http://schemas.microsoft.com/office/drawing/2014/main" val="34216972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Label</a:t>
                      </a:r>
                    </a:p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Annual Income (k$)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Spending Score (1-100)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359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26.304348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20.913043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119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86.538462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82.128205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54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87.432432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18.189189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387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54.822785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49.835443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975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25.727273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79.363636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341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57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7626-A69F-4DC8-B990-4AB75EE2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0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0ECBBA5-0F41-40E6-A168-ED4C506BC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19" y="3533547"/>
            <a:ext cx="3328085" cy="2342321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6B6CB7-6529-4D8F-941B-67E167AF5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764390"/>
              </p:ext>
            </p:extLst>
          </p:nvPr>
        </p:nvGraphicFramePr>
        <p:xfrm>
          <a:off x="7619999" y="3429000"/>
          <a:ext cx="3276599" cy="2651760"/>
        </p:xfrm>
        <a:graphic>
          <a:graphicData uri="http://schemas.openxmlformats.org/drawingml/2006/table">
            <a:tbl>
              <a:tblPr/>
              <a:tblGrid>
                <a:gridCol w="982719">
                  <a:extLst>
                    <a:ext uri="{9D8B030D-6E8A-4147-A177-3AD203B41FA5}">
                      <a16:colId xmlns:a16="http://schemas.microsoft.com/office/drawing/2014/main" val="654540230"/>
                    </a:ext>
                  </a:extLst>
                </a:gridCol>
                <a:gridCol w="1083605">
                  <a:extLst>
                    <a:ext uri="{9D8B030D-6E8A-4147-A177-3AD203B41FA5}">
                      <a16:colId xmlns:a16="http://schemas.microsoft.com/office/drawing/2014/main" val="688808094"/>
                    </a:ext>
                  </a:extLst>
                </a:gridCol>
                <a:gridCol w="1210275">
                  <a:extLst>
                    <a:ext uri="{9D8B030D-6E8A-4147-A177-3AD203B41FA5}">
                      <a16:colId xmlns:a16="http://schemas.microsoft.com/office/drawing/2014/main" val="3421697261"/>
                    </a:ext>
                  </a:extLst>
                </a:gridCol>
              </a:tblGrid>
              <a:tr h="630096"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Label</a:t>
                      </a:r>
                    </a:p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Annual Income (k$)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Spending Score (1-100)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359252"/>
                  </a:ext>
                </a:extLst>
              </a:tr>
              <a:tr h="245630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26.304348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20.913043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119239"/>
                  </a:ext>
                </a:extLst>
              </a:tr>
              <a:tr h="245630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86.538462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82.128205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54467"/>
                  </a:ext>
                </a:extLst>
              </a:tr>
              <a:tr h="245630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87.432432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18.189189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387546"/>
                  </a:ext>
                </a:extLst>
              </a:tr>
              <a:tr h="245630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54.822785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49.835443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975297"/>
                  </a:ext>
                </a:extLst>
              </a:tr>
              <a:tr h="245630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25.727273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79.363636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3411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D1C155-D337-4B59-974E-274192D5F235}"/>
              </a:ext>
            </a:extLst>
          </p:cNvPr>
          <p:cNvSpPr txBox="1"/>
          <p:nvPr/>
        </p:nvSpPr>
        <p:spPr>
          <a:xfrm>
            <a:off x="4732734" y="3781377"/>
            <a:ext cx="23456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Menawarkan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cashback dan promo gratis </a:t>
            </a: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ongkir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48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7626-A69F-4DC8-B990-4AB75EE2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1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0ECBBA5-0F41-40E6-A168-ED4C506BC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440" y="606352"/>
            <a:ext cx="4171563" cy="2935964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5CEED-3C0A-4FED-8755-51742C4E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Menawarkan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product high end yang </a:t>
            </a: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bekerja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pada product branded dan membership.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6B6CB7-6529-4D8F-941B-67E167AF5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944052"/>
              </p:ext>
            </p:extLst>
          </p:nvPr>
        </p:nvGraphicFramePr>
        <p:xfrm>
          <a:off x="6901441" y="3429000"/>
          <a:ext cx="3995159" cy="2382696"/>
        </p:xfrm>
        <a:graphic>
          <a:graphicData uri="http://schemas.openxmlformats.org/drawingml/2006/table">
            <a:tbl>
              <a:tblPr/>
              <a:tblGrid>
                <a:gridCol w="1198230">
                  <a:extLst>
                    <a:ext uri="{9D8B030D-6E8A-4147-A177-3AD203B41FA5}">
                      <a16:colId xmlns:a16="http://schemas.microsoft.com/office/drawing/2014/main" val="654540230"/>
                    </a:ext>
                  </a:extLst>
                </a:gridCol>
                <a:gridCol w="1321240">
                  <a:extLst>
                    <a:ext uri="{9D8B030D-6E8A-4147-A177-3AD203B41FA5}">
                      <a16:colId xmlns:a16="http://schemas.microsoft.com/office/drawing/2014/main" val="688808094"/>
                    </a:ext>
                  </a:extLst>
                </a:gridCol>
                <a:gridCol w="1475689">
                  <a:extLst>
                    <a:ext uri="{9D8B030D-6E8A-4147-A177-3AD203B41FA5}">
                      <a16:colId xmlns:a16="http://schemas.microsoft.com/office/drawing/2014/main" val="3421697261"/>
                    </a:ext>
                  </a:extLst>
                </a:gridCol>
              </a:tblGrid>
              <a:tr h="630096"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Label</a:t>
                      </a:r>
                    </a:p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Annual Income (k$)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Spending Score (1-100)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359252"/>
                  </a:ext>
                </a:extLst>
              </a:tr>
              <a:tr h="245630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26.304348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20.913043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119239"/>
                  </a:ext>
                </a:extLst>
              </a:tr>
              <a:tr h="245630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86.538462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82.128205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54467"/>
                  </a:ext>
                </a:extLst>
              </a:tr>
              <a:tr h="245630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87.432432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18.189189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387546"/>
                  </a:ext>
                </a:extLst>
              </a:tr>
              <a:tr h="245630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54.822785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49.835443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975297"/>
                  </a:ext>
                </a:extLst>
              </a:tr>
              <a:tr h="245630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25.727273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79.363636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341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27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7626-A69F-4DC8-B990-4AB75EE2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2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0ECBBA5-0F41-40E6-A168-ED4C506BC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19" y="3533547"/>
            <a:ext cx="3328085" cy="2342321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6B6CB7-6529-4D8F-941B-67E167AF54EC}"/>
              </a:ext>
            </a:extLst>
          </p:cNvPr>
          <p:cNvGraphicFramePr>
            <a:graphicFrameLocks noGrp="1"/>
          </p:cNvGraphicFramePr>
          <p:nvPr/>
        </p:nvGraphicFramePr>
        <p:xfrm>
          <a:off x="7619999" y="3429000"/>
          <a:ext cx="3276599" cy="2651760"/>
        </p:xfrm>
        <a:graphic>
          <a:graphicData uri="http://schemas.openxmlformats.org/drawingml/2006/table">
            <a:tbl>
              <a:tblPr/>
              <a:tblGrid>
                <a:gridCol w="982719">
                  <a:extLst>
                    <a:ext uri="{9D8B030D-6E8A-4147-A177-3AD203B41FA5}">
                      <a16:colId xmlns:a16="http://schemas.microsoft.com/office/drawing/2014/main" val="654540230"/>
                    </a:ext>
                  </a:extLst>
                </a:gridCol>
                <a:gridCol w="1083605">
                  <a:extLst>
                    <a:ext uri="{9D8B030D-6E8A-4147-A177-3AD203B41FA5}">
                      <a16:colId xmlns:a16="http://schemas.microsoft.com/office/drawing/2014/main" val="688808094"/>
                    </a:ext>
                  </a:extLst>
                </a:gridCol>
                <a:gridCol w="1210275">
                  <a:extLst>
                    <a:ext uri="{9D8B030D-6E8A-4147-A177-3AD203B41FA5}">
                      <a16:colId xmlns:a16="http://schemas.microsoft.com/office/drawing/2014/main" val="3421697261"/>
                    </a:ext>
                  </a:extLst>
                </a:gridCol>
              </a:tblGrid>
              <a:tr h="630096"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Label</a:t>
                      </a:r>
                    </a:p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Annual Income (k$)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Spending Score (1-100)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359252"/>
                  </a:ext>
                </a:extLst>
              </a:tr>
              <a:tr h="245630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26.304348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20.913043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119239"/>
                  </a:ext>
                </a:extLst>
              </a:tr>
              <a:tr h="245630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86.538462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82.128205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54467"/>
                  </a:ext>
                </a:extLst>
              </a:tr>
              <a:tr h="245630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87.432432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18.189189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387546"/>
                  </a:ext>
                </a:extLst>
              </a:tr>
              <a:tr h="245630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54.822785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49.835443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975297"/>
                  </a:ext>
                </a:extLst>
              </a:tr>
              <a:tr h="245630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25.727273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79.363636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3411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D1C155-D337-4B59-974E-274192D5F235}"/>
              </a:ext>
            </a:extLst>
          </p:cNvPr>
          <p:cNvSpPr txBox="1"/>
          <p:nvPr/>
        </p:nvSpPr>
        <p:spPr>
          <a:xfrm>
            <a:off x="4191104" y="3429000"/>
            <a:ext cx="34288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Menawarkan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menawarkan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promosi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barang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berkualitas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menarik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pasar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6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7626-A69F-4DC8-B990-4AB75EE2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3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0ECBBA5-0F41-40E6-A168-ED4C506BC7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34" y="3243263"/>
            <a:ext cx="3739782" cy="2632075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6B6CB7-6529-4D8F-941B-67E167AF5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957754"/>
              </p:ext>
            </p:extLst>
          </p:nvPr>
        </p:nvGraphicFramePr>
        <p:xfrm>
          <a:off x="6467061" y="3243263"/>
          <a:ext cx="4429537" cy="2563176"/>
        </p:xfrm>
        <a:graphic>
          <a:graphicData uri="http://schemas.openxmlformats.org/drawingml/2006/table">
            <a:tbl>
              <a:tblPr/>
              <a:tblGrid>
                <a:gridCol w="1328509">
                  <a:extLst>
                    <a:ext uri="{9D8B030D-6E8A-4147-A177-3AD203B41FA5}">
                      <a16:colId xmlns:a16="http://schemas.microsoft.com/office/drawing/2014/main" val="654540230"/>
                    </a:ext>
                  </a:extLst>
                </a:gridCol>
                <a:gridCol w="1464893">
                  <a:extLst>
                    <a:ext uri="{9D8B030D-6E8A-4147-A177-3AD203B41FA5}">
                      <a16:colId xmlns:a16="http://schemas.microsoft.com/office/drawing/2014/main" val="688808094"/>
                    </a:ext>
                  </a:extLst>
                </a:gridCol>
                <a:gridCol w="1636135">
                  <a:extLst>
                    <a:ext uri="{9D8B030D-6E8A-4147-A177-3AD203B41FA5}">
                      <a16:colId xmlns:a16="http://schemas.microsoft.com/office/drawing/2014/main" val="3421697261"/>
                    </a:ext>
                  </a:extLst>
                </a:gridCol>
              </a:tblGrid>
              <a:tr h="673656"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Label</a:t>
                      </a:r>
                    </a:p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Annual Income (k$)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Spending Score (1-100)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359252"/>
                  </a:ext>
                </a:extLst>
              </a:tr>
              <a:tr h="377904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26.304348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20.913043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119239"/>
                  </a:ext>
                </a:extLst>
              </a:tr>
              <a:tr h="377904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86.538462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82.128205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54467"/>
                  </a:ext>
                </a:extLst>
              </a:tr>
              <a:tr h="377904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87.432432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18.189189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387546"/>
                  </a:ext>
                </a:extLst>
              </a:tr>
              <a:tr h="377904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54.822785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49.835443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975297"/>
                  </a:ext>
                </a:extLst>
              </a:tr>
              <a:tr h="377904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25.727273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79.363636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3411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D1C155-D337-4B59-974E-274192D5F235}"/>
              </a:ext>
            </a:extLst>
          </p:cNvPr>
          <p:cNvSpPr txBox="1"/>
          <p:nvPr/>
        </p:nvSpPr>
        <p:spPr>
          <a:xfrm>
            <a:off x="1295402" y="2534870"/>
            <a:ext cx="9601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Menawarkan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kemudahan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pembayaran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promosi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jenis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51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7626-A69F-4DC8-B990-4AB75EE27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356111" cy="1303867"/>
          </a:xfrm>
        </p:spPr>
        <p:txBody>
          <a:bodyPr/>
          <a:lstStyle/>
          <a:p>
            <a:r>
              <a:rPr lang="en-US" dirty="0"/>
              <a:t>Label 4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0ECBBA5-0F41-40E6-A168-ED4C506BC7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092" y="2571162"/>
            <a:ext cx="4673016" cy="3288889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6B6CB7-6529-4D8F-941B-67E167AF5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020415"/>
              </p:ext>
            </p:extLst>
          </p:nvPr>
        </p:nvGraphicFramePr>
        <p:xfrm>
          <a:off x="6652591" y="2743200"/>
          <a:ext cx="4244007" cy="2690191"/>
        </p:xfrm>
        <a:graphic>
          <a:graphicData uri="http://schemas.openxmlformats.org/drawingml/2006/table">
            <a:tbl>
              <a:tblPr/>
              <a:tblGrid>
                <a:gridCol w="1272864">
                  <a:extLst>
                    <a:ext uri="{9D8B030D-6E8A-4147-A177-3AD203B41FA5}">
                      <a16:colId xmlns:a16="http://schemas.microsoft.com/office/drawing/2014/main" val="654540230"/>
                    </a:ext>
                  </a:extLst>
                </a:gridCol>
                <a:gridCol w="1403537">
                  <a:extLst>
                    <a:ext uri="{9D8B030D-6E8A-4147-A177-3AD203B41FA5}">
                      <a16:colId xmlns:a16="http://schemas.microsoft.com/office/drawing/2014/main" val="688808094"/>
                    </a:ext>
                  </a:extLst>
                </a:gridCol>
                <a:gridCol w="1567606">
                  <a:extLst>
                    <a:ext uri="{9D8B030D-6E8A-4147-A177-3AD203B41FA5}">
                      <a16:colId xmlns:a16="http://schemas.microsoft.com/office/drawing/2014/main" val="3421697261"/>
                    </a:ext>
                  </a:extLst>
                </a:gridCol>
              </a:tblGrid>
              <a:tr h="912191"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Label</a:t>
                      </a:r>
                    </a:p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Annual Income (k$)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Spending Score (1-100)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35925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26.304348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20.913043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11923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86.538462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82.128205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5446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87.432432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18.189189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38754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54.822785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49.835443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97529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25.727273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79.363636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3411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D1C155-D337-4B59-974E-274192D5F235}"/>
              </a:ext>
            </a:extLst>
          </p:cNvPr>
          <p:cNvSpPr txBox="1"/>
          <p:nvPr/>
        </p:nvSpPr>
        <p:spPr>
          <a:xfrm>
            <a:off x="5994108" y="1164350"/>
            <a:ext cx="3276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Menawarkan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cashback dan </a:t>
            </a: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kredit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621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</TotalTime>
  <Words>229</Words>
  <Application>Microsoft Office PowerPoint</Application>
  <PresentationFormat>Widescreen</PresentationFormat>
  <Paragraphs>125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Kelompok 2 </vt:lpstr>
      <vt:lpstr>Hacktive Mall</vt:lpstr>
      <vt:lpstr>Label 0</vt:lpstr>
      <vt:lpstr>Label 1</vt:lpstr>
      <vt:lpstr>Label 2</vt:lpstr>
      <vt:lpstr>Label 3</vt:lpstr>
      <vt:lpstr>Label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2 </dc:title>
  <dc:creator>Andreas Enggar</dc:creator>
  <cp:lastModifiedBy>Andreas Enggar</cp:lastModifiedBy>
  <cp:revision>1</cp:revision>
  <dcterms:created xsi:type="dcterms:W3CDTF">2022-04-28T04:44:49Z</dcterms:created>
  <dcterms:modified xsi:type="dcterms:W3CDTF">2022-04-28T05:18:39Z</dcterms:modified>
</cp:coreProperties>
</file>