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0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81498"/>
  </p:normalViewPr>
  <p:slideViewPr>
    <p:cSldViewPr snapToGrid="0" snapToObjects="1">
      <p:cViewPr varScale="1">
        <p:scale>
          <a:sx n="172" d="100"/>
          <a:sy n="172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这就是我们即将开始的课程，引入标题后。大家好，开始课程之前，我先进行简单的个人介绍，牛皮吹完了，我们言归正传，大家都知道</a:t>
            </a:r>
            <a:endParaRPr kumimoji="1" lang="en-US" altLang="zh-CN" dirty="0"/>
          </a:p>
          <a:p>
            <a:r>
              <a:rPr kumimoji="1" lang="zh-CN" altLang="en-US" dirty="0"/>
              <a:t>电商业务：阿里，京东，拼多多，亚马逊</a:t>
            </a:r>
            <a:endParaRPr kumimoji="1" lang="en-US" altLang="zh-CN" dirty="0"/>
          </a:p>
          <a:p>
            <a:r>
              <a:rPr kumimoji="1" lang="zh-CN" altLang="en-US" dirty="0"/>
              <a:t>业务规模和技术难度来说，电商系统组成：商品和类目，搜索和推荐，交易和订单，支付和结算，营销和优惠，供应链和物流，会员和权益、买家和卖家等，</a:t>
            </a:r>
            <a:endParaRPr kumimoji="1" lang="en-US" altLang="zh-CN" dirty="0"/>
          </a:p>
          <a:p>
            <a:r>
              <a:rPr kumimoji="1" lang="zh-CN" altLang="en-US" dirty="0"/>
              <a:t>引入秒杀系统，一秒杀完，火车票，秒杀系统的特点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双十一实战背景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秒杀特点典型，完整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举一反三，触类旁通，吾生也有涯，而知也无涯。以有涯随无涯，殆已！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架构持续优化和演进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096288" y="2558868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系统设计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096288" y="1244624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系统分析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527416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二 系统分析设计和实现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90188" y="2980004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096288" y="4205566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系统实现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590188" y="16657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业务场景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2590188" y="20443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技术目标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2590188" y="3319883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2590188" y="3784429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105508" y="471201"/>
            <a:ext cx="597255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秒杀系统分析【业务场景】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4271" y="1455462"/>
            <a:ext cx="1777451" cy="2777268"/>
          </a:xfrm>
          <a:prstGeom prst="round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400">
                <a:solidFill>
                  <a:srgbClr val="FF0000"/>
                </a:solidFill>
              </a:rPr>
              <a:t>秒杀</a:t>
            </a:r>
            <a:r>
              <a:rPr lang="zh-CN" sz="1400"/>
              <a:t>就是在</a:t>
            </a:r>
            <a:r>
              <a:rPr lang="zh-CN" sz="1400">
                <a:solidFill>
                  <a:srgbClr val="FF0000"/>
                </a:solidFill>
              </a:rPr>
              <a:t>同一个时刻</a:t>
            </a:r>
            <a:r>
              <a:rPr lang="zh-CN" sz="1400"/>
              <a:t>有</a:t>
            </a:r>
            <a:r>
              <a:rPr lang="zh-CN" sz="1400">
                <a:solidFill>
                  <a:srgbClr val="FF0000"/>
                </a:solidFill>
              </a:rPr>
              <a:t>大量的用户</a:t>
            </a:r>
            <a:r>
              <a:rPr lang="zh-CN" sz="1400"/>
              <a:t>争抢购买</a:t>
            </a:r>
            <a:r>
              <a:rPr lang="zh-CN" sz="1400">
                <a:solidFill>
                  <a:srgbClr val="FF0000"/>
                </a:solidFill>
              </a:rPr>
              <a:t>同一个商品</a:t>
            </a:r>
            <a:r>
              <a:rPr lang="zh-CN" sz="1400"/>
              <a:t>并完成交易的过程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32630" y="1455462"/>
            <a:ext cx="1777451" cy="2777268"/>
          </a:xfrm>
          <a:prstGeom prst="roundRec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endParaRPr lang="zh-CN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10135" y="1455462"/>
            <a:ext cx="1777451" cy="2777268"/>
          </a:xfrm>
          <a:prstGeom prst="round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443905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场景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2264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特点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98660" y="1125262"/>
            <a:ext cx="88927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核心问题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2877250" y="25718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燕尾形箭头 13"/>
          <p:cNvSpPr/>
          <p:nvPr/>
        </p:nvSpPr>
        <p:spPr>
          <a:xfrm>
            <a:off x="5876717" y="26219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7043426" y="1616544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高并发读</a:t>
            </a:r>
          </a:p>
        </p:txBody>
      </p:sp>
      <p:sp>
        <p:nvSpPr>
          <p:cNvPr id="16" name="矩形 15"/>
          <p:cNvSpPr/>
          <p:nvPr/>
        </p:nvSpPr>
        <p:spPr>
          <a:xfrm>
            <a:off x="7043426" y="2279385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高并发写</a:t>
            </a:r>
          </a:p>
        </p:txBody>
      </p:sp>
      <p:sp>
        <p:nvSpPr>
          <p:cNvPr id="17" name="矩形 16"/>
          <p:cNvSpPr/>
          <p:nvPr/>
        </p:nvSpPr>
        <p:spPr>
          <a:xfrm>
            <a:off x="7043426" y="2942226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高可用</a:t>
            </a:r>
          </a:p>
        </p:txBody>
      </p:sp>
      <p:sp>
        <p:nvSpPr>
          <p:cNvPr id="18" name="矩形 17"/>
          <p:cNvSpPr/>
          <p:nvPr/>
        </p:nvSpPr>
        <p:spPr>
          <a:xfrm>
            <a:off x="7043426" y="3605067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超卖</a:t>
            </a:r>
          </a:p>
        </p:txBody>
      </p:sp>
      <p:sp>
        <p:nvSpPr>
          <p:cNvPr id="19" name="矩形 18"/>
          <p:cNvSpPr/>
          <p:nvPr/>
        </p:nvSpPr>
        <p:spPr>
          <a:xfrm>
            <a:off x="4065920" y="213317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瞬时流量激增</a:t>
            </a:r>
          </a:p>
        </p:txBody>
      </p:sp>
      <p:sp>
        <p:nvSpPr>
          <p:cNvPr id="20" name="矩形 19"/>
          <p:cNvSpPr/>
          <p:nvPr/>
        </p:nvSpPr>
        <p:spPr>
          <a:xfrm>
            <a:off x="4065920" y="289218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用户数远超商品数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92808" y="471201"/>
            <a:ext cx="588930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秒杀系统分析【技术目标】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3034" y="1971942"/>
            <a:ext cx="722090" cy="1821888"/>
          </a:xfrm>
          <a:prstGeom prst="round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Calibri"/>
                <a:ea typeface="Microsoft YaHei"/>
              </a:rPr>
              <a:t>技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术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目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9412" y="1322153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3F3F3F"/>
                </a:solidFill>
                <a:latin typeface="Microsoft YaHei"/>
                <a:ea typeface="Microsoft YaHei"/>
              </a:rPr>
              <a:t>支撑千万级高并发的秒杀业务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99412" y="253859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实时控制秒杀活动的状态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99412" y="365496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防止库存超卖导造成资损或卖不完</a:t>
            </a:r>
          </a:p>
        </p:txBody>
      </p:sp>
      <p:cxnSp>
        <p:nvCxnSpPr>
          <p:cNvPr id="11" name="肘形连接符 10"/>
          <p:cNvCxnSpPr>
            <a:stCxn id="0" idx="0"/>
            <a:endCxn id="0" idx="0"/>
          </p:cNvCxnSpPr>
          <p:nvPr/>
        </p:nvCxnSpPr>
        <p:spPr>
          <a:xfrm flipV="1">
            <a:off x="2321796" y="1666534"/>
            <a:ext cx="922053" cy="1199780"/>
          </a:xfrm>
          <a:prstGeom prst="bentConnector3">
            <a:avLst>
              <a:gd name="adj1" fmla="val 48795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/>
          <p:cNvCxnSpPr>
            <a:stCxn id="0" idx="0"/>
            <a:endCxn id="0" idx="0"/>
          </p:cNvCxnSpPr>
          <p:nvPr/>
        </p:nvCxnSpPr>
        <p:spPr>
          <a:xfrm>
            <a:off x="2800213" y="2861916"/>
            <a:ext cx="463687" cy="1120768"/>
          </a:xfrm>
          <a:prstGeom prst="bentConnector3">
            <a:avLst>
              <a:gd name="adj1" fmla="val -5103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直线箭头连接符 12"/>
          <p:cNvCxnSpPr>
            <a:stCxn id="0" idx="0"/>
            <a:endCxn id="9" idx="1"/>
          </p:cNvCxnSpPr>
          <p:nvPr/>
        </p:nvCxnSpPr>
        <p:spPr>
          <a:xfrm>
            <a:off x="2788377" y="2863146"/>
            <a:ext cx="411036" cy="316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FF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课程设计和课程目标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E6D1-F263-A544-9C79-C681B3CB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7F11-07FC-5C4E-A7E5-3A24EC81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9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1524</Words>
  <Application>Microsoft Macintosh PowerPoint</Application>
  <PresentationFormat>全屏显示(16:9)</PresentationFormat>
  <Paragraphs>264</Paragraphs>
  <Slides>53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20</cp:revision>
  <dcterms:modified xsi:type="dcterms:W3CDTF">2020-02-19T09:22:51Z</dcterms:modified>
</cp:coreProperties>
</file>