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16" r:id="rId4"/>
    <p:sldId id="314" r:id="rId5"/>
    <p:sldId id="258" r:id="rId6"/>
    <p:sldId id="315" r:id="rId7"/>
    <p:sldId id="324" r:id="rId8"/>
    <p:sldId id="317" r:id="rId9"/>
    <p:sldId id="325" r:id="rId10"/>
    <p:sldId id="319" r:id="rId11"/>
    <p:sldId id="320" r:id="rId12"/>
    <p:sldId id="322" r:id="rId13"/>
    <p:sldId id="326" r:id="rId14"/>
    <p:sldId id="323" r:id="rId15"/>
    <p:sldId id="328" r:id="rId16"/>
    <p:sldId id="327" r:id="rId17"/>
    <p:sldId id="329" r:id="rId18"/>
    <p:sldId id="330" r:id="rId19"/>
    <p:sldId id="331" r:id="rId20"/>
  </p:sldIdLst>
  <p:sldSz cx="9144000" cy="5143500" type="screen16x9"/>
  <p:notesSz cx="6858000" cy="9144000"/>
  <p:defaultTextStyle>
    <a:lvl1pPr marL="0" lvl="0" algn="l" defTabSz="685800">
      <a:defRPr sz="1350" kern="1200">
        <a:solidFill>
          <a:schemeClr val="tx1"/>
        </a:solidFill>
        <a:latin typeface="Calibri"/>
        <a:ea typeface="等线"/>
      </a:defRPr>
    </a:lvl1pPr>
    <a:lvl2pPr marL="342900" lvl="1" algn="l" defTabSz="685800">
      <a:defRPr sz="1350" kern="1200">
        <a:solidFill>
          <a:schemeClr val="tx1"/>
        </a:solidFill>
        <a:latin typeface="Calibri"/>
        <a:ea typeface="等线"/>
      </a:defRPr>
    </a:lvl2pPr>
    <a:lvl3pPr marL="685800" lvl="2" algn="l" defTabSz="685800">
      <a:defRPr sz="1350" kern="1200">
        <a:solidFill>
          <a:schemeClr val="tx1"/>
        </a:solidFill>
        <a:latin typeface="Calibri"/>
        <a:ea typeface="等线"/>
      </a:defRPr>
    </a:lvl3pPr>
    <a:lvl4pPr marL="1028700" lvl="3" algn="l" defTabSz="685800">
      <a:defRPr sz="1350" kern="1200">
        <a:solidFill>
          <a:schemeClr val="tx1"/>
        </a:solidFill>
        <a:latin typeface="Calibri"/>
        <a:ea typeface="等线"/>
      </a:defRPr>
    </a:lvl4pPr>
    <a:lvl5pPr marL="1371600" lvl="4" algn="l" defTabSz="685800">
      <a:defRPr sz="1350" kern="1200">
        <a:solidFill>
          <a:schemeClr val="tx1"/>
        </a:solidFill>
        <a:latin typeface="Calibri"/>
        <a:ea typeface="等线"/>
      </a:defRPr>
    </a:lvl5pPr>
    <a:lvl6pPr marL="1714500" lvl="5" algn="l" defTabSz="685800">
      <a:defRPr sz="1350" kern="1200">
        <a:solidFill>
          <a:schemeClr val="tx1"/>
        </a:solidFill>
        <a:latin typeface="Calibri"/>
        <a:ea typeface="等线"/>
      </a:defRPr>
    </a:lvl6pPr>
    <a:lvl7pPr marL="2057400" lvl="6" algn="l" defTabSz="685800">
      <a:defRPr sz="1350" kern="1200">
        <a:solidFill>
          <a:schemeClr val="tx1"/>
        </a:solidFill>
        <a:latin typeface="Calibri"/>
        <a:ea typeface="等线"/>
      </a:defRPr>
    </a:lvl7pPr>
    <a:lvl8pPr marL="2400300" lvl="7" algn="l" defTabSz="685800">
      <a:defRPr sz="1350" kern="1200">
        <a:solidFill>
          <a:schemeClr val="tx1"/>
        </a:solidFill>
        <a:latin typeface="Calibri"/>
        <a:ea typeface="等线"/>
      </a:defRPr>
    </a:lvl8pPr>
    <a:lvl9pPr marL="2743200" lvl="8" algn="l" defTabSz="685800">
      <a:defRPr sz="1350" kern="1200">
        <a:solidFill>
          <a:schemeClr val="tx1"/>
        </a:solidFill>
        <a:latin typeface="Calibri"/>
        <a:ea typeface="等线"/>
      </a:defRPr>
    </a:lvl9pPr>
  </p:defaultTextStyle>
  <p:extLst>
    <p:ext uri="{521415D9-36F7-43E2-AB2F-B90AF26B5E84}">
      <p14:sectionLst xmlns:p14="http://schemas.microsoft.com/office/powerpoint/2010/main">
        <p14:section name="开篇" id="{C4636F1E-A89A-48E0-8297-26E564C92B78}">
          <p14:sldIdLst>
            <p14:sldId id="256"/>
            <p14:sldId id="257"/>
          </p14:sldIdLst>
        </p14:section>
        <p14:section name="课程介绍和课程目标" id="{8A3E0FE3-F0DD-413E-8609-B56748285D5B}">
          <p14:sldIdLst>
            <p14:sldId id="316"/>
            <p14:sldId id="314"/>
            <p14:sldId id="258"/>
            <p14:sldId id="315"/>
            <p14:sldId id="324"/>
          </p14:sldIdLst>
        </p14:section>
        <p14:section name="基础秒杀系统设计和实现" id="{0C42916E-F34E-4096-A45F-F45BB9F46029}">
          <p14:sldIdLst>
            <p14:sldId id="317"/>
            <p14:sldId id="325"/>
            <p14:sldId id="319"/>
            <p14:sldId id="320"/>
            <p14:sldId id="322"/>
            <p14:sldId id="326"/>
            <p14:sldId id="323"/>
            <p14:sldId id="328"/>
            <p14:sldId id="327"/>
            <p14:sldId id="329"/>
            <p14:sldId id="330"/>
            <p14:sldId id="331"/>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fontRef idx="minor">
          <a:srgbClr val="000000"/>
        </a:fontRef>
        <a:schemeClr val="lt1"/>
      </a:tcTxStyle>
      <a:tcStyle>
        <a:tcBdr/>
        <a:fill>
          <a:solidFill>
            <a:schemeClr val="accent3"/>
          </a:solidFill>
        </a:fill>
      </a:tcStyle>
    </a:lastCol>
    <a:firstCol>
      <a:tcTxStyle b="on">
        <a:fontRef idx="minor">
          <a:srgbClr val="000000"/>
        </a:fontRef>
        <a:schemeClr val="lt1"/>
      </a:tcTxStyle>
      <a:tcStyle>
        <a:tcBdr/>
        <a:fill>
          <a:solidFill>
            <a:schemeClr val="accent3"/>
          </a:solidFill>
        </a:fill>
      </a:tcStyle>
    </a:firstCol>
    <a:lastRow>
      <a:tcTxStyle b="on">
        <a:fontRef idx="minor">
          <a:srgbClr val="000000"/>
        </a:fontRef>
        <a:schemeClr val="lt1"/>
      </a:tcTxStyle>
      <a:tcStyle>
        <a:tcBdr>
          <a:top>
            <a:ln w="38100" cmpd="sng">
              <a:solidFill>
                <a:schemeClr val="lt1"/>
              </a:solidFill>
            </a:ln>
          </a:top>
        </a:tcBdr>
        <a:fill>
          <a:solidFill>
            <a:schemeClr val="accent3"/>
          </a:solidFill>
        </a:fill>
      </a:tcStyle>
    </a:lastRow>
    <a:firstRow>
      <a:tcTxStyle b="on">
        <a:fontRef idx="minor">
          <a:srgbClr val="000000"/>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srgbClr val="000000"/>
        </a:fontRef>
        <a:schemeClr val="lt1"/>
      </a:tcTxStyle>
      <a:tcStyle>
        <a:tcBdr/>
        <a:fill>
          <a:solidFill>
            <a:schemeClr val="accent4"/>
          </a:solidFill>
        </a:fill>
      </a:tcStyle>
    </a:lastCol>
    <a:firstCol>
      <a:tcTxStyle b="on">
        <a:fontRef idx="minor">
          <a:srgbClr val="000000"/>
        </a:fontRef>
        <a:schemeClr val="lt1"/>
      </a:tcTxStyle>
      <a:tcStyle>
        <a:tcBdr/>
        <a:fill>
          <a:solidFill>
            <a:schemeClr val="accent4"/>
          </a:solidFill>
        </a:fill>
      </a:tcStyle>
    </a:firstCol>
    <a:lastRow>
      <a:tcTxStyle b="on">
        <a:fontRef idx="minor">
          <a:srgbClr val="000000"/>
        </a:fontRef>
        <a:schemeClr val="lt1"/>
      </a:tcTxStyle>
      <a:tcStyle>
        <a:tcBdr>
          <a:top>
            <a:ln w="38100" cmpd="sng">
              <a:solidFill>
                <a:schemeClr val="lt1"/>
              </a:solidFill>
            </a:ln>
          </a:top>
        </a:tcBdr>
        <a:fill>
          <a:solidFill>
            <a:schemeClr val="accent4"/>
          </a:solidFill>
        </a:fill>
      </a:tcStyle>
    </a:lastRow>
    <a:firstRow>
      <a:tcTxStyle b="on">
        <a:fontRef idx="minor">
          <a:srgbClr val="000000"/>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srgbClr val="000000"/>
        </a:fontRef>
        <a:schemeClr val="lt1"/>
      </a:tcTxStyle>
      <a:tcStyle>
        <a:tcBdr/>
        <a:fill>
          <a:solidFill>
            <a:schemeClr val="accent5"/>
          </a:solidFill>
        </a:fill>
      </a:tcStyle>
    </a:lastCol>
    <a:firstCol>
      <a:tcTxStyle b="on">
        <a:fontRef idx="minor">
          <a:srgbClr val="000000"/>
        </a:fontRef>
        <a:schemeClr val="lt1"/>
      </a:tcTxStyle>
      <a:tcStyle>
        <a:tcBdr/>
        <a:fill>
          <a:solidFill>
            <a:schemeClr val="accent5"/>
          </a:solidFill>
        </a:fill>
      </a:tcStyle>
    </a:firstCol>
    <a:lastRow>
      <a:tcTxStyle b="on">
        <a:fontRef idx="minor">
          <a:srgbClr val="000000"/>
        </a:fontRef>
        <a:schemeClr val="lt1"/>
      </a:tcTxStyle>
      <a:tcStyle>
        <a:tcBdr>
          <a:top>
            <a:ln w="38100" cmpd="sng">
              <a:solidFill>
                <a:schemeClr val="lt1"/>
              </a:solidFill>
            </a:ln>
          </a:top>
        </a:tcBdr>
        <a:fill>
          <a:solidFill>
            <a:schemeClr val="accent5"/>
          </a:solidFill>
        </a:fill>
      </a:tcStyle>
    </a:lastRow>
    <a:firstRow>
      <a:tcTxStyle b="on">
        <a:fontRef idx="minor">
          <a:srgbClr val="000000"/>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srgbClr val="000000"/>
        </a:fontRef>
        <a:schemeClr val="lt1"/>
      </a:tcTxStyle>
      <a:tcStyle>
        <a:tcBdr/>
        <a:fill>
          <a:solidFill>
            <a:schemeClr val="accent6"/>
          </a:solidFill>
        </a:fill>
      </a:tcStyle>
    </a:lastCol>
    <a:firstCol>
      <a:tcTxStyle b="on">
        <a:fontRef idx="minor">
          <a:srgbClr val="000000"/>
        </a:fontRef>
        <a:schemeClr val="lt1"/>
      </a:tcTxStyle>
      <a:tcStyle>
        <a:tcBdr/>
        <a:fill>
          <a:solidFill>
            <a:schemeClr val="accent6"/>
          </a:solidFill>
        </a:fill>
      </a:tcStyle>
    </a:firstCol>
    <a:lastRow>
      <a:tcTxStyle b="on">
        <a:fontRef idx="minor">
          <a:srgbClr val="000000"/>
        </a:fontRef>
        <a:schemeClr val="lt1"/>
      </a:tcTxStyle>
      <a:tcStyle>
        <a:tcBdr>
          <a:top>
            <a:ln w="38100" cmpd="sng">
              <a:solidFill>
                <a:schemeClr val="lt1"/>
              </a:solidFill>
            </a:ln>
          </a:top>
        </a:tcBdr>
        <a:fill>
          <a:solidFill>
            <a:schemeClr val="accent6"/>
          </a:solidFill>
        </a:fill>
      </a:tcStyle>
    </a:lastRow>
    <a:firstRow>
      <a:tcTxStyle b="on">
        <a:fontRef idx="minor">
          <a:srgbClr val="000000"/>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w="38100" cmpd="sng">
              <a:solidFill>
                <a:schemeClr val="lt1"/>
              </a:solidFill>
            </a:ln>
          </a:top>
        </a:tcBdr>
        <a:fill>
          <a:solidFill>
            <a:schemeClr val="dk1"/>
          </a:solidFill>
        </a:fill>
      </a:tcStyle>
    </a:lastRow>
    <a:firstRow>
      <a:tcTxStyle b="on">
        <a:fontRef idx="minor">
          <a:srgbClr val="000000"/>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4"/>
          </a:solidFill>
        </a:fill>
      </a:tcStyle>
    </a:lastCol>
    <a:firstCol>
      <a:tcTxStyle b="on">
        <a:fontRef idx="minor">
          <a:srgbClr val="00000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firstRow>
      <a:tcTxStyle b="on">
        <a:fontRef idx="minor">
          <a:srgbClr val="00000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5"/>
          </a:solidFill>
        </a:fill>
      </a:tcStyle>
    </a:lastCol>
    <a:firstCol>
      <a:tcTxStyle b="on">
        <a:fontRef idx="minor">
          <a:srgbClr val="00000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firstRow>
      <a:tcTxStyle b="on">
        <a:fontRef idx="minor">
          <a:srgbClr val="00000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6"/>
          </a:solidFill>
        </a:fill>
      </a:tcStyle>
    </a:lastCol>
    <a:firstCol>
      <a:tcTxStyle b="on">
        <a:fontRef idx="minor">
          <a:srgbClr val="00000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firstRow>
      <a:tcTxStyle b="on">
        <a:fontRef idx="minor">
          <a:srgbClr val="00000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rgbClr val="00000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rgbClr val="00000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wholeTbl>
      <a:tcTxStyle>
        <a:fontRef idx="minor">
          <a:srgbClr val="000000"/>
        </a:fontRef>
        <a:schemeClr val="dk1"/>
      </a:tcTxStyle>
      <a:tcStyle>
        <a:tcBdr>
          <a:left>
            <a:ln w="6350" cap="flat" cmpd="sng">
              <a:solidFill>
                <a:schemeClr val="accent1"/>
              </a:solidFill>
              <a:prstDash val="solid"/>
              <a:miter/>
            </a:ln>
          </a:left>
          <a:right>
            <a:ln w="6350" cap="flat" cmpd="sng">
              <a:solidFill>
                <a:schemeClr val="accent1"/>
              </a:solidFill>
              <a:prstDash val="solid"/>
              <a:miter/>
            </a:ln>
          </a:right>
          <a:top>
            <a:ln w="6350" cap="flat" cmpd="sng">
              <a:solidFill>
                <a:schemeClr val="accent1"/>
              </a:solidFill>
              <a:prstDash val="solid"/>
              <a:miter/>
            </a:ln>
          </a:top>
          <a:bottom>
            <a:ln w="6350" cap="flat" cmpd="sng">
              <a:solidFill>
                <a:schemeClr val="accent1"/>
              </a:solidFill>
              <a:prstDash val="solid"/>
              <a:miter/>
            </a:ln>
          </a:bottom>
          <a:insideH>
            <a:ln w="6350" cap="flat" cmpd="sng">
              <a:solidFill>
                <a:schemeClr val="accent1"/>
              </a:solidFill>
              <a:prstDash val="solid"/>
              <a:miter/>
            </a:ln>
          </a:insideH>
          <a:insideV>
            <a:ln w="6350" cap="flat" cmpd="sng">
              <a:solidFill>
                <a:schemeClr val="accent1"/>
              </a:solidFill>
              <a:prstDash val="solid"/>
              <a:miter/>
            </a:ln>
          </a:insideV>
        </a:tcBdr>
        <a:fill>
          <a:noFill/>
        </a:fill>
      </a:tcStyle>
    </a:wholeTbl>
    <a:band1H>
      <a:tcStyle>
        <a:tcBdr/>
        <a:fill>
          <a:solidFill>
            <a:schemeClr val="accent1">
              <a:alpha val="40000"/>
            </a:schemeClr>
          </a:solidFill>
        </a:fill>
      </a:tcStyle>
    </a:band1H>
    <a:band1V>
      <a:tcStyle>
        <a:tcBdr>
          <a:top>
            <a:ln w="6350" cap="flat" cmpd="sng">
              <a:solidFill>
                <a:schemeClr val="accent1"/>
              </a:solidFill>
              <a:prstDash val="solid"/>
              <a:miter/>
            </a:ln>
          </a:top>
          <a:bottom>
            <a:ln w="6350" cap="flat" cmpd="sng">
              <a:solidFill>
                <a:schemeClr val="accent1"/>
              </a:solidFill>
              <a:prstDash val="solid"/>
              <a:miter/>
            </a:ln>
          </a:bottom>
        </a:tcBdr>
        <a:fill>
          <a:solidFill>
            <a:schemeClr val="accent1">
              <a:alpha val="40000"/>
            </a:schemeClr>
          </a:solidFill>
        </a:fill>
      </a:tcStyle>
    </a:band1V>
    <a:lastCol>
      <a:tcTxStyle b="on"/>
      <a:tcStyle>
        <a:tcBdr>
          <a:left>
            <a:ln w="12700" cap="flat" cmpd="sng">
              <a:solidFill>
                <a:schemeClr val="accent1"/>
              </a:solidFill>
              <a:prstDash val="solid"/>
              <a:miter/>
            </a:ln>
          </a:left>
          <a:right>
            <a:ln w="6350" cap="flat" cmpd="sng">
              <a:solidFill>
                <a:schemeClr val="accent1"/>
              </a:solidFill>
              <a:prstDash val="solid"/>
              <a:miter/>
            </a:ln>
          </a:right>
          <a:top>
            <a:ln w="6350" cap="flat" cmpd="sng">
              <a:solidFill>
                <a:schemeClr val="accent1"/>
              </a:solidFill>
              <a:prstDash val="solid"/>
              <a:miter/>
            </a:ln>
          </a:top>
          <a:bottom>
            <a:ln w="6350" cap="flat" cmpd="sng">
              <a:solidFill>
                <a:schemeClr val="accent1"/>
              </a:solidFill>
              <a:prstDash val="solid"/>
              <a:miter/>
            </a:ln>
          </a:bottom>
          <a:insideH>
            <a:ln w="6350" cap="flat" cmpd="sng">
              <a:solidFill>
                <a:schemeClr val="accent1"/>
              </a:solidFill>
              <a:prstDash val="solid"/>
              <a:miter/>
            </a:ln>
          </a:insideH>
          <a:insideV>
            <a:ln>
              <a:noFill/>
            </a:ln>
          </a:insideV>
        </a:tcBdr>
      </a:tcStyle>
    </a:lastCol>
    <a:firstCol>
      <a:tcTxStyle b="on"/>
      <a:tcStyle>
        <a:tcBdr>
          <a:left>
            <a:ln w="6350" cap="flat" cmpd="sng">
              <a:solidFill>
                <a:schemeClr val="accent1"/>
              </a:solidFill>
              <a:prstDash val="solid"/>
              <a:miter/>
            </a:ln>
          </a:left>
          <a:right>
            <a:ln w="12700" cap="flat" cmpd="sng">
              <a:solidFill>
                <a:schemeClr val="accent1"/>
              </a:solidFill>
              <a:prstDash val="solid"/>
              <a:miter/>
            </a:ln>
          </a:right>
          <a:top>
            <a:ln w="6350" cap="flat" cmpd="sng">
              <a:solidFill>
                <a:schemeClr val="accent1"/>
              </a:solidFill>
              <a:prstDash val="solid"/>
              <a:miter/>
            </a:ln>
          </a:top>
          <a:bottom>
            <a:ln w="6350" cap="flat" cmpd="sng">
              <a:solidFill>
                <a:schemeClr val="accent1"/>
              </a:solidFill>
              <a:prstDash val="solid"/>
              <a:miter/>
            </a:ln>
          </a:bottom>
          <a:insideH>
            <a:ln w="6350" cap="flat" cmpd="sng">
              <a:solidFill>
                <a:schemeClr val="accent1"/>
              </a:solidFill>
              <a:prstDash val="solid"/>
              <a:miter/>
            </a:ln>
          </a:insideH>
          <a:insideV>
            <a:ln>
              <a:noFill/>
            </a:ln>
          </a:insideV>
        </a:tcBdr>
      </a:tcStyle>
    </a:firstCol>
    <a:lastRow>
      <a:tcTxStyle b="on"/>
      <a:tcStyle>
        <a:tcBdr>
          <a:left>
            <a:ln w="6350" cap="flat" cmpd="sng">
              <a:solidFill>
                <a:schemeClr val="accent1"/>
              </a:solidFill>
              <a:prstDash val="solid"/>
              <a:miter/>
            </a:ln>
          </a:left>
          <a:right>
            <a:ln w="6350" cap="flat" cmpd="sng">
              <a:solidFill>
                <a:schemeClr val="accent1"/>
              </a:solidFill>
              <a:prstDash val="solid"/>
              <a:miter/>
            </a:ln>
          </a:right>
          <a:top>
            <a:ln w="12700" cap="flat" cmpd="sng">
              <a:solidFill>
                <a:schemeClr val="accent1"/>
              </a:solidFill>
              <a:prstDash val="solid"/>
              <a:miter/>
            </a:ln>
          </a:top>
          <a:bottom>
            <a:ln w="12700" cap="flat" cmpd="sng">
              <a:solidFill>
                <a:schemeClr val="accent1"/>
              </a:solidFill>
              <a:prstDash val="solid"/>
              <a:miter/>
            </a:ln>
          </a:bottom>
          <a:insideH>
            <a:ln>
              <a:noFill/>
            </a:ln>
          </a:insideH>
          <a:insideV>
            <a:ln>
              <a:noFill/>
            </a:ln>
          </a:insideV>
        </a:tcBdr>
        <a:fill>
          <a:noFill/>
        </a:fill>
      </a:tcStyle>
    </a:lastRow>
    <a:firstRow>
      <a:tcTxStyle b="on">
        <a:fontRef idx="minor">
          <a:srgbClr val="000000"/>
        </a:fontRef>
        <a:schemeClr val="lt1"/>
      </a:tcTxStyle>
      <a:tcStyle>
        <a:tcBdr>
          <a:left>
            <a:ln w="6350" cap="flat" cmpd="sng">
              <a:solidFill>
                <a:schemeClr val="accent1"/>
              </a:solidFill>
              <a:prstDash val="solid"/>
              <a:miter/>
            </a:ln>
          </a:left>
          <a:right>
            <a:ln w="6350" cap="flat" cmpd="sng">
              <a:solidFill>
                <a:schemeClr val="accent1"/>
              </a:solidFill>
              <a:prstDash val="solid"/>
              <a:miter/>
            </a:ln>
          </a:right>
          <a:top>
            <a:ln w="6350" cap="flat" cmpd="sng">
              <a:solidFill>
                <a:schemeClr val="accent1"/>
              </a:solidFill>
              <a:prstDash val="solid"/>
              <a:miter/>
            </a:ln>
          </a:top>
          <a:bottom>
            <a:ln w="12700" cap="flat" cmpd="sng">
              <a:solidFill>
                <a:schemeClr val="lt1"/>
              </a:solidFill>
              <a:prstDash val="solid"/>
              <a:miter/>
            </a:ln>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91" autoAdjust="0"/>
  </p:normalViewPr>
  <p:slideViewPr>
    <p:cSldViewPr snapToGrid="0" showGuides="1">
      <p:cViewPr varScale="1">
        <p:scale>
          <a:sx n="115" d="100"/>
          <a:sy n="115" d="100"/>
        </p:scale>
        <p:origin x="14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2019/12/31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主要讲解这门课程需要哪些知识储备？</a:t>
            </a:r>
          </a:p>
        </p:txBody>
      </p:sp>
      <p:sp>
        <p:nvSpPr>
          <p:cNvPr id="4" name="灯片编号占位符 3"/>
          <p:cNvSpPr>
            <a:spLocks noGrp="1"/>
          </p:cNvSpPr>
          <p:nvPr>
            <p:ph type="sldNum" sz="quarter" idx="10"/>
          </p:nvPr>
        </p:nvSpPr>
        <p:spPr/>
        <p:txBody>
          <a:bodyPr/>
          <a:lstStyle/>
          <a:p>
            <a:fld id="{1B28674F-E567-AA4B-8C16-788D7CE21C4F}" type="slidenum">
              <a:rPr lang="en-US" altLang="zh-CN" smtClean="0"/>
              <a:t>5</a:t>
            </a:fld>
            <a:endParaRPr kumimoji="1" lang="zh-CN" altLang="en-US"/>
          </a:p>
        </p:txBody>
      </p:sp>
    </p:spTree>
    <p:extLst>
      <p:ext uri="{BB962C8B-B14F-4D97-AF65-F5344CB8AC3E}">
        <p14:creationId xmlns:p14="http://schemas.microsoft.com/office/powerpoint/2010/main" val="312617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需改为：秒杀详情系统 和 秒杀交易系统</a:t>
            </a:r>
          </a:p>
        </p:txBody>
      </p:sp>
      <p:sp>
        <p:nvSpPr>
          <p:cNvPr id="4" name="灯片编号占位符 3"/>
          <p:cNvSpPr>
            <a:spLocks noGrp="1"/>
          </p:cNvSpPr>
          <p:nvPr>
            <p:ph type="sldNum" sz="quarter" idx="10"/>
          </p:nvPr>
        </p:nvSpPr>
        <p:spPr/>
        <p:txBody>
          <a:bodyPr/>
          <a:lstStyle/>
          <a:p>
            <a:fld id="{1B28674F-E567-AA4B-8C16-788D7CE21C4F}" type="slidenum">
              <a:rPr lang="en-US" altLang="zh-CN" smtClean="0"/>
              <a:t>17</a:t>
            </a:fld>
            <a:endParaRPr kumimoji="1" lang="zh-CN" altLang="en-US"/>
          </a:p>
        </p:txBody>
      </p:sp>
    </p:spTree>
    <p:extLst>
      <p:ext uri="{BB962C8B-B14F-4D97-AF65-F5344CB8AC3E}">
        <p14:creationId xmlns:p14="http://schemas.microsoft.com/office/powerpoint/2010/main" val="39118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需改为：秒杀详情系统 和 秒杀交易系统</a:t>
            </a:r>
          </a:p>
        </p:txBody>
      </p:sp>
      <p:sp>
        <p:nvSpPr>
          <p:cNvPr id="4" name="灯片编号占位符 3"/>
          <p:cNvSpPr>
            <a:spLocks noGrp="1"/>
          </p:cNvSpPr>
          <p:nvPr>
            <p:ph type="sldNum" sz="quarter" idx="10"/>
          </p:nvPr>
        </p:nvSpPr>
        <p:spPr/>
        <p:txBody>
          <a:bodyPr/>
          <a:lstStyle/>
          <a:p>
            <a:fld id="{1B28674F-E567-AA4B-8C16-788D7CE21C4F}" type="slidenum">
              <a:rPr lang="en-US" altLang="zh-CN" smtClean="0"/>
              <a:t>18</a:t>
            </a:fld>
            <a:endParaRPr kumimoji="1" lang="zh-CN" altLang="en-US"/>
          </a:p>
        </p:txBody>
      </p:sp>
    </p:spTree>
    <p:extLst>
      <p:ext uri="{BB962C8B-B14F-4D97-AF65-F5344CB8AC3E}">
        <p14:creationId xmlns:p14="http://schemas.microsoft.com/office/powerpoint/2010/main" val="234817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主要讲解这门课程可以学到什么？</a:t>
            </a:r>
            <a:r>
              <a:rPr lang="en-US" altLang="zh-CN" dirty="0" err="1"/>
              <a:t>xmind</a:t>
            </a:r>
            <a:r>
              <a:rPr lang="zh-CN" altLang="en-US" dirty="0"/>
              <a:t>图</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6</a:t>
            </a:fld>
            <a:endParaRPr kumimoji="1" lang="zh-CN" altLang="en-US"/>
          </a:p>
        </p:txBody>
      </p:sp>
    </p:spTree>
    <p:extLst>
      <p:ext uri="{BB962C8B-B14F-4D97-AF65-F5344CB8AC3E}">
        <p14:creationId xmlns:p14="http://schemas.microsoft.com/office/powerpoint/2010/main" val="407594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主要讲解这门课程可以学到什么？</a:t>
            </a:r>
            <a:r>
              <a:rPr lang="en-US" altLang="zh-CN" dirty="0" err="1"/>
              <a:t>xmind</a:t>
            </a:r>
            <a:r>
              <a:rPr lang="zh-CN" altLang="en-US" dirty="0"/>
              <a:t>图</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7</a:t>
            </a:fld>
            <a:endParaRPr kumimoji="1" lang="zh-CN" altLang="en-US"/>
          </a:p>
        </p:txBody>
      </p:sp>
    </p:spTree>
    <p:extLst>
      <p:ext uri="{BB962C8B-B14F-4D97-AF65-F5344CB8AC3E}">
        <p14:creationId xmlns:p14="http://schemas.microsoft.com/office/powerpoint/2010/main" val="214609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系统分析包括：场景、特点、核心需解决的问题采用：</a:t>
            </a:r>
            <a:r>
              <a:rPr lang="en-US" altLang="zh-CN" dirty="0"/>
              <a:t>=》</a:t>
            </a:r>
            <a:r>
              <a:rPr lang="zh-CN" altLang="en-US" dirty="0"/>
              <a:t>递进</a:t>
            </a:r>
          </a:p>
        </p:txBody>
      </p:sp>
      <p:sp>
        <p:nvSpPr>
          <p:cNvPr id="4" name="灯片编号占位符 3"/>
          <p:cNvSpPr>
            <a:spLocks noGrp="1"/>
          </p:cNvSpPr>
          <p:nvPr>
            <p:ph type="sldNum" sz="quarter" idx="10"/>
          </p:nvPr>
        </p:nvSpPr>
        <p:spPr/>
        <p:txBody>
          <a:bodyPr/>
          <a:lstStyle/>
          <a:p>
            <a:fld id="{1B28674F-E567-AA4B-8C16-788D7CE21C4F}" type="slidenum">
              <a:rPr lang="en-US" altLang="zh-CN" smtClean="0"/>
              <a:t>9</a:t>
            </a:fld>
            <a:endParaRPr kumimoji="1" lang="zh-CN" altLang="en-US"/>
          </a:p>
        </p:txBody>
      </p:sp>
    </p:spTree>
    <p:extLst>
      <p:ext uri="{BB962C8B-B14F-4D97-AF65-F5344CB8AC3E}">
        <p14:creationId xmlns:p14="http://schemas.microsoft.com/office/powerpoint/2010/main" val="27167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D9D9D9"/>
                </a:solidFill>
              </a:rPr>
              <a:t>图+例子 来讲解为何分层、如何分层、分层的优劣及使用场景</a:t>
            </a:r>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12</a:t>
            </a:fld>
            <a:endParaRPr kumimoji="1" lang="zh-CN" altLang="en-US"/>
          </a:p>
        </p:txBody>
      </p:sp>
    </p:spTree>
    <p:extLst>
      <p:ext uri="{BB962C8B-B14F-4D97-AF65-F5344CB8AC3E}">
        <p14:creationId xmlns:p14="http://schemas.microsoft.com/office/powerpoint/2010/main" val="380605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D9D9D9"/>
                </a:solidFill>
              </a:rPr>
              <a:t>图+例子 来讲解为何分层、如何分层、分层的优劣及使用场景</a:t>
            </a:r>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13</a:t>
            </a:fld>
            <a:endParaRPr kumimoji="1" lang="zh-CN" altLang="en-US"/>
          </a:p>
        </p:txBody>
      </p:sp>
    </p:spTree>
    <p:extLst>
      <p:ext uri="{BB962C8B-B14F-4D97-AF65-F5344CB8AC3E}">
        <p14:creationId xmlns:p14="http://schemas.microsoft.com/office/powerpoint/2010/main" val="157136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需改为动画效果</a:t>
            </a:r>
          </a:p>
          <a:p>
            <a:r>
              <a:rPr lang="zh-CN" altLang="zh-CN" dirty="0"/>
              <a:t>+接入层的流量管控</a:t>
            </a:r>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14</a:t>
            </a:fld>
            <a:endParaRPr kumimoji="1" lang="zh-CN" altLang="en-US"/>
          </a:p>
        </p:txBody>
      </p:sp>
    </p:spTree>
    <p:extLst>
      <p:ext uri="{BB962C8B-B14F-4D97-AF65-F5344CB8AC3E}">
        <p14:creationId xmlns:p14="http://schemas.microsoft.com/office/powerpoint/2010/main" val="308946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微软雅黑" panose="020B0503020204020204" pitchFamily="34" charset="-122"/>
                <a:ea typeface="+mn-ea"/>
              </a:rPr>
              <a:t>以demo的设计为准</a:t>
            </a:r>
          </a:p>
        </p:txBody>
      </p:sp>
      <p:sp>
        <p:nvSpPr>
          <p:cNvPr id="4" name="灯片编号占位符 3"/>
          <p:cNvSpPr>
            <a:spLocks noGrp="1"/>
          </p:cNvSpPr>
          <p:nvPr>
            <p:ph type="sldNum" sz="quarter" idx="10"/>
          </p:nvPr>
        </p:nvSpPr>
        <p:spPr/>
        <p:txBody>
          <a:bodyPr/>
          <a:lstStyle/>
          <a:p>
            <a:fld id="{1B28674F-E567-AA4B-8C16-788D7CE21C4F}" type="slidenum">
              <a:rPr lang="en-US" altLang="zh-CN" smtClean="0"/>
              <a:t>15</a:t>
            </a:fld>
            <a:endParaRPr kumimoji="1" lang="zh-CN" altLang="en-US"/>
          </a:p>
        </p:txBody>
      </p:sp>
    </p:spTree>
    <p:extLst>
      <p:ext uri="{BB962C8B-B14F-4D97-AF65-F5344CB8AC3E}">
        <p14:creationId xmlns:p14="http://schemas.microsoft.com/office/powerpoint/2010/main" val="179190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1、缓存的结构以demo的设计为准</a:t>
            </a:r>
          </a:p>
          <a:p>
            <a:r>
              <a:rPr lang="zh-CN" altLang="zh-CN" dirty="0"/>
              <a:t>2、【缓存的核心】命中率、热点、缓存击穿、失效、更新</a:t>
            </a:r>
          </a:p>
          <a:p>
            <a:r>
              <a:rPr lang="zh-CN" altLang="zh-CN" dirty="0"/>
              <a:t>3、需补充一张失效更新的图</a:t>
            </a:r>
          </a:p>
          <a:p>
            <a:endParaRPr lang="zh-CN" altLang="en-US" dirty="0"/>
          </a:p>
        </p:txBody>
      </p:sp>
      <p:sp>
        <p:nvSpPr>
          <p:cNvPr id="4" name="灯片编号占位符 3"/>
          <p:cNvSpPr>
            <a:spLocks noGrp="1"/>
          </p:cNvSpPr>
          <p:nvPr>
            <p:ph type="sldNum" sz="quarter" idx="10"/>
          </p:nvPr>
        </p:nvSpPr>
        <p:spPr/>
        <p:txBody>
          <a:bodyPr/>
          <a:lstStyle/>
          <a:p>
            <a:fld id="{1B28674F-E567-AA4B-8C16-788D7CE21C4F}" type="slidenum">
              <a:rPr lang="en-US" altLang="zh-CN" smtClean="0"/>
              <a:t>16</a:t>
            </a:fld>
            <a:endParaRPr kumimoji="1" lang="zh-CN" altLang="en-US"/>
          </a:p>
        </p:txBody>
      </p:sp>
    </p:spTree>
    <p:extLst>
      <p:ext uri="{BB962C8B-B14F-4D97-AF65-F5344CB8AC3E}">
        <p14:creationId xmlns:p14="http://schemas.microsoft.com/office/powerpoint/2010/main" val="3002528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3" name="图片 2"/>
          <p:cNvPicPr/>
          <p:nvPr/>
        </p:nvPicPr>
        <p:blipFill>
          <a:blip r:embed="rId2"/>
          <a:stretch/>
        </p:blipFill>
        <p:spPr>
          <a:xfrm>
            <a:off x="254000" y="4539769"/>
            <a:ext cx="876300" cy="4386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Vertical Title 1"/>
          <p:cNvSpPr>
            <a:spLocks noGrp="1"/>
          </p:cNvSpPr>
          <p:nvPr>
            <p:ph type="title"/>
          </p:nvPr>
        </p:nvSpPr>
        <p:spPr>
          <a:xfrm>
            <a:off x="6543675" y="273844"/>
            <a:ext cx="1971675" cy="4358879"/>
          </a:xfrm>
        </p:spPr>
        <p:txBody>
          <a:bodyPr vert="eaVert"/>
          <a:lstStyle/>
          <a:p>
            <a:r>
              <a:rPr lang="zh-CN"/>
              <a:t>单击此处编辑母版标题样式</a:t>
            </a:r>
            <a:endParaRPr lang="en-US"/>
          </a:p>
        </p:txBody>
      </p:sp>
      <p:sp>
        <p:nvSpPr>
          <p:cNvPr id="3" name="Vertical Text Placeholder 2"/>
          <p:cNvSpPr>
            <a:spLocks noGrp="1"/>
          </p:cNvSpPr>
          <p:nvPr>
            <p:ph type="body" idx="1"/>
          </p:nvPr>
        </p:nvSpPr>
        <p:spPr>
          <a:xfrm>
            <a:off x="628650" y="273844"/>
            <a:ext cx="5800725" cy="4358879"/>
          </a:xfrm>
        </p:spPr>
        <p:txBody>
          <a:bodyPr vert="eaVert"/>
          <a:lstStyle/>
          <a:p>
            <a:pPr lvl="0"/>
            <a:r>
              <a:rPr lang="zh-CN"/>
              <a:t>编辑母版文本样式
第二级
第三级
第四级
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lvl="0">
              <a:defRPr sz="4500"/>
            </a:lvl1pPr>
          </a:lstStyle>
          <a:p>
            <a:r>
              <a:rPr lang="zh-CN"/>
              <a:t>单击此处编辑母版标题样式</a:t>
            </a:r>
            <a:endParaRPr lang="en-US"/>
          </a:p>
        </p:txBody>
      </p:sp>
      <p:sp>
        <p:nvSpPr>
          <p:cNvPr id="3" name="Text Placeholder 2"/>
          <p:cNvSpPr>
            <a:spLocks noGrp="1"/>
          </p:cNvSpPr>
          <p:nvPr>
            <p:ph type="body" idx="1"/>
          </p:nvPr>
        </p:nvSpPr>
        <p:spPr>
          <a:xfrm>
            <a:off x="623888" y="3442098"/>
            <a:ext cx="7886700" cy="1125140"/>
          </a:xfrm>
        </p:spPr>
        <p:txBody>
          <a:bodyPr/>
          <a:lstStyle>
            <a:lvl1pPr marL="0" lvl="0" indent="0">
              <a:buNone/>
              <a:defRPr sz="1800">
                <a:solidFill>
                  <a:schemeClr val="tx1">
                    <a:tint val="75000"/>
                  </a:schemeClr>
                </a:solidFill>
              </a:defRPr>
            </a:lvl1pPr>
            <a:lvl2pPr marL="342900" lvl="1" indent="0">
              <a:buNone/>
              <a:defRPr sz="1500">
                <a:solidFill>
                  <a:schemeClr val="tx1">
                    <a:tint val="75000"/>
                  </a:schemeClr>
                </a:solidFill>
              </a:defRPr>
            </a:lvl2pPr>
            <a:lvl3pPr marL="685800" lvl="2" indent="0">
              <a:buNone/>
              <a:defRPr sz="1350">
                <a:solidFill>
                  <a:schemeClr val="tx1">
                    <a:tint val="75000"/>
                  </a:schemeClr>
                </a:solidFill>
              </a:defRPr>
            </a:lvl3pPr>
            <a:lvl4pPr marL="1028700" lvl="3" indent="0">
              <a:buNone/>
              <a:defRPr sz="1200">
                <a:solidFill>
                  <a:schemeClr val="tx1">
                    <a:tint val="75000"/>
                  </a:schemeClr>
                </a:solidFill>
              </a:defRPr>
            </a:lvl4pPr>
            <a:lvl5pPr marL="1371600" lvl="4" indent="0">
              <a:buNone/>
              <a:defRPr sz="1200">
                <a:solidFill>
                  <a:schemeClr val="tx1">
                    <a:tint val="75000"/>
                  </a:schemeClr>
                </a:solidFill>
              </a:defRPr>
            </a:lvl5pPr>
            <a:lvl6pPr marL="1714500" lvl="5" indent="0">
              <a:buNone/>
              <a:defRPr sz="1200">
                <a:solidFill>
                  <a:schemeClr val="tx1">
                    <a:tint val="75000"/>
                  </a:schemeClr>
                </a:solidFill>
              </a:defRPr>
            </a:lvl6pPr>
            <a:lvl7pPr marL="2057400" lvl="6" indent="0">
              <a:buNone/>
              <a:defRPr sz="1200">
                <a:solidFill>
                  <a:schemeClr val="tx1">
                    <a:tint val="75000"/>
                  </a:schemeClr>
                </a:solidFill>
              </a:defRPr>
            </a:lvl7pPr>
            <a:lvl8pPr marL="2400300" lvl="7" indent="0">
              <a:buNone/>
              <a:defRPr sz="1200">
                <a:solidFill>
                  <a:schemeClr val="tx1">
                    <a:tint val="75000"/>
                  </a:schemeClr>
                </a:solidFill>
              </a:defRPr>
            </a:lvl8pPr>
            <a:lvl9pPr marL="2743200" lvl="8" indent="0">
              <a:buNone/>
              <a:defRPr sz="1200">
                <a:solidFill>
                  <a:schemeClr val="tx1">
                    <a:tint val="75000"/>
                  </a:schemeClr>
                </a:solidFill>
              </a:defRPr>
            </a:lvl9pPr>
          </a:lstStyle>
          <a:p>
            <a:pPr lvl="0"/>
            <a:r>
              <a:rPr lang="zh-CN"/>
              <a:t>编辑母版文本样式
第二级
第三级
第四级
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t>单击此处编辑母版标题样式</a:t>
            </a:r>
            <a:endParaRPr lang="en-US"/>
          </a:p>
        </p:txBody>
      </p:sp>
      <p:sp>
        <p:nvSpPr>
          <p:cNvPr id="3" name="Content Placeholder 2"/>
          <p:cNvSpPr>
            <a:spLocks noGrp="1"/>
          </p:cNvSpPr>
          <p:nvPr>
            <p:ph idx="1"/>
          </p:nvPr>
        </p:nvSpPr>
        <p:spPr>
          <a:xfrm>
            <a:off x="628650" y="1369219"/>
            <a:ext cx="3886200" cy="3263504"/>
          </a:xfrm>
        </p:spPr>
        <p:txBody>
          <a:bodyPr/>
          <a:lstStyle/>
          <a:p>
            <a:pPr lvl="0"/>
            <a:r>
              <a:rPr lang="zh-CN"/>
              <a:t>编辑母版文本样式
第二级
第三级
第四级
第五级</a:t>
            </a:r>
            <a:endParaRPr lang="en-US"/>
          </a:p>
        </p:txBody>
      </p:sp>
      <p:sp>
        <p:nvSpPr>
          <p:cNvPr id="4" name="Content Placeholder 3"/>
          <p:cNvSpPr>
            <a:spLocks noGrp="1"/>
          </p:cNvSpPr>
          <p:nvPr>
            <p:ph idx="2"/>
          </p:nvPr>
        </p:nvSpPr>
        <p:spPr>
          <a:xfrm>
            <a:off x="4629150" y="1369219"/>
            <a:ext cx="3886200" cy="3263504"/>
          </a:xfrm>
        </p:spPr>
        <p:txBody>
          <a:bodyPr/>
          <a:lstStyle/>
          <a:p>
            <a:pPr lvl="0"/>
            <a:r>
              <a:rPr lang="zh-CN"/>
              <a:t>编辑母版文本样式
第二级
第三级
第四级
第五级</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t>单击此处编辑母版标题样式</a:t>
            </a:r>
            <a:endParaRPr lang="en-US"/>
          </a:p>
        </p:txBody>
      </p:sp>
      <p:sp>
        <p:nvSpPr>
          <p:cNvPr id="3" name="Text Placeholder 2"/>
          <p:cNvSpPr>
            <a:spLocks noGrp="1"/>
          </p:cNvSpPr>
          <p:nvPr>
            <p:ph type="body" idx="1"/>
          </p:nvPr>
        </p:nvSpPr>
        <p:spPr>
          <a:xfrm>
            <a:off x="629842" y="1260872"/>
            <a:ext cx="3868340" cy="617934"/>
          </a:xfrm>
        </p:spPr>
        <p:txBody>
          <a:bodyPr anchor="b"/>
          <a:lstStyle>
            <a:lvl1pPr marL="0" lvl="0" indent="0">
              <a:buNone/>
              <a:defRPr sz="1800" b="1"/>
            </a:lvl1pPr>
            <a:lvl2pPr marL="342900" lvl="1" indent="0">
              <a:buNone/>
              <a:defRPr sz="1500" b="1"/>
            </a:lvl2pPr>
            <a:lvl3pPr marL="685800" lvl="2" indent="0">
              <a:buNone/>
              <a:defRPr sz="1350" b="1"/>
            </a:lvl3pPr>
            <a:lvl4pPr marL="1028700" lvl="3" indent="0">
              <a:buNone/>
              <a:defRPr sz="1200" b="1"/>
            </a:lvl4pPr>
            <a:lvl5pPr marL="1371600" lvl="4" indent="0">
              <a:buNone/>
              <a:defRPr sz="1200" b="1"/>
            </a:lvl5pPr>
            <a:lvl6pPr marL="1714500" lvl="5" indent="0">
              <a:buNone/>
              <a:defRPr sz="1200" b="1"/>
            </a:lvl6pPr>
            <a:lvl7pPr marL="2057400" lvl="6" indent="0">
              <a:buNone/>
              <a:defRPr sz="1200" b="1"/>
            </a:lvl7pPr>
            <a:lvl8pPr marL="2400300" lvl="7" indent="0">
              <a:buNone/>
              <a:defRPr sz="1200" b="1"/>
            </a:lvl8pPr>
            <a:lvl9pPr marL="2743200" lvl="8" indent="0">
              <a:buNone/>
              <a:defRPr sz="1200" b="1"/>
            </a:lvl9pPr>
          </a:lstStyle>
          <a:p>
            <a:pPr lvl="0"/>
            <a:r>
              <a:rPr lang="zh-CN"/>
              <a:t>编辑母版文本样式
第二级
第三级
第四级
第五级</a:t>
            </a:r>
            <a:endParaRPr lang="en-US"/>
          </a:p>
        </p:txBody>
      </p:sp>
      <p:sp>
        <p:nvSpPr>
          <p:cNvPr id="4" name="Content Placeholder 3"/>
          <p:cNvSpPr>
            <a:spLocks noGrp="1"/>
          </p:cNvSpPr>
          <p:nvPr>
            <p:ph idx="2"/>
          </p:nvPr>
        </p:nvSpPr>
        <p:spPr>
          <a:xfrm>
            <a:off x="629842" y="1878806"/>
            <a:ext cx="3868340" cy="2763441"/>
          </a:xfrm>
        </p:spPr>
        <p:txBody>
          <a:bodyPr/>
          <a:lstStyle/>
          <a:p>
            <a:pPr lvl="0"/>
            <a:r>
              <a:rPr lang="zh-CN"/>
              <a:t>编辑母版文本样式
第二级
第三级
第四级
第五级</a:t>
            </a:r>
            <a:endParaRPr lang="en-US"/>
          </a:p>
        </p:txBody>
      </p:sp>
      <p:sp>
        <p:nvSpPr>
          <p:cNvPr id="5" name="Text Placeholder 4"/>
          <p:cNvSpPr>
            <a:spLocks noGrp="1"/>
          </p:cNvSpPr>
          <p:nvPr>
            <p:ph type="body" idx="3"/>
          </p:nvPr>
        </p:nvSpPr>
        <p:spPr>
          <a:xfrm>
            <a:off x="4629150" y="1260872"/>
            <a:ext cx="3887391" cy="617934"/>
          </a:xfrm>
        </p:spPr>
        <p:txBody>
          <a:bodyPr anchor="b"/>
          <a:lstStyle>
            <a:lvl1pPr marL="0" lvl="0" indent="0">
              <a:buNone/>
              <a:defRPr sz="1800" b="1"/>
            </a:lvl1pPr>
            <a:lvl2pPr marL="342900" lvl="1" indent="0">
              <a:buNone/>
              <a:defRPr sz="1500" b="1"/>
            </a:lvl2pPr>
            <a:lvl3pPr marL="685800" lvl="2" indent="0">
              <a:buNone/>
              <a:defRPr sz="1350" b="1"/>
            </a:lvl3pPr>
            <a:lvl4pPr marL="1028700" lvl="3" indent="0">
              <a:buNone/>
              <a:defRPr sz="1200" b="1"/>
            </a:lvl4pPr>
            <a:lvl5pPr marL="1371600" lvl="4" indent="0">
              <a:buNone/>
              <a:defRPr sz="1200" b="1"/>
            </a:lvl5pPr>
            <a:lvl6pPr marL="1714500" lvl="5" indent="0">
              <a:buNone/>
              <a:defRPr sz="1200" b="1"/>
            </a:lvl6pPr>
            <a:lvl7pPr marL="2057400" lvl="6" indent="0">
              <a:buNone/>
              <a:defRPr sz="1200" b="1"/>
            </a:lvl7pPr>
            <a:lvl8pPr marL="2400300" lvl="7" indent="0">
              <a:buNone/>
              <a:defRPr sz="1200" b="1"/>
            </a:lvl8pPr>
            <a:lvl9pPr marL="2743200" lvl="8" indent="0">
              <a:buNone/>
              <a:defRPr sz="1200" b="1"/>
            </a:lvl9pPr>
          </a:lstStyle>
          <a:p>
            <a:pPr lvl="0"/>
            <a:r>
              <a:rPr lang="zh-CN"/>
              <a:t>编辑母版文本样式
第二级
第三级
第四级
第五级</a:t>
            </a:r>
            <a:endParaRPr lang="en-US"/>
          </a:p>
        </p:txBody>
      </p:sp>
      <p:sp>
        <p:nvSpPr>
          <p:cNvPr id="6" name="Content Placeholder 5"/>
          <p:cNvSpPr>
            <a:spLocks noGrp="1"/>
          </p:cNvSpPr>
          <p:nvPr>
            <p:ph idx="4"/>
          </p:nvPr>
        </p:nvSpPr>
        <p:spPr>
          <a:xfrm>
            <a:off x="4629150" y="1878806"/>
            <a:ext cx="3887391" cy="2763441"/>
          </a:xfrm>
        </p:spPr>
        <p:txBody>
          <a:bodyPr/>
          <a:lstStyle/>
          <a:p>
            <a:pPr lvl="0"/>
            <a:r>
              <a:rPr lang="zh-CN"/>
              <a:t>编辑母版文本样式
第二级
第三级
第四级
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lvl="0">
              <a:defRPr sz="2400"/>
            </a:lvl1pPr>
          </a:lstStyle>
          <a:p>
            <a:r>
              <a:rPr lang="zh-CN"/>
              <a:t>单击此处编辑母版标题样式</a:t>
            </a:r>
            <a:endParaRPr lang="en-US"/>
          </a:p>
        </p:txBody>
      </p:sp>
      <p:sp>
        <p:nvSpPr>
          <p:cNvPr id="3" name="Content Placeholder 2"/>
          <p:cNvSpPr>
            <a:spLocks noGrp="1"/>
          </p:cNvSpPr>
          <p:nvPr>
            <p:ph idx="1"/>
          </p:nvPr>
        </p:nvSpPr>
        <p:spPr>
          <a:xfrm>
            <a:off x="3887391" y="740569"/>
            <a:ext cx="4629150" cy="3655219"/>
          </a:xfrm>
        </p:spPr>
        <p:txBody>
          <a:bodyPr/>
          <a:lstStyle>
            <a:lvl1pPr lvl="0">
              <a:defRPr sz="2400"/>
            </a:lvl1pPr>
            <a:lvl2pPr lvl="1">
              <a:defRPr sz="2100"/>
            </a:lvl2pPr>
            <a:lvl3pPr lvl="2">
              <a:defRPr sz="1800"/>
            </a:lvl3pPr>
            <a:lvl4pPr lvl="3">
              <a:defRPr sz="1500"/>
            </a:lvl4pPr>
            <a:lvl5pPr lvl="4">
              <a:defRPr sz="1500"/>
            </a:lvl5pPr>
            <a:lvl6pPr lvl="5">
              <a:defRPr sz="1500"/>
            </a:lvl6pPr>
            <a:lvl7pPr lvl="6">
              <a:defRPr sz="1500"/>
            </a:lvl7pPr>
            <a:lvl8pPr lvl="7">
              <a:defRPr sz="1500"/>
            </a:lvl8pPr>
            <a:lvl9pPr lvl="8">
              <a:defRPr sz="1500"/>
            </a:lvl9pPr>
          </a:lstStyle>
          <a:p>
            <a:pPr lvl="0"/>
            <a:r>
              <a:rPr lang="zh-CN"/>
              <a:t>编辑母版文本样式
第二级
第三级
第四级
第五级</a:t>
            </a:r>
            <a:endParaRPr lang="en-US"/>
          </a:p>
        </p:txBody>
      </p:sp>
      <p:sp>
        <p:nvSpPr>
          <p:cNvPr id="4" name="Text Placeholder 3"/>
          <p:cNvSpPr>
            <a:spLocks noGrp="1"/>
          </p:cNvSpPr>
          <p:nvPr>
            <p:ph type="body" idx="2"/>
          </p:nvPr>
        </p:nvSpPr>
        <p:spPr>
          <a:xfrm>
            <a:off x="629841" y="1543050"/>
            <a:ext cx="2949178" cy="2858691"/>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a:t>编辑母版文本样式
第二级
第三级
第四级
第五级</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lvl="0">
              <a:defRPr sz="2400"/>
            </a:lvl1pPr>
          </a:lstStyle>
          <a:p>
            <a:r>
              <a:rPr lang="zh-CN"/>
              <a:t>单击此处编辑母版标题样式</a:t>
            </a:r>
            <a:endParaRPr lang="en-US"/>
          </a:p>
        </p:txBody>
      </p:sp>
      <p:sp>
        <p:nvSpPr>
          <p:cNvPr id="3" name="Picture Placeholder 2"/>
          <p:cNvSpPr>
            <a:spLocks noGrp="1"/>
          </p:cNvSpPr>
          <p:nvPr>
            <p:ph type="pic" idx="1"/>
          </p:nvPr>
        </p:nvSpPr>
        <p:spPr>
          <a:xfrm>
            <a:off x="3887391" y="740569"/>
            <a:ext cx="4629150" cy="3655219"/>
          </a:xfrm>
        </p:spPr>
        <p:txBody>
          <a:bodyPr anchor="t"/>
          <a:lstStyle>
            <a:lvl1pPr marL="0" lvl="0" indent="0">
              <a:buNone/>
              <a:defRPr sz="2400"/>
            </a:lvl1pPr>
            <a:lvl2pPr marL="342900" lvl="1" indent="0">
              <a:buNone/>
              <a:defRPr sz="2100"/>
            </a:lvl2pPr>
            <a:lvl3pPr marL="685800" lvl="2" indent="0">
              <a:buNone/>
              <a:defRPr sz="1800"/>
            </a:lvl3pPr>
            <a:lvl4pPr marL="1028700" lvl="3" indent="0">
              <a:buNone/>
              <a:defRPr sz="1500"/>
            </a:lvl4pPr>
            <a:lvl5pPr marL="1371600" lvl="4" indent="0">
              <a:buNone/>
              <a:defRPr sz="1500"/>
            </a:lvl5pPr>
            <a:lvl6pPr marL="1714500" lvl="5" indent="0">
              <a:buNone/>
              <a:defRPr sz="1500"/>
            </a:lvl6pPr>
            <a:lvl7pPr marL="2057400" lvl="6" indent="0">
              <a:buNone/>
              <a:defRPr sz="1500"/>
            </a:lvl7pPr>
            <a:lvl8pPr marL="2400300" lvl="7" indent="0">
              <a:buNone/>
              <a:defRPr sz="1500"/>
            </a:lvl8pPr>
            <a:lvl9pPr marL="2743200" lvl="8" indent="0">
              <a:buNone/>
              <a:defRPr sz="1500"/>
            </a:lvl9pPr>
          </a:lstStyle>
          <a:p>
            <a:r>
              <a:rPr lang="zh-CN"/>
              <a:t>单击图标添加图片</a:t>
            </a:r>
            <a:endParaRPr lang="en-US"/>
          </a:p>
        </p:txBody>
      </p:sp>
      <p:sp>
        <p:nvSpPr>
          <p:cNvPr id="4" name="Text Placeholder 3"/>
          <p:cNvSpPr>
            <a:spLocks noGrp="1"/>
          </p:cNvSpPr>
          <p:nvPr>
            <p:ph type="body" idx="2"/>
          </p:nvPr>
        </p:nvSpPr>
        <p:spPr>
          <a:xfrm>
            <a:off x="629841" y="1543050"/>
            <a:ext cx="2949178" cy="2858691"/>
          </a:xfrm>
        </p:spPr>
        <p:txBody>
          <a:bodyPr/>
          <a:lstStyle>
            <a:lvl1pPr marL="0" lvl="0" indent="0">
              <a:buNone/>
              <a:defRPr sz="1200"/>
            </a:lvl1pPr>
            <a:lvl2pPr marL="342900" lvl="1" indent="0">
              <a:buNone/>
              <a:defRPr sz="1050"/>
            </a:lvl2pPr>
            <a:lvl3pPr marL="685800" lvl="2" indent="0">
              <a:buNone/>
              <a:defRPr sz="900"/>
            </a:lvl3pPr>
            <a:lvl4pPr marL="1028700" lvl="3" indent="0">
              <a:buNone/>
              <a:defRPr sz="750"/>
            </a:lvl4pPr>
            <a:lvl5pPr marL="1371600" lvl="4" indent="0">
              <a:buNone/>
              <a:defRPr sz="750"/>
            </a:lvl5pPr>
            <a:lvl6pPr marL="1714500" lvl="5" indent="0">
              <a:buNone/>
              <a:defRPr sz="750"/>
            </a:lvl6pPr>
            <a:lvl7pPr marL="2057400" lvl="6" indent="0">
              <a:buNone/>
              <a:defRPr sz="750"/>
            </a:lvl7pPr>
            <a:lvl8pPr marL="2400300" lvl="7" indent="0">
              <a:buNone/>
              <a:defRPr sz="750"/>
            </a:lvl8pPr>
            <a:lvl9pPr marL="2743200" lvl="8" indent="0">
              <a:buNone/>
              <a:defRPr sz="750"/>
            </a:lvl9pPr>
          </a:lstStyle>
          <a:p>
            <a:pPr lvl="0"/>
            <a:r>
              <a:rPr lang="zh-CN"/>
              <a:t>编辑母版文本样式
第二级
第三级
第四级
第五级</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t>单击此处编辑母版标题样式</a:t>
            </a:r>
            <a:endParaRPr lang="en-US"/>
          </a:p>
        </p:txBody>
      </p:sp>
      <p:sp>
        <p:nvSpPr>
          <p:cNvPr id="3" name="Vertical Text Placeholder 2"/>
          <p:cNvSpPr>
            <a:spLocks noGrp="1"/>
          </p:cNvSpPr>
          <p:nvPr>
            <p:ph type="body" idx="1"/>
          </p:nvPr>
        </p:nvSpPr>
        <p:spPr/>
        <p:txBody>
          <a:bodyPr vert="eaVert"/>
          <a:lstStyle/>
          <a:p>
            <a:pPr lvl="0"/>
            <a:r>
              <a:rPr lang="zh-CN"/>
              <a:t>编辑母版文本样式
第二级
第三级
第四级
第五级</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anchor="ctr">
            <a:normAutofit/>
          </a:bodyPr>
          <a:lstStyle/>
          <a:p>
            <a:r>
              <a:rPr lang="zh-CN"/>
              <a:t>单击此处编辑母版标题样式</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a:normAutofit/>
          </a:bodyPr>
          <a:lstStyle/>
          <a:p>
            <a:pPr lvl="0"/>
            <a:r>
              <a:rPr lang="zh-CN"/>
              <a:t>编辑母版文本样式
第二级
第三级
第四级
第五级</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685800">
        <a:lnSpc>
          <a:spcPct val="90000"/>
        </a:lnSpc>
        <a:spcBef>
          <a:spcPct val="0"/>
        </a:spcBef>
        <a:buNone/>
        <a:defRPr sz="3300" kern="1200">
          <a:solidFill>
            <a:schemeClr val="tx1"/>
          </a:solidFill>
          <a:latin typeface="Calibri Light"/>
          <a:ea typeface="等线 Light"/>
        </a:defRPr>
      </a:lvl1pPr>
    </p:titleStyle>
    <p:bodyStyle>
      <a:lvl1pPr marL="171450" lvl="0" indent="-171450" algn="l" defTabSz="685800">
        <a:lnSpc>
          <a:spcPct val="90000"/>
        </a:lnSpc>
        <a:spcBef>
          <a:spcPts val="750"/>
        </a:spcBef>
        <a:buFont typeface="Arial" charset="0"/>
        <a:buChar char="•"/>
        <a:defRPr sz="2100" kern="1200">
          <a:solidFill>
            <a:schemeClr val="tx1"/>
          </a:solidFill>
          <a:latin typeface="Calibri"/>
          <a:ea typeface="等线"/>
        </a:defRPr>
      </a:lvl1pPr>
      <a:lvl2pPr marL="514350" lvl="1" indent="-171450" algn="l" defTabSz="685800">
        <a:lnSpc>
          <a:spcPct val="90000"/>
        </a:lnSpc>
        <a:spcBef>
          <a:spcPts val="375"/>
        </a:spcBef>
        <a:buFont typeface="Arial" charset="0"/>
        <a:buChar char="•"/>
        <a:defRPr sz="1800" kern="1200">
          <a:solidFill>
            <a:schemeClr val="tx1"/>
          </a:solidFill>
          <a:latin typeface="Calibri"/>
          <a:ea typeface="等线"/>
        </a:defRPr>
      </a:lvl2pPr>
      <a:lvl3pPr marL="857250" lvl="2" indent="-171450" algn="l" defTabSz="685800">
        <a:lnSpc>
          <a:spcPct val="90000"/>
        </a:lnSpc>
        <a:spcBef>
          <a:spcPts val="375"/>
        </a:spcBef>
        <a:buFont typeface="Arial" charset="0"/>
        <a:buChar char="•"/>
        <a:defRPr sz="1500" kern="1200">
          <a:solidFill>
            <a:schemeClr val="tx1"/>
          </a:solidFill>
          <a:latin typeface="Calibri"/>
          <a:ea typeface="等线"/>
        </a:defRPr>
      </a:lvl3pPr>
      <a:lvl4pPr marL="1200150" lvl="3" indent="-171450" algn="l" defTabSz="685800">
        <a:lnSpc>
          <a:spcPct val="90000"/>
        </a:lnSpc>
        <a:spcBef>
          <a:spcPts val="375"/>
        </a:spcBef>
        <a:buFont typeface="Arial" charset="0"/>
        <a:buChar char="•"/>
        <a:defRPr sz="1350" kern="1200">
          <a:solidFill>
            <a:schemeClr val="tx1"/>
          </a:solidFill>
          <a:latin typeface="Calibri"/>
          <a:ea typeface="等线"/>
        </a:defRPr>
      </a:lvl4pPr>
      <a:lvl5pPr marL="1543050" lvl="4" indent="-171450" algn="l" defTabSz="685800">
        <a:lnSpc>
          <a:spcPct val="90000"/>
        </a:lnSpc>
        <a:spcBef>
          <a:spcPts val="375"/>
        </a:spcBef>
        <a:buFont typeface="Arial" charset="0"/>
        <a:buChar char="•"/>
        <a:defRPr sz="1350" kern="1200">
          <a:solidFill>
            <a:schemeClr val="tx1"/>
          </a:solidFill>
          <a:latin typeface="Calibri"/>
          <a:ea typeface="等线"/>
        </a:defRPr>
      </a:lvl5pPr>
      <a:lvl6pPr marL="1885950" lvl="5" indent="-171450" algn="l" defTabSz="685800">
        <a:lnSpc>
          <a:spcPct val="90000"/>
        </a:lnSpc>
        <a:spcBef>
          <a:spcPts val="375"/>
        </a:spcBef>
        <a:buFont typeface="Arial" charset="0"/>
        <a:buChar char="•"/>
        <a:defRPr sz="1350" kern="1200">
          <a:solidFill>
            <a:schemeClr val="tx1"/>
          </a:solidFill>
          <a:latin typeface="Calibri"/>
          <a:ea typeface="等线"/>
        </a:defRPr>
      </a:lvl6pPr>
      <a:lvl7pPr marL="2228850" lvl="6" indent="-171450" algn="l" defTabSz="685800">
        <a:lnSpc>
          <a:spcPct val="90000"/>
        </a:lnSpc>
        <a:spcBef>
          <a:spcPts val="375"/>
        </a:spcBef>
        <a:buFont typeface="Arial" charset="0"/>
        <a:buChar char="•"/>
        <a:defRPr sz="1350" kern="1200">
          <a:solidFill>
            <a:schemeClr val="tx1"/>
          </a:solidFill>
          <a:latin typeface="Calibri"/>
          <a:ea typeface="等线"/>
        </a:defRPr>
      </a:lvl7pPr>
      <a:lvl8pPr marL="2571750" lvl="7" indent="-171450" algn="l" defTabSz="685800">
        <a:lnSpc>
          <a:spcPct val="90000"/>
        </a:lnSpc>
        <a:spcBef>
          <a:spcPts val="375"/>
        </a:spcBef>
        <a:buFont typeface="Arial" charset="0"/>
        <a:buChar char="•"/>
        <a:defRPr sz="1350" kern="1200">
          <a:solidFill>
            <a:schemeClr val="tx1"/>
          </a:solidFill>
          <a:latin typeface="Calibri"/>
          <a:ea typeface="等线"/>
        </a:defRPr>
      </a:lvl8pPr>
      <a:lvl9pPr marL="2914650" lvl="8" indent="-171450" algn="l" defTabSz="685800">
        <a:lnSpc>
          <a:spcPct val="90000"/>
        </a:lnSpc>
        <a:spcBef>
          <a:spcPts val="375"/>
        </a:spcBef>
        <a:buFont typeface="Arial" charset="0"/>
        <a:buChar char="•"/>
        <a:defRPr sz="1350" kern="1200">
          <a:solidFill>
            <a:schemeClr val="tx1"/>
          </a:solidFill>
          <a:latin typeface="Calibri"/>
          <a:ea typeface="等线"/>
        </a:defRPr>
      </a:lvl9pPr>
    </p:bodyStyle>
    <p:otherStyle>
      <a:lvl1pPr marL="0" lvl="0" algn="l" defTabSz="685800">
        <a:defRPr sz="1350" kern="1200">
          <a:solidFill>
            <a:schemeClr val="tx1"/>
          </a:solidFill>
          <a:latin typeface="Calibri"/>
          <a:ea typeface="等线"/>
        </a:defRPr>
      </a:lvl1pPr>
      <a:lvl2pPr marL="342900" lvl="1" algn="l" defTabSz="685800">
        <a:defRPr sz="1350" kern="1200">
          <a:solidFill>
            <a:schemeClr val="tx1"/>
          </a:solidFill>
          <a:latin typeface="Calibri"/>
          <a:ea typeface="等线"/>
        </a:defRPr>
      </a:lvl2pPr>
      <a:lvl3pPr marL="685800" lvl="2" algn="l" defTabSz="685800">
        <a:defRPr sz="1350" kern="1200">
          <a:solidFill>
            <a:schemeClr val="tx1"/>
          </a:solidFill>
          <a:latin typeface="Calibri"/>
          <a:ea typeface="等线"/>
        </a:defRPr>
      </a:lvl3pPr>
      <a:lvl4pPr marL="1028700" lvl="3" algn="l" defTabSz="685800">
        <a:defRPr sz="1350" kern="1200">
          <a:solidFill>
            <a:schemeClr val="tx1"/>
          </a:solidFill>
          <a:latin typeface="Calibri"/>
          <a:ea typeface="等线"/>
        </a:defRPr>
      </a:lvl4pPr>
      <a:lvl5pPr marL="1371600" lvl="4" algn="l" defTabSz="685800">
        <a:defRPr sz="1350" kern="1200">
          <a:solidFill>
            <a:schemeClr val="tx1"/>
          </a:solidFill>
          <a:latin typeface="Calibri"/>
          <a:ea typeface="等线"/>
        </a:defRPr>
      </a:lvl5pPr>
      <a:lvl6pPr marL="1714500" lvl="5" algn="l" defTabSz="685800">
        <a:defRPr sz="1350" kern="1200">
          <a:solidFill>
            <a:schemeClr val="tx1"/>
          </a:solidFill>
          <a:latin typeface="Calibri"/>
          <a:ea typeface="等线"/>
        </a:defRPr>
      </a:lvl6pPr>
      <a:lvl7pPr marL="2057400" lvl="6" algn="l" defTabSz="685800">
        <a:defRPr sz="1350" kern="1200">
          <a:solidFill>
            <a:schemeClr val="tx1"/>
          </a:solidFill>
          <a:latin typeface="Calibri"/>
          <a:ea typeface="等线"/>
        </a:defRPr>
      </a:lvl7pPr>
      <a:lvl8pPr marL="2400300" lvl="7" algn="l" defTabSz="685800">
        <a:defRPr sz="1350" kern="1200">
          <a:solidFill>
            <a:schemeClr val="tx1"/>
          </a:solidFill>
          <a:latin typeface="Calibri"/>
          <a:ea typeface="等线"/>
        </a:defRPr>
      </a:lvl8pPr>
      <a:lvl9pPr marL="2743200" lvl="8" algn="l" defTabSz="685800">
        <a:defRPr sz="1350" kern="1200">
          <a:solidFill>
            <a:schemeClr val="tx1"/>
          </a:solidFill>
          <a:latin typeface="Calibri"/>
          <a:ea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15888" y="2357275"/>
            <a:ext cx="6112224" cy="428950"/>
          </a:xfrm>
          <a:noFill/>
        </p:spPr>
        <p:txBody>
          <a:bodyPr>
            <a:noAutofit/>
          </a:bodyPr>
          <a:lstStyle/>
          <a:p>
            <a:pPr algn="ctr"/>
            <a:r>
              <a:rPr lang="en-US" sz="3000" b="1" dirty="0" err="1">
                <a:latin typeface="微软雅黑"/>
                <a:ea typeface="微软雅黑"/>
              </a:rPr>
              <a:t>解密双十一之电商秒杀系统实战</a:t>
            </a:r>
            <a:endParaRPr lang="en-US" sz="3000" b="1" dirty="0">
              <a:latin typeface="微软雅黑"/>
              <a:ea typeface="微软雅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a:extLst>
              <a:ext uri="{FF2B5EF4-FFF2-40B4-BE49-F238E27FC236}">
                <a16:creationId xmlns:a16="http://schemas.microsoft.com/office/drawing/2014/main" id="{8F47FDEC-0F10-41D7-8D2E-BC531038F06E}"/>
              </a:ext>
            </a:extLst>
          </p:cNvPr>
          <p:cNvSpPr>
            <a:spLocks/>
          </p:cNvSpPr>
          <p:nvPr/>
        </p:nvSpPr>
        <p:spPr>
          <a:xfrm>
            <a:off x="1424373" y="248159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控制秒杀活动的开始和结束的状态</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1420700" y="172957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3F3F3F"/>
                </a:solidFill>
                <a:latin typeface="Microsoft YaHei"/>
                <a:ea typeface="Microsoft YaHei"/>
              </a:rPr>
              <a:t>支撑千万级高并发的秒杀系统稳定</a:t>
            </a:r>
            <a:endParaRPr lang="zh-CN" altLang="en-US" sz="2000" dirty="0">
              <a:solidFill>
                <a:srgbClr val="474747"/>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1441388" y="3235043"/>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防止库存被超卖导致资损或卖不完</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8" name="矩形">
            <a:extLst>
              <a:ext uri="{FF2B5EF4-FFF2-40B4-BE49-F238E27FC236}">
                <a16:creationId xmlns:a16="http://schemas.microsoft.com/office/drawing/2014/main" id="{1809B780-1AF4-4E13-897F-C477B8543AC5}"/>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秒杀系统分析</a:t>
            </a:r>
            <a:r>
              <a:rPr lang="en-US" altLang="zh-CN" sz="3000" b="1" kern="0" dirty="0">
                <a:latin typeface="微软雅黑" charset="0"/>
                <a:ea typeface="微软雅黑" charset="0"/>
                <a:cs typeface="微软雅黑" charset="0"/>
              </a:rPr>
              <a:t>-</a:t>
            </a:r>
            <a:r>
              <a:rPr lang="zh-CN" altLang="en-US" sz="3000" b="1" kern="0" dirty="0">
                <a:latin typeface="微软雅黑" charset="0"/>
                <a:ea typeface="微软雅黑" charset="0"/>
                <a:cs typeface="微软雅黑" charset="0"/>
              </a:rPr>
              <a:t>技术目标</a:t>
            </a:r>
            <a:endParaRPr lang="zh-CN" altLang="en-US" sz="3000" b="1" kern="0" dirty="0">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19167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a:extLst>
              <a:ext uri="{FF2B5EF4-FFF2-40B4-BE49-F238E27FC236}">
                <a16:creationId xmlns:a16="http://schemas.microsoft.com/office/drawing/2014/main" id="{8F47FDEC-0F10-41D7-8D2E-BC531038F06E}"/>
              </a:ext>
            </a:extLst>
          </p:cNvPr>
          <p:cNvSpPr>
            <a:spLocks/>
          </p:cNvSpPr>
          <p:nvPr/>
        </p:nvSpPr>
        <p:spPr>
          <a:xfrm>
            <a:off x="2096802" y="2191033"/>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秒杀系统架构</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2096802" y="1637635"/>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3F3F3F"/>
                </a:solidFill>
                <a:latin typeface="Microsoft YaHei"/>
                <a:ea typeface="Microsoft YaHei"/>
              </a:rPr>
              <a:t>通用架构及其理论</a:t>
            </a:r>
            <a:endParaRPr lang="zh-CN" altLang="en-US" sz="2000" dirty="0">
              <a:solidFill>
                <a:srgbClr val="474747"/>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2096802" y="274443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存储设计</a:t>
            </a:r>
          </a:p>
        </p:txBody>
      </p:sp>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秒杀系统设计</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8" name="矩形">
            <a:extLst>
              <a:ext uri="{FF2B5EF4-FFF2-40B4-BE49-F238E27FC236}">
                <a16:creationId xmlns:a16="http://schemas.microsoft.com/office/drawing/2014/main" id="{C14A9975-8EE4-40E8-9BC5-1FF7E16BD862}"/>
              </a:ext>
            </a:extLst>
          </p:cNvPr>
          <p:cNvSpPr>
            <a:spLocks/>
          </p:cNvSpPr>
          <p:nvPr/>
        </p:nvSpPr>
        <p:spPr>
          <a:xfrm>
            <a:off x="2096802" y="330614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秒杀设计</a:t>
            </a:r>
          </a:p>
        </p:txBody>
      </p:sp>
    </p:spTree>
    <p:extLst>
      <p:ext uri="{BB962C8B-B14F-4D97-AF65-F5344CB8AC3E}">
        <p14:creationId xmlns:p14="http://schemas.microsoft.com/office/powerpoint/2010/main" val="284122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a:extLst>
              <a:ext uri="{FF2B5EF4-FFF2-40B4-BE49-F238E27FC236}">
                <a16:creationId xmlns:a16="http://schemas.microsoft.com/office/drawing/2014/main" id="{ECA2EE06-BDC8-4EB8-BB97-DA5548CBEFD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panose="020B0503020204020204" pitchFamily="34" charset="-122"/>
                <a:ea typeface="微软雅黑" panose="020B0503020204020204" pitchFamily="34" charset="-122"/>
                <a:cs typeface="微软雅黑" charset="0"/>
              </a:rPr>
              <a:t>通用架构及其理论</a:t>
            </a:r>
            <a:endParaRPr lang="zh-CN" altLang="en-US" sz="3000" b="1" kern="0" dirty="0">
              <a:latin typeface="微软雅黑" panose="020B0503020204020204" pitchFamily="34" charset="-122"/>
              <a:ea typeface="微软雅黑" panose="020B0503020204020204" pitchFamily="34" charset="-122"/>
              <a:cs typeface="微软雅黑" charset="0"/>
              <a:sym typeface="Calibri" pitchFamily="34" charset="0"/>
            </a:endParaRPr>
          </a:p>
        </p:txBody>
      </p:sp>
      <p:sp>
        <p:nvSpPr>
          <p:cNvPr id="39" name="矩形 38">
            <a:extLst>
              <a:ext uri="{FF2B5EF4-FFF2-40B4-BE49-F238E27FC236}">
                <a16:creationId xmlns:a16="http://schemas.microsoft.com/office/drawing/2014/main" id="{45322E65-EF87-40FE-B3FD-647A7AEB1144}"/>
              </a:ext>
            </a:extLst>
          </p:cNvPr>
          <p:cNvSpPr/>
          <p:nvPr/>
        </p:nvSpPr>
        <p:spPr>
          <a:xfrm>
            <a:off x="2411288" y="1480383"/>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BC78BF0E-7CC5-4042-A8A6-72E944CA51F1}"/>
              </a:ext>
            </a:extLst>
          </p:cNvPr>
          <p:cNvSpPr txBox="1"/>
          <p:nvPr/>
        </p:nvSpPr>
        <p:spPr>
          <a:xfrm>
            <a:off x="6872884" y="1543253"/>
            <a:ext cx="700420" cy="252436"/>
          </a:xfrm>
          <a:prstGeom prst="rect">
            <a:avLst/>
          </a:prstGeom>
          <a:ln w="12700">
            <a:prstDash val="solid"/>
          </a:ln>
        </p:spPr>
        <p:txBody>
          <a:bodyPr/>
          <a:lstStyle/>
          <a:p>
            <a:r>
              <a:rPr lang="zh-CN">
                <a:latin typeface="微软雅黑" panose="020B0503020204020204" pitchFamily="34" charset="-122"/>
                <a:ea typeface="微软雅黑" panose="020B0503020204020204" pitchFamily="34" charset="-122"/>
              </a:rPr>
              <a:t>端层</a:t>
            </a:r>
          </a:p>
        </p:txBody>
      </p:sp>
      <p:sp>
        <p:nvSpPr>
          <p:cNvPr id="41" name="矩形: 圆角 40">
            <a:extLst>
              <a:ext uri="{FF2B5EF4-FFF2-40B4-BE49-F238E27FC236}">
                <a16:creationId xmlns:a16="http://schemas.microsoft.com/office/drawing/2014/main" id="{9516CC5A-02AD-4B53-B305-D28D0C49E688}"/>
              </a:ext>
            </a:extLst>
          </p:cNvPr>
          <p:cNvSpPr/>
          <p:nvPr/>
        </p:nvSpPr>
        <p:spPr>
          <a:xfrm>
            <a:off x="2529237" y="1540727"/>
            <a:ext cx="899835"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Android</a:t>
            </a:r>
          </a:p>
        </p:txBody>
      </p:sp>
      <p:sp>
        <p:nvSpPr>
          <p:cNvPr id="42" name="矩形: 圆角 41">
            <a:extLst>
              <a:ext uri="{FF2B5EF4-FFF2-40B4-BE49-F238E27FC236}">
                <a16:creationId xmlns:a16="http://schemas.microsoft.com/office/drawing/2014/main" id="{F271F739-738A-4EC0-8F5B-243B54476DDA}"/>
              </a:ext>
            </a:extLst>
          </p:cNvPr>
          <p:cNvSpPr/>
          <p:nvPr/>
        </p:nvSpPr>
        <p:spPr>
          <a:xfrm>
            <a:off x="3581859" y="1540727"/>
            <a:ext cx="899835"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IOS</a:t>
            </a:r>
          </a:p>
        </p:txBody>
      </p:sp>
      <p:sp>
        <p:nvSpPr>
          <p:cNvPr id="43" name="矩形: 圆角 42">
            <a:extLst>
              <a:ext uri="{FF2B5EF4-FFF2-40B4-BE49-F238E27FC236}">
                <a16:creationId xmlns:a16="http://schemas.microsoft.com/office/drawing/2014/main" id="{F7EB6ED2-806A-4C2B-B39D-8364C274B66E}"/>
              </a:ext>
            </a:extLst>
          </p:cNvPr>
          <p:cNvSpPr/>
          <p:nvPr/>
        </p:nvSpPr>
        <p:spPr>
          <a:xfrm>
            <a:off x="4658106" y="1534196"/>
            <a:ext cx="899835"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MSite</a:t>
            </a:r>
          </a:p>
        </p:txBody>
      </p:sp>
      <p:sp>
        <p:nvSpPr>
          <p:cNvPr id="44" name="矩形: 圆角 43">
            <a:extLst>
              <a:ext uri="{FF2B5EF4-FFF2-40B4-BE49-F238E27FC236}">
                <a16:creationId xmlns:a16="http://schemas.microsoft.com/office/drawing/2014/main" id="{867FB188-CD7C-4AEF-BF45-F4EB169B484B}"/>
              </a:ext>
            </a:extLst>
          </p:cNvPr>
          <p:cNvSpPr/>
          <p:nvPr/>
        </p:nvSpPr>
        <p:spPr>
          <a:xfrm>
            <a:off x="5734354" y="1547253"/>
            <a:ext cx="899835" cy="248436"/>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PC</a:t>
            </a:r>
          </a:p>
        </p:txBody>
      </p:sp>
      <p:sp>
        <p:nvSpPr>
          <p:cNvPr id="45" name="矩形 44">
            <a:extLst>
              <a:ext uri="{FF2B5EF4-FFF2-40B4-BE49-F238E27FC236}">
                <a16:creationId xmlns:a16="http://schemas.microsoft.com/office/drawing/2014/main" id="{261020DB-30D2-490B-B2FA-19A31757CFBB}"/>
              </a:ext>
            </a:extLst>
          </p:cNvPr>
          <p:cNvSpPr/>
          <p:nvPr/>
        </p:nvSpPr>
        <p:spPr>
          <a:xfrm>
            <a:off x="2411288" y="2009736"/>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47B85579-E163-4A69-B528-D13AA2028639}"/>
              </a:ext>
            </a:extLst>
          </p:cNvPr>
          <p:cNvSpPr txBox="1"/>
          <p:nvPr/>
        </p:nvSpPr>
        <p:spPr>
          <a:xfrm>
            <a:off x="6872884" y="2064850"/>
            <a:ext cx="844838" cy="252436"/>
          </a:xfrm>
          <a:prstGeom prst="rect">
            <a:avLst/>
          </a:prstGeom>
          <a:ln w="12700">
            <a:prstDash val="solid"/>
          </a:ln>
        </p:spPr>
        <p:txBody>
          <a:bodyPr/>
          <a:lstStyle/>
          <a:p>
            <a:r>
              <a:rPr lang="zh-CN" dirty="0">
                <a:latin typeface="微软雅黑" panose="020B0503020204020204" pitchFamily="34" charset="-122"/>
                <a:ea typeface="微软雅黑" panose="020B0503020204020204" pitchFamily="34" charset="-122"/>
              </a:rPr>
              <a:t>接入层</a:t>
            </a:r>
          </a:p>
        </p:txBody>
      </p:sp>
      <p:sp>
        <p:nvSpPr>
          <p:cNvPr id="47" name="矩形: 圆角 46">
            <a:extLst>
              <a:ext uri="{FF2B5EF4-FFF2-40B4-BE49-F238E27FC236}">
                <a16:creationId xmlns:a16="http://schemas.microsoft.com/office/drawing/2014/main" id="{56344F93-52D5-4069-8E32-7764F8F5A991}"/>
              </a:ext>
            </a:extLst>
          </p:cNvPr>
          <p:cNvSpPr/>
          <p:nvPr/>
        </p:nvSpPr>
        <p:spPr>
          <a:xfrm>
            <a:off x="2629047" y="2064851"/>
            <a:ext cx="1022035" cy="261493"/>
          </a:xfrm>
          <a:prstGeom prst="roundRect">
            <a:avLst/>
          </a:prstGeom>
          <a:solidFill>
            <a:srgbClr val="FFE1B2"/>
          </a:solidFill>
          <a:ln w="12700">
            <a:solidFill>
              <a:srgbClr val="5C5C5C"/>
            </a:solidFill>
            <a:prstDash val="solid"/>
          </a:ln>
        </p:spPr>
        <p:txBody>
          <a:bodyPr anchor="ctr"/>
          <a:lstStyle/>
          <a:p>
            <a:pPr algn="ctr"/>
            <a:r>
              <a:rPr lang="zh-CN" dirty="0">
                <a:latin typeface="微软雅黑" panose="020B0503020204020204" pitchFamily="34" charset="-122"/>
                <a:ea typeface="微软雅黑" panose="020B0503020204020204" pitchFamily="34" charset="-122"/>
              </a:rPr>
              <a:t>安全策略</a:t>
            </a:r>
          </a:p>
        </p:txBody>
      </p:sp>
      <p:sp>
        <p:nvSpPr>
          <p:cNvPr id="48" name="矩形: 圆角 47">
            <a:extLst>
              <a:ext uri="{FF2B5EF4-FFF2-40B4-BE49-F238E27FC236}">
                <a16:creationId xmlns:a16="http://schemas.microsoft.com/office/drawing/2014/main" id="{6801B25D-960A-4BD4-9E2D-ABA44DA77554}"/>
              </a:ext>
            </a:extLst>
          </p:cNvPr>
          <p:cNvSpPr/>
          <p:nvPr/>
        </p:nvSpPr>
        <p:spPr>
          <a:xfrm>
            <a:off x="4080396" y="2064850"/>
            <a:ext cx="1027627" cy="261493"/>
          </a:xfrm>
          <a:prstGeom prst="roundRect">
            <a:avLst/>
          </a:prstGeom>
          <a:solidFill>
            <a:srgbClr val="FFE1B2"/>
          </a:solidFill>
          <a:ln w="12700">
            <a:solidFill>
              <a:srgbClr val="5C5C5C"/>
            </a:solidFill>
            <a:prstDash val="solid"/>
          </a:ln>
        </p:spPr>
        <p:txBody>
          <a:bodyPr anchor="ctr"/>
          <a:lstStyle/>
          <a:p>
            <a:pPr algn="ctr"/>
            <a:r>
              <a:rPr lang="zh-CN" dirty="0">
                <a:latin typeface="微软雅黑" panose="020B0503020204020204" pitchFamily="34" charset="-122"/>
                <a:ea typeface="微软雅黑" panose="020B0503020204020204" pitchFamily="34" charset="-122"/>
              </a:rPr>
              <a:t>API网关</a:t>
            </a:r>
          </a:p>
        </p:txBody>
      </p:sp>
      <p:sp>
        <p:nvSpPr>
          <p:cNvPr id="49" name="矩形: 圆角 48">
            <a:extLst>
              <a:ext uri="{FF2B5EF4-FFF2-40B4-BE49-F238E27FC236}">
                <a16:creationId xmlns:a16="http://schemas.microsoft.com/office/drawing/2014/main" id="{D041F440-B883-478B-86DD-1EA013B8BA23}"/>
              </a:ext>
            </a:extLst>
          </p:cNvPr>
          <p:cNvSpPr/>
          <p:nvPr/>
        </p:nvSpPr>
        <p:spPr>
          <a:xfrm>
            <a:off x="5499646" y="2064850"/>
            <a:ext cx="1027627"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访问认证</a:t>
            </a:r>
          </a:p>
        </p:txBody>
      </p:sp>
      <p:sp>
        <p:nvSpPr>
          <p:cNvPr id="50" name="矩形 49">
            <a:extLst>
              <a:ext uri="{FF2B5EF4-FFF2-40B4-BE49-F238E27FC236}">
                <a16:creationId xmlns:a16="http://schemas.microsoft.com/office/drawing/2014/main" id="{E4209030-E986-4138-BCD9-E58038FA6D4A}"/>
              </a:ext>
            </a:extLst>
          </p:cNvPr>
          <p:cNvSpPr/>
          <p:nvPr/>
        </p:nvSpPr>
        <p:spPr>
          <a:xfrm>
            <a:off x="2411288" y="2539089"/>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0619E165-AE1C-4671-BCF6-B9248E8474A9}"/>
              </a:ext>
            </a:extLst>
          </p:cNvPr>
          <p:cNvSpPr/>
          <p:nvPr/>
        </p:nvSpPr>
        <p:spPr>
          <a:xfrm>
            <a:off x="4788648" y="2599432"/>
            <a:ext cx="1027627"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DNS</a:t>
            </a:r>
          </a:p>
        </p:txBody>
      </p:sp>
      <p:sp>
        <p:nvSpPr>
          <p:cNvPr id="52" name="矩形: 圆角 51">
            <a:extLst>
              <a:ext uri="{FF2B5EF4-FFF2-40B4-BE49-F238E27FC236}">
                <a16:creationId xmlns:a16="http://schemas.microsoft.com/office/drawing/2014/main" id="{6A538A72-CFB1-40D0-87DD-25E6D347F2DA}"/>
              </a:ext>
            </a:extLst>
          </p:cNvPr>
          <p:cNvSpPr/>
          <p:nvPr/>
        </p:nvSpPr>
        <p:spPr>
          <a:xfrm>
            <a:off x="3263899" y="2599433"/>
            <a:ext cx="1022035" cy="261493"/>
          </a:xfrm>
          <a:prstGeom prst="roundRect">
            <a:avLst/>
          </a:prstGeom>
          <a:solidFill>
            <a:srgbClr val="FFE1B2"/>
          </a:solidFill>
          <a:ln w="12700">
            <a:solidFill>
              <a:srgbClr val="5C5C5C"/>
            </a:solidFill>
            <a:prstDash val="solid"/>
          </a:ln>
        </p:spPr>
        <p:txBody>
          <a:bodyPr anchor="ctr"/>
          <a:lstStyle/>
          <a:p>
            <a:pPr algn="ctr"/>
            <a:r>
              <a:rPr lang="zh-CN" dirty="0">
                <a:latin typeface="微软雅黑" panose="020B0503020204020204" pitchFamily="34" charset="-122"/>
                <a:ea typeface="微软雅黑" panose="020B0503020204020204" pitchFamily="34" charset="-122"/>
              </a:rPr>
              <a:t>Nginx</a:t>
            </a:r>
          </a:p>
        </p:txBody>
      </p:sp>
      <p:sp>
        <p:nvSpPr>
          <p:cNvPr id="53" name="文本框 52">
            <a:extLst>
              <a:ext uri="{FF2B5EF4-FFF2-40B4-BE49-F238E27FC236}">
                <a16:creationId xmlns:a16="http://schemas.microsoft.com/office/drawing/2014/main" id="{BFE3F0FB-29EC-4DB5-827C-E8E37BFFAAF4}"/>
              </a:ext>
            </a:extLst>
          </p:cNvPr>
          <p:cNvSpPr txBox="1"/>
          <p:nvPr/>
        </p:nvSpPr>
        <p:spPr>
          <a:xfrm>
            <a:off x="6872884" y="2603960"/>
            <a:ext cx="844838" cy="252436"/>
          </a:xfrm>
          <a:prstGeom prst="rect">
            <a:avLst/>
          </a:prstGeom>
          <a:ln w="12700">
            <a:prstDash val="solid"/>
          </a:ln>
        </p:spPr>
        <p:txBody>
          <a:bodyPr/>
          <a:lstStyle/>
          <a:p>
            <a:r>
              <a:rPr lang="zh-CN">
                <a:latin typeface="微软雅黑" panose="020B0503020204020204" pitchFamily="34" charset="-122"/>
                <a:ea typeface="微软雅黑" panose="020B0503020204020204" pitchFamily="34" charset="-122"/>
              </a:rPr>
              <a:t>路由层</a:t>
            </a:r>
          </a:p>
        </p:txBody>
      </p:sp>
      <p:sp>
        <p:nvSpPr>
          <p:cNvPr id="54" name="文本框 53">
            <a:extLst>
              <a:ext uri="{FF2B5EF4-FFF2-40B4-BE49-F238E27FC236}">
                <a16:creationId xmlns:a16="http://schemas.microsoft.com/office/drawing/2014/main" id="{A66E1387-BCD8-404C-8546-1E4D6AA0967F}"/>
              </a:ext>
            </a:extLst>
          </p:cNvPr>
          <p:cNvSpPr txBox="1"/>
          <p:nvPr/>
        </p:nvSpPr>
        <p:spPr>
          <a:xfrm>
            <a:off x="6872884" y="3143070"/>
            <a:ext cx="844838" cy="252436"/>
          </a:xfrm>
          <a:prstGeom prst="rect">
            <a:avLst/>
          </a:prstGeom>
          <a:ln w="12700">
            <a:prstDash val="solid"/>
          </a:ln>
        </p:spPr>
        <p:txBody>
          <a:bodyPr/>
          <a:lstStyle/>
          <a:p>
            <a:r>
              <a:rPr lang="zh-CN" dirty="0">
                <a:latin typeface="微软雅黑" panose="020B0503020204020204" pitchFamily="34" charset="-122"/>
                <a:ea typeface="微软雅黑" panose="020B0503020204020204" pitchFamily="34" charset="-122"/>
              </a:rPr>
              <a:t>应用层</a:t>
            </a:r>
          </a:p>
        </p:txBody>
      </p:sp>
      <p:sp>
        <p:nvSpPr>
          <p:cNvPr id="55" name="矩形: 圆角 54">
            <a:extLst>
              <a:ext uri="{FF2B5EF4-FFF2-40B4-BE49-F238E27FC236}">
                <a16:creationId xmlns:a16="http://schemas.microsoft.com/office/drawing/2014/main" id="{950B8C79-78BE-4F66-903D-DFB85D59F05A}"/>
              </a:ext>
            </a:extLst>
          </p:cNvPr>
          <p:cNvSpPr/>
          <p:nvPr/>
        </p:nvSpPr>
        <p:spPr>
          <a:xfrm>
            <a:off x="2629046" y="3128786"/>
            <a:ext cx="1022035"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会员</a:t>
            </a:r>
          </a:p>
        </p:txBody>
      </p:sp>
      <p:sp>
        <p:nvSpPr>
          <p:cNvPr id="56" name="矩形: 圆角 55">
            <a:extLst>
              <a:ext uri="{FF2B5EF4-FFF2-40B4-BE49-F238E27FC236}">
                <a16:creationId xmlns:a16="http://schemas.microsoft.com/office/drawing/2014/main" id="{711A097F-15BB-4073-B42C-B6937947419A}"/>
              </a:ext>
            </a:extLst>
          </p:cNvPr>
          <p:cNvSpPr/>
          <p:nvPr/>
        </p:nvSpPr>
        <p:spPr>
          <a:xfrm>
            <a:off x="4139482" y="3128784"/>
            <a:ext cx="1027627"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商品</a:t>
            </a:r>
          </a:p>
        </p:txBody>
      </p:sp>
      <p:sp>
        <p:nvSpPr>
          <p:cNvPr id="57" name="矩形: 圆角 56">
            <a:extLst>
              <a:ext uri="{FF2B5EF4-FFF2-40B4-BE49-F238E27FC236}">
                <a16:creationId xmlns:a16="http://schemas.microsoft.com/office/drawing/2014/main" id="{0EE73108-5270-42EF-8288-812BB6ED6D31}"/>
              </a:ext>
            </a:extLst>
          </p:cNvPr>
          <p:cNvSpPr/>
          <p:nvPr/>
        </p:nvSpPr>
        <p:spPr>
          <a:xfrm>
            <a:off x="5499646" y="3128784"/>
            <a:ext cx="1027627"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库存</a:t>
            </a:r>
          </a:p>
        </p:txBody>
      </p:sp>
      <p:sp>
        <p:nvSpPr>
          <p:cNvPr id="58" name="矩形 57">
            <a:extLst>
              <a:ext uri="{FF2B5EF4-FFF2-40B4-BE49-F238E27FC236}">
                <a16:creationId xmlns:a16="http://schemas.microsoft.com/office/drawing/2014/main" id="{823896DD-4B97-45E7-8FE4-B7DD82ADB38F}"/>
              </a:ext>
            </a:extLst>
          </p:cNvPr>
          <p:cNvSpPr/>
          <p:nvPr/>
        </p:nvSpPr>
        <p:spPr>
          <a:xfrm>
            <a:off x="2411288" y="3068442"/>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28CE30C5-72E3-4AA7-AE25-14388C706592}"/>
              </a:ext>
            </a:extLst>
          </p:cNvPr>
          <p:cNvSpPr txBox="1"/>
          <p:nvPr/>
        </p:nvSpPr>
        <p:spPr>
          <a:xfrm>
            <a:off x="6872884" y="3651668"/>
            <a:ext cx="844838" cy="252436"/>
          </a:xfrm>
          <a:prstGeom prst="rect">
            <a:avLst/>
          </a:prstGeom>
          <a:ln w="12700">
            <a:prstDash val="solid"/>
          </a:ln>
        </p:spPr>
        <p:txBody>
          <a:bodyPr/>
          <a:lstStyle/>
          <a:p>
            <a:r>
              <a:rPr lang="zh-CN" dirty="0">
                <a:latin typeface="微软雅黑" panose="020B0503020204020204" pitchFamily="34" charset="-122"/>
                <a:ea typeface="微软雅黑" panose="020B0503020204020204" pitchFamily="34" charset="-122"/>
              </a:rPr>
              <a:t>缓存层</a:t>
            </a:r>
          </a:p>
        </p:txBody>
      </p:sp>
      <p:sp>
        <p:nvSpPr>
          <p:cNvPr id="60" name="矩形: 圆角 59">
            <a:extLst>
              <a:ext uri="{FF2B5EF4-FFF2-40B4-BE49-F238E27FC236}">
                <a16:creationId xmlns:a16="http://schemas.microsoft.com/office/drawing/2014/main" id="{A5BA41FB-7EC7-490E-B227-D9A7E808517B}"/>
              </a:ext>
            </a:extLst>
          </p:cNvPr>
          <p:cNvSpPr/>
          <p:nvPr/>
        </p:nvSpPr>
        <p:spPr>
          <a:xfrm>
            <a:off x="2872324" y="3658139"/>
            <a:ext cx="1333088"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Tair</a:t>
            </a:r>
          </a:p>
        </p:txBody>
      </p:sp>
      <p:sp>
        <p:nvSpPr>
          <p:cNvPr id="61" name="矩形: 圆角 60">
            <a:extLst>
              <a:ext uri="{FF2B5EF4-FFF2-40B4-BE49-F238E27FC236}">
                <a16:creationId xmlns:a16="http://schemas.microsoft.com/office/drawing/2014/main" id="{BFD58EC3-EB0D-4B3A-828D-CB1CA19A8D2C}"/>
              </a:ext>
            </a:extLst>
          </p:cNvPr>
          <p:cNvSpPr/>
          <p:nvPr/>
        </p:nvSpPr>
        <p:spPr>
          <a:xfrm>
            <a:off x="5006653" y="3658138"/>
            <a:ext cx="1241458"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Memcache</a:t>
            </a:r>
          </a:p>
        </p:txBody>
      </p:sp>
      <p:sp>
        <p:nvSpPr>
          <p:cNvPr id="62" name="矩形 61">
            <a:extLst>
              <a:ext uri="{FF2B5EF4-FFF2-40B4-BE49-F238E27FC236}">
                <a16:creationId xmlns:a16="http://schemas.microsoft.com/office/drawing/2014/main" id="{46FBA714-FD2F-4A37-9701-40BD177ACCB0}"/>
              </a:ext>
            </a:extLst>
          </p:cNvPr>
          <p:cNvSpPr/>
          <p:nvPr/>
        </p:nvSpPr>
        <p:spPr>
          <a:xfrm>
            <a:off x="2411288" y="3597795"/>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5C5F56F8-EA5D-448C-B46F-5F0B6F95081F}"/>
              </a:ext>
            </a:extLst>
          </p:cNvPr>
          <p:cNvSpPr txBox="1"/>
          <p:nvPr/>
        </p:nvSpPr>
        <p:spPr>
          <a:xfrm>
            <a:off x="6872884" y="4196549"/>
            <a:ext cx="844838" cy="252436"/>
          </a:xfrm>
          <a:prstGeom prst="rect">
            <a:avLst/>
          </a:prstGeom>
          <a:ln w="12700">
            <a:prstDash val="solid"/>
          </a:ln>
        </p:spPr>
        <p:txBody>
          <a:bodyPr/>
          <a:lstStyle/>
          <a:p>
            <a:r>
              <a:rPr lang="zh-CN" dirty="0">
                <a:latin typeface="微软雅黑" panose="020B0503020204020204" pitchFamily="34" charset="-122"/>
                <a:ea typeface="微软雅黑" panose="020B0503020204020204" pitchFamily="34" charset="-122"/>
              </a:rPr>
              <a:t>数据层</a:t>
            </a:r>
          </a:p>
        </p:txBody>
      </p:sp>
      <p:sp>
        <p:nvSpPr>
          <p:cNvPr id="64" name="矩形: 圆角 63">
            <a:extLst>
              <a:ext uri="{FF2B5EF4-FFF2-40B4-BE49-F238E27FC236}">
                <a16:creationId xmlns:a16="http://schemas.microsoft.com/office/drawing/2014/main" id="{C8827086-2A1F-4AAA-A8F2-E6D23F4B9DA4}"/>
              </a:ext>
            </a:extLst>
          </p:cNvPr>
          <p:cNvSpPr/>
          <p:nvPr/>
        </p:nvSpPr>
        <p:spPr>
          <a:xfrm>
            <a:off x="2529237" y="4187492"/>
            <a:ext cx="1333088"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Mysql</a:t>
            </a:r>
          </a:p>
        </p:txBody>
      </p:sp>
      <p:sp>
        <p:nvSpPr>
          <p:cNvPr id="65" name="矩形: 圆角 64">
            <a:extLst>
              <a:ext uri="{FF2B5EF4-FFF2-40B4-BE49-F238E27FC236}">
                <a16:creationId xmlns:a16="http://schemas.microsoft.com/office/drawing/2014/main" id="{74F04D53-5437-441E-B4AF-77F84F1B8A98}"/>
              </a:ext>
            </a:extLst>
          </p:cNvPr>
          <p:cNvSpPr/>
          <p:nvPr/>
        </p:nvSpPr>
        <p:spPr>
          <a:xfrm>
            <a:off x="4025658" y="4187492"/>
            <a:ext cx="1241458" cy="261493"/>
          </a:xfrm>
          <a:prstGeom prst="roundRect">
            <a:avLst/>
          </a:prstGeom>
          <a:solidFill>
            <a:srgbClr val="FFE1B2"/>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Hbase</a:t>
            </a:r>
          </a:p>
        </p:txBody>
      </p:sp>
      <p:sp>
        <p:nvSpPr>
          <p:cNvPr id="66" name="矩形 65">
            <a:extLst>
              <a:ext uri="{FF2B5EF4-FFF2-40B4-BE49-F238E27FC236}">
                <a16:creationId xmlns:a16="http://schemas.microsoft.com/office/drawing/2014/main" id="{1A5F73C5-0461-4256-8C33-02718461A494}"/>
              </a:ext>
            </a:extLst>
          </p:cNvPr>
          <p:cNvSpPr/>
          <p:nvPr/>
        </p:nvSpPr>
        <p:spPr>
          <a:xfrm>
            <a:off x="2411288" y="4127148"/>
            <a:ext cx="4343647" cy="382182"/>
          </a:xfrm>
          <a:prstGeom prst="rect">
            <a:avLst/>
          </a:prstGeom>
          <a:no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67" name="矩形: 圆角 66">
            <a:extLst>
              <a:ext uri="{FF2B5EF4-FFF2-40B4-BE49-F238E27FC236}">
                <a16:creationId xmlns:a16="http://schemas.microsoft.com/office/drawing/2014/main" id="{B1955B26-E862-4418-A927-019D9AD5919B}"/>
              </a:ext>
            </a:extLst>
          </p:cNvPr>
          <p:cNvSpPr/>
          <p:nvPr/>
        </p:nvSpPr>
        <p:spPr>
          <a:xfrm>
            <a:off x="5430449" y="4187492"/>
            <a:ext cx="1241458" cy="261493"/>
          </a:xfrm>
          <a:prstGeom prst="roundRect">
            <a:avLst/>
          </a:prstGeom>
          <a:solidFill>
            <a:srgbClr val="FFE1B2"/>
          </a:solidFill>
          <a:ln w="12700">
            <a:solidFill>
              <a:srgbClr val="5C5C5C"/>
            </a:solidFill>
            <a:prstDash val="solid"/>
          </a:ln>
        </p:spPr>
        <p:txBody>
          <a:bodyPr anchor="ctr"/>
          <a:lstStyle/>
          <a:p>
            <a:pPr algn="ctr"/>
            <a:r>
              <a:rPr lang="zh-CN" dirty="0">
                <a:latin typeface="微软雅黑" panose="020B0503020204020204" pitchFamily="34" charset="-122"/>
                <a:ea typeface="微软雅黑" panose="020B0503020204020204" pitchFamily="34" charset="-122"/>
              </a:rPr>
              <a:t>Oracle</a:t>
            </a:r>
          </a:p>
        </p:txBody>
      </p:sp>
      <p:sp>
        <p:nvSpPr>
          <p:cNvPr id="68" name="星形: 六角 67">
            <a:extLst>
              <a:ext uri="{FF2B5EF4-FFF2-40B4-BE49-F238E27FC236}">
                <a16:creationId xmlns:a16="http://schemas.microsoft.com/office/drawing/2014/main" id="{BFE7AD18-FA6D-4692-A1A6-E620FD91434A}"/>
              </a:ext>
            </a:extLst>
          </p:cNvPr>
          <p:cNvSpPr/>
          <p:nvPr/>
        </p:nvSpPr>
        <p:spPr>
          <a:xfrm>
            <a:off x="807142" y="2455558"/>
            <a:ext cx="1144234" cy="1021176"/>
          </a:xfrm>
          <a:prstGeom prst="star6">
            <a:avLst/>
          </a:prstGeom>
          <a:solidFill>
            <a:srgbClr val="E99899"/>
          </a:solidFill>
          <a:ln w="12700">
            <a:solidFill>
              <a:srgbClr val="5C5C5C"/>
            </a:solidFill>
            <a:prstDash val="solid"/>
          </a:ln>
        </p:spPr>
        <p:txBody>
          <a:bodyPr anchor="ctr"/>
          <a:lstStyle/>
          <a:p>
            <a:pPr algn="ctr"/>
            <a:r>
              <a:rPr lang="zh-CN" sz="2000" dirty="0">
                <a:latin typeface="微软雅黑" panose="020B0503020204020204" pitchFamily="34" charset="-122"/>
                <a:ea typeface="微软雅黑" panose="020B0503020204020204" pitchFamily="34" charset="-122"/>
              </a:rPr>
              <a:t>分层</a:t>
            </a:r>
          </a:p>
        </p:txBody>
      </p:sp>
    </p:spTree>
    <p:extLst>
      <p:ext uri="{BB962C8B-B14F-4D97-AF65-F5344CB8AC3E}">
        <p14:creationId xmlns:p14="http://schemas.microsoft.com/office/powerpoint/2010/main" val="10288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1000"/>
                                        <p:tgtEl>
                                          <p:spTgt spid="51"/>
                                        </p:tgtEl>
                                      </p:cBhvr>
                                    </p:animEffect>
                                    <p:anim calcmode="lin" valueType="num">
                                      <p:cBhvr>
                                        <p:cTn id="68" dur="1000" fill="hold"/>
                                        <p:tgtEl>
                                          <p:spTgt spid="51"/>
                                        </p:tgtEl>
                                        <p:attrNameLst>
                                          <p:attrName>ppt_x</p:attrName>
                                        </p:attrNameLst>
                                      </p:cBhvr>
                                      <p:tavLst>
                                        <p:tav tm="0">
                                          <p:val>
                                            <p:strVal val="#ppt_x"/>
                                          </p:val>
                                        </p:tav>
                                        <p:tav tm="100000">
                                          <p:val>
                                            <p:strVal val="#ppt_x"/>
                                          </p:val>
                                        </p:tav>
                                      </p:tavLst>
                                    </p:anim>
                                    <p:anim calcmode="lin" valueType="num">
                                      <p:cBhvr>
                                        <p:cTn id="69" dur="1000" fill="hold"/>
                                        <p:tgtEl>
                                          <p:spTgt spid="5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1000"/>
                                        <p:tgtEl>
                                          <p:spTgt spid="52"/>
                                        </p:tgtEl>
                                      </p:cBhvr>
                                    </p:animEffect>
                                    <p:anim calcmode="lin" valueType="num">
                                      <p:cBhvr>
                                        <p:cTn id="73" dur="1000" fill="hold"/>
                                        <p:tgtEl>
                                          <p:spTgt spid="52"/>
                                        </p:tgtEl>
                                        <p:attrNameLst>
                                          <p:attrName>ppt_x</p:attrName>
                                        </p:attrNameLst>
                                      </p:cBhvr>
                                      <p:tavLst>
                                        <p:tav tm="0">
                                          <p:val>
                                            <p:strVal val="#ppt_x"/>
                                          </p:val>
                                        </p:tav>
                                        <p:tav tm="100000">
                                          <p:val>
                                            <p:strVal val="#ppt_x"/>
                                          </p:val>
                                        </p:tav>
                                      </p:tavLst>
                                    </p:anim>
                                    <p:anim calcmode="lin" valueType="num">
                                      <p:cBhvr>
                                        <p:cTn id="74" dur="1000" fill="hold"/>
                                        <p:tgtEl>
                                          <p:spTgt spid="5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1000"/>
                                        <p:tgtEl>
                                          <p:spTgt spid="53"/>
                                        </p:tgtEl>
                                      </p:cBhvr>
                                    </p:animEffect>
                                    <p:anim calcmode="lin" valueType="num">
                                      <p:cBhvr>
                                        <p:cTn id="78" dur="1000" fill="hold"/>
                                        <p:tgtEl>
                                          <p:spTgt spid="53"/>
                                        </p:tgtEl>
                                        <p:attrNameLst>
                                          <p:attrName>ppt_x</p:attrName>
                                        </p:attrNameLst>
                                      </p:cBhvr>
                                      <p:tavLst>
                                        <p:tav tm="0">
                                          <p:val>
                                            <p:strVal val="#ppt_x"/>
                                          </p:val>
                                        </p:tav>
                                        <p:tav tm="100000">
                                          <p:val>
                                            <p:strVal val="#ppt_x"/>
                                          </p:val>
                                        </p:tav>
                                      </p:tavLst>
                                    </p:anim>
                                    <p:anim calcmode="lin" valueType="num">
                                      <p:cBhvr>
                                        <p:cTn id="79" dur="1000" fill="hold"/>
                                        <p:tgtEl>
                                          <p:spTgt spid="5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1000"/>
                                        <p:tgtEl>
                                          <p:spTgt spid="54"/>
                                        </p:tgtEl>
                                      </p:cBhvr>
                                    </p:animEffect>
                                    <p:anim calcmode="lin" valueType="num">
                                      <p:cBhvr>
                                        <p:cTn id="83" dur="1000" fill="hold"/>
                                        <p:tgtEl>
                                          <p:spTgt spid="54"/>
                                        </p:tgtEl>
                                        <p:attrNameLst>
                                          <p:attrName>ppt_x</p:attrName>
                                        </p:attrNameLst>
                                      </p:cBhvr>
                                      <p:tavLst>
                                        <p:tav tm="0">
                                          <p:val>
                                            <p:strVal val="#ppt_x"/>
                                          </p:val>
                                        </p:tav>
                                        <p:tav tm="100000">
                                          <p:val>
                                            <p:strVal val="#ppt_x"/>
                                          </p:val>
                                        </p:tav>
                                      </p:tavLst>
                                    </p:anim>
                                    <p:anim calcmode="lin" valueType="num">
                                      <p:cBhvr>
                                        <p:cTn id="84" dur="1000" fill="hold"/>
                                        <p:tgtEl>
                                          <p:spTgt spid="5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1000"/>
                                        <p:tgtEl>
                                          <p:spTgt spid="55"/>
                                        </p:tgtEl>
                                      </p:cBhvr>
                                    </p:animEffect>
                                    <p:anim calcmode="lin" valueType="num">
                                      <p:cBhvr>
                                        <p:cTn id="88" dur="1000" fill="hold"/>
                                        <p:tgtEl>
                                          <p:spTgt spid="55"/>
                                        </p:tgtEl>
                                        <p:attrNameLst>
                                          <p:attrName>ppt_x</p:attrName>
                                        </p:attrNameLst>
                                      </p:cBhvr>
                                      <p:tavLst>
                                        <p:tav tm="0">
                                          <p:val>
                                            <p:strVal val="#ppt_x"/>
                                          </p:val>
                                        </p:tav>
                                        <p:tav tm="100000">
                                          <p:val>
                                            <p:strVal val="#ppt_x"/>
                                          </p:val>
                                        </p:tav>
                                      </p:tavLst>
                                    </p:anim>
                                    <p:anim calcmode="lin" valueType="num">
                                      <p:cBhvr>
                                        <p:cTn id="89" dur="1000" fill="hold"/>
                                        <p:tgtEl>
                                          <p:spTgt spid="5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1000"/>
                                        <p:tgtEl>
                                          <p:spTgt spid="57"/>
                                        </p:tgtEl>
                                      </p:cBhvr>
                                    </p:animEffect>
                                    <p:anim calcmode="lin" valueType="num">
                                      <p:cBhvr>
                                        <p:cTn id="98" dur="1000" fill="hold"/>
                                        <p:tgtEl>
                                          <p:spTgt spid="57"/>
                                        </p:tgtEl>
                                        <p:attrNameLst>
                                          <p:attrName>ppt_x</p:attrName>
                                        </p:attrNameLst>
                                      </p:cBhvr>
                                      <p:tavLst>
                                        <p:tav tm="0">
                                          <p:val>
                                            <p:strVal val="#ppt_x"/>
                                          </p:val>
                                        </p:tav>
                                        <p:tav tm="100000">
                                          <p:val>
                                            <p:strVal val="#ppt_x"/>
                                          </p:val>
                                        </p:tav>
                                      </p:tavLst>
                                    </p:anim>
                                    <p:anim calcmode="lin" valueType="num">
                                      <p:cBhvr>
                                        <p:cTn id="99" dur="1000" fill="hold"/>
                                        <p:tgtEl>
                                          <p:spTgt spid="5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fade">
                                      <p:cBhvr>
                                        <p:cTn id="117" dur="1000"/>
                                        <p:tgtEl>
                                          <p:spTgt spid="61"/>
                                        </p:tgtEl>
                                      </p:cBhvr>
                                    </p:animEffect>
                                    <p:anim calcmode="lin" valueType="num">
                                      <p:cBhvr>
                                        <p:cTn id="118" dur="1000" fill="hold"/>
                                        <p:tgtEl>
                                          <p:spTgt spid="61"/>
                                        </p:tgtEl>
                                        <p:attrNameLst>
                                          <p:attrName>ppt_x</p:attrName>
                                        </p:attrNameLst>
                                      </p:cBhvr>
                                      <p:tavLst>
                                        <p:tav tm="0">
                                          <p:val>
                                            <p:strVal val="#ppt_x"/>
                                          </p:val>
                                        </p:tav>
                                        <p:tav tm="100000">
                                          <p:val>
                                            <p:strVal val="#ppt_x"/>
                                          </p:val>
                                        </p:tav>
                                      </p:tavLst>
                                    </p:anim>
                                    <p:anim calcmode="lin" valueType="num">
                                      <p:cBhvr>
                                        <p:cTn id="119" dur="1000" fill="hold"/>
                                        <p:tgtEl>
                                          <p:spTgt spid="6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1000"/>
                                        <p:tgtEl>
                                          <p:spTgt spid="63"/>
                                        </p:tgtEl>
                                      </p:cBhvr>
                                    </p:animEffect>
                                    <p:anim calcmode="lin" valueType="num">
                                      <p:cBhvr>
                                        <p:cTn id="128" dur="1000" fill="hold"/>
                                        <p:tgtEl>
                                          <p:spTgt spid="63"/>
                                        </p:tgtEl>
                                        <p:attrNameLst>
                                          <p:attrName>ppt_x</p:attrName>
                                        </p:attrNameLst>
                                      </p:cBhvr>
                                      <p:tavLst>
                                        <p:tav tm="0">
                                          <p:val>
                                            <p:strVal val="#ppt_x"/>
                                          </p:val>
                                        </p:tav>
                                        <p:tav tm="100000">
                                          <p:val>
                                            <p:strVal val="#ppt_x"/>
                                          </p:val>
                                        </p:tav>
                                      </p:tavLst>
                                    </p:anim>
                                    <p:anim calcmode="lin" valueType="num">
                                      <p:cBhvr>
                                        <p:cTn id="129" dur="1000" fill="hold"/>
                                        <p:tgtEl>
                                          <p:spTgt spid="6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1000"/>
                                        <p:tgtEl>
                                          <p:spTgt spid="64"/>
                                        </p:tgtEl>
                                      </p:cBhvr>
                                    </p:animEffect>
                                    <p:anim calcmode="lin" valueType="num">
                                      <p:cBhvr>
                                        <p:cTn id="133" dur="1000" fill="hold"/>
                                        <p:tgtEl>
                                          <p:spTgt spid="64"/>
                                        </p:tgtEl>
                                        <p:attrNameLst>
                                          <p:attrName>ppt_x</p:attrName>
                                        </p:attrNameLst>
                                      </p:cBhvr>
                                      <p:tavLst>
                                        <p:tav tm="0">
                                          <p:val>
                                            <p:strVal val="#ppt_x"/>
                                          </p:val>
                                        </p:tav>
                                        <p:tav tm="100000">
                                          <p:val>
                                            <p:strVal val="#ppt_x"/>
                                          </p:val>
                                        </p:tav>
                                      </p:tavLst>
                                    </p:anim>
                                    <p:anim calcmode="lin" valueType="num">
                                      <p:cBhvr>
                                        <p:cTn id="134" dur="1000" fill="hold"/>
                                        <p:tgtEl>
                                          <p:spTgt spid="6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1000"/>
                                        <p:tgtEl>
                                          <p:spTgt spid="65"/>
                                        </p:tgtEl>
                                      </p:cBhvr>
                                    </p:animEffect>
                                    <p:anim calcmode="lin" valueType="num">
                                      <p:cBhvr>
                                        <p:cTn id="138" dur="1000" fill="hold"/>
                                        <p:tgtEl>
                                          <p:spTgt spid="65"/>
                                        </p:tgtEl>
                                        <p:attrNameLst>
                                          <p:attrName>ppt_x</p:attrName>
                                        </p:attrNameLst>
                                      </p:cBhvr>
                                      <p:tavLst>
                                        <p:tav tm="0">
                                          <p:val>
                                            <p:strVal val="#ppt_x"/>
                                          </p:val>
                                        </p:tav>
                                        <p:tav tm="100000">
                                          <p:val>
                                            <p:strVal val="#ppt_x"/>
                                          </p:val>
                                        </p:tav>
                                      </p:tavLst>
                                    </p:anim>
                                    <p:anim calcmode="lin" valueType="num">
                                      <p:cBhvr>
                                        <p:cTn id="139" dur="1000" fill="hold"/>
                                        <p:tgtEl>
                                          <p:spTgt spid="6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fade">
                                      <p:cBhvr>
                                        <p:cTn id="142" dur="1000"/>
                                        <p:tgtEl>
                                          <p:spTgt spid="66"/>
                                        </p:tgtEl>
                                      </p:cBhvr>
                                    </p:animEffect>
                                    <p:anim calcmode="lin" valueType="num">
                                      <p:cBhvr>
                                        <p:cTn id="143" dur="1000" fill="hold"/>
                                        <p:tgtEl>
                                          <p:spTgt spid="66"/>
                                        </p:tgtEl>
                                        <p:attrNameLst>
                                          <p:attrName>ppt_x</p:attrName>
                                        </p:attrNameLst>
                                      </p:cBhvr>
                                      <p:tavLst>
                                        <p:tav tm="0">
                                          <p:val>
                                            <p:strVal val="#ppt_x"/>
                                          </p:val>
                                        </p:tav>
                                        <p:tav tm="100000">
                                          <p:val>
                                            <p:strVal val="#ppt_x"/>
                                          </p:val>
                                        </p:tav>
                                      </p:tavLst>
                                    </p:anim>
                                    <p:anim calcmode="lin" valueType="num">
                                      <p:cBhvr>
                                        <p:cTn id="144" dur="1000" fill="hold"/>
                                        <p:tgtEl>
                                          <p:spTgt spid="6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fade">
                                      <p:cBhvr>
                                        <p:cTn id="147" dur="1000"/>
                                        <p:tgtEl>
                                          <p:spTgt spid="67"/>
                                        </p:tgtEl>
                                      </p:cBhvr>
                                    </p:animEffect>
                                    <p:anim calcmode="lin" valueType="num">
                                      <p:cBhvr>
                                        <p:cTn id="148" dur="1000" fill="hold"/>
                                        <p:tgtEl>
                                          <p:spTgt spid="67"/>
                                        </p:tgtEl>
                                        <p:attrNameLst>
                                          <p:attrName>ppt_x</p:attrName>
                                        </p:attrNameLst>
                                      </p:cBhvr>
                                      <p:tavLst>
                                        <p:tav tm="0">
                                          <p:val>
                                            <p:strVal val="#ppt_x"/>
                                          </p:val>
                                        </p:tav>
                                        <p:tav tm="100000">
                                          <p:val>
                                            <p:strVal val="#ppt_x"/>
                                          </p:val>
                                        </p:tav>
                                      </p:tavLst>
                                    </p:anim>
                                    <p:anim calcmode="lin" valueType="num">
                                      <p:cBhvr>
                                        <p:cTn id="149" dur="1000" fill="hold"/>
                                        <p:tgtEl>
                                          <p:spTgt spid="6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8"/>
                                        </p:tgtEl>
                                        <p:attrNameLst>
                                          <p:attrName>style.visibility</p:attrName>
                                        </p:attrNameLst>
                                      </p:cBhvr>
                                      <p:to>
                                        <p:strVal val="visible"/>
                                      </p:to>
                                    </p:set>
                                    <p:animEffect transition="in" filter="fade">
                                      <p:cBhvr>
                                        <p:cTn id="152" dur="1000"/>
                                        <p:tgtEl>
                                          <p:spTgt spid="68"/>
                                        </p:tgtEl>
                                      </p:cBhvr>
                                    </p:animEffect>
                                    <p:anim calcmode="lin" valueType="num">
                                      <p:cBhvr>
                                        <p:cTn id="153" dur="1000" fill="hold"/>
                                        <p:tgtEl>
                                          <p:spTgt spid="68"/>
                                        </p:tgtEl>
                                        <p:attrNameLst>
                                          <p:attrName>ppt_x</p:attrName>
                                        </p:attrNameLst>
                                      </p:cBhvr>
                                      <p:tavLst>
                                        <p:tav tm="0">
                                          <p:val>
                                            <p:strVal val="#ppt_x"/>
                                          </p:val>
                                        </p:tav>
                                        <p:tav tm="100000">
                                          <p:val>
                                            <p:strVal val="#ppt_x"/>
                                          </p:val>
                                        </p:tav>
                                      </p:tavLst>
                                    </p:anim>
                                    <p:anim calcmode="lin" valueType="num">
                                      <p:cBhvr>
                                        <p:cTn id="15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a:extLst>
              <a:ext uri="{FF2B5EF4-FFF2-40B4-BE49-F238E27FC236}">
                <a16:creationId xmlns:a16="http://schemas.microsoft.com/office/drawing/2014/main" id="{ECA2EE06-BDC8-4EB8-BB97-DA5548CBEFD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panose="020B0503020204020204" pitchFamily="34" charset="-122"/>
                <a:ea typeface="微软雅黑" panose="020B0503020204020204" pitchFamily="34" charset="-122"/>
                <a:cs typeface="微软雅黑" charset="0"/>
              </a:rPr>
              <a:t>通用架构及其理论</a:t>
            </a:r>
            <a:endParaRPr lang="zh-CN" altLang="en-US" sz="3000" b="1" kern="0" dirty="0">
              <a:latin typeface="微软雅黑" panose="020B0503020204020204" pitchFamily="34" charset="-122"/>
              <a:ea typeface="微软雅黑" panose="020B0503020204020204" pitchFamily="34" charset="-122"/>
              <a:cs typeface="微软雅黑" charset="0"/>
              <a:sym typeface="Calibri" pitchFamily="34" charset="0"/>
            </a:endParaRPr>
          </a:p>
        </p:txBody>
      </p:sp>
      <p:sp>
        <p:nvSpPr>
          <p:cNvPr id="33" name="椭圆 32">
            <a:extLst>
              <a:ext uri="{FF2B5EF4-FFF2-40B4-BE49-F238E27FC236}">
                <a16:creationId xmlns:a16="http://schemas.microsoft.com/office/drawing/2014/main" id="{ADCF3C44-C799-47D9-9E74-62C1277B2691}"/>
              </a:ext>
            </a:extLst>
          </p:cNvPr>
          <p:cNvSpPr/>
          <p:nvPr/>
        </p:nvSpPr>
        <p:spPr>
          <a:xfrm>
            <a:off x="1233107" y="1433244"/>
            <a:ext cx="1610815" cy="1533052"/>
          </a:xfrm>
          <a:prstGeom prst="ellipse">
            <a:avLst/>
          </a:prstGeom>
          <a:solidFill>
            <a:srgbClr val="33C9FF"/>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高性能</a:t>
            </a:r>
          </a:p>
        </p:txBody>
      </p:sp>
      <p:sp>
        <p:nvSpPr>
          <p:cNvPr id="34" name="椭圆 33">
            <a:extLst>
              <a:ext uri="{FF2B5EF4-FFF2-40B4-BE49-F238E27FC236}">
                <a16:creationId xmlns:a16="http://schemas.microsoft.com/office/drawing/2014/main" id="{42E173A6-D466-420D-8D90-CC1C36C7F99C}"/>
              </a:ext>
            </a:extLst>
          </p:cNvPr>
          <p:cNvSpPr/>
          <p:nvPr/>
        </p:nvSpPr>
        <p:spPr>
          <a:xfrm>
            <a:off x="2432905" y="2088697"/>
            <a:ext cx="1610815" cy="1533052"/>
          </a:xfrm>
          <a:prstGeom prst="ellipse">
            <a:avLst/>
          </a:prstGeom>
          <a:solidFill>
            <a:srgbClr val="33C9FF"/>
          </a:solidFill>
          <a:ln w="12700">
            <a:solidFill>
              <a:srgbClr val="5C5C5C"/>
            </a:solidFill>
            <a:prstDash val="solid"/>
          </a:ln>
        </p:spPr>
        <p:txBody>
          <a:bodyPr anchor="ctr"/>
          <a:lstStyle/>
          <a:p>
            <a:pPr algn="ctr"/>
            <a:r>
              <a:rPr lang="zh-CN" altLang="en-US" dirty="0">
                <a:latin typeface="微软雅黑" panose="020B0503020204020204" pitchFamily="34" charset="-122"/>
                <a:ea typeface="微软雅黑" panose="020B0503020204020204" pitchFamily="34" charset="-122"/>
              </a:rPr>
              <a:t>高可用</a:t>
            </a:r>
          </a:p>
        </p:txBody>
      </p:sp>
      <p:sp>
        <p:nvSpPr>
          <p:cNvPr id="35" name="椭圆 34">
            <a:extLst>
              <a:ext uri="{FF2B5EF4-FFF2-40B4-BE49-F238E27FC236}">
                <a16:creationId xmlns:a16="http://schemas.microsoft.com/office/drawing/2014/main" id="{06717D82-0C7B-4EB6-8178-96245885C7A1}"/>
              </a:ext>
            </a:extLst>
          </p:cNvPr>
          <p:cNvSpPr/>
          <p:nvPr/>
        </p:nvSpPr>
        <p:spPr>
          <a:xfrm>
            <a:off x="3811092" y="1433244"/>
            <a:ext cx="1610815" cy="1533052"/>
          </a:xfrm>
          <a:prstGeom prst="ellipse">
            <a:avLst/>
          </a:prstGeom>
          <a:solidFill>
            <a:srgbClr val="33C9FF"/>
          </a:solidFill>
          <a:ln w="12700">
            <a:solidFill>
              <a:srgbClr val="5C5C5C"/>
            </a:solidFill>
            <a:prstDash val="solid"/>
          </a:ln>
        </p:spPr>
        <p:txBody>
          <a:bodyPr anchor="ctr"/>
          <a:lstStyle/>
          <a:p>
            <a:pPr algn="ctr"/>
            <a:r>
              <a:rPr lang="zh-CN" altLang="en-US" dirty="0">
                <a:latin typeface="微软雅黑" panose="020B0503020204020204" pitchFamily="34" charset="-122"/>
                <a:ea typeface="微软雅黑" panose="020B0503020204020204" pitchFamily="34" charset="-122"/>
              </a:rPr>
              <a:t>可伸缩</a:t>
            </a:r>
          </a:p>
        </p:txBody>
      </p:sp>
      <p:sp>
        <p:nvSpPr>
          <p:cNvPr id="36" name="椭圆 35">
            <a:extLst>
              <a:ext uri="{FF2B5EF4-FFF2-40B4-BE49-F238E27FC236}">
                <a16:creationId xmlns:a16="http://schemas.microsoft.com/office/drawing/2014/main" id="{A3F0A326-DD5D-4A6B-941B-E358B505E630}"/>
              </a:ext>
            </a:extLst>
          </p:cNvPr>
          <p:cNvSpPr/>
          <p:nvPr/>
        </p:nvSpPr>
        <p:spPr>
          <a:xfrm>
            <a:off x="4988672" y="2199770"/>
            <a:ext cx="1610815" cy="1533052"/>
          </a:xfrm>
          <a:prstGeom prst="ellipse">
            <a:avLst/>
          </a:prstGeom>
          <a:solidFill>
            <a:srgbClr val="33C9FF"/>
          </a:solidFill>
          <a:ln w="12700">
            <a:solidFill>
              <a:srgbClr val="5C5C5C"/>
            </a:solidFill>
            <a:prstDash val="solid"/>
          </a:ln>
        </p:spPr>
        <p:txBody>
          <a:bodyPr anchor="ctr"/>
          <a:lstStyle/>
          <a:p>
            <a:pPr algn="ctr"/>
            <a:r>
              <a:rPr lang="zh-CN" altLang="en-US">
                <a:latin typeface="微软雅黑" panose="020B0503020204020204" pitchFamily="34" charset="-122"/>
                <a:ea typeface="微软雅黑" panose="020B0503020204020204" pitchFamily="34" charset="-122"/>
              </a:rPr>
              <a:t>可扩展</a:t>
            </a:r>
          </a:p>
        </p:txBody>
      </p:sp>
      <p:sp>
        <p:nvSpPr>
          <p:cNvPr id="37" name="椭圆 36">
            <a:extLst>
              <a:ext uri="{FF2B5EF4-FFF2-40B4-BE49-F238E27FC236}">
                <a16:creationId xmlns:a16="http://schemas.microsoft.com/office/drawing/2014/main" id="{DC593961-1636-4999-A714-1BCE0C7627DC}"/>
              </a:ext>
            </a:extLst>
          </p:cNvPr>
          <p:cNvSpPr/>
          <p:nvPr/>
        </p:nvSpPr>
        <p:spPr>
          <a:xfrm>
            <a:off x="6310670" y="1433244"/>
            <a:ext cx="1610815" cy="1533052"/>
          </a:xfrm>
          <a:prstGeom prst="ellipse">
            <a:avLst/>
          </a:prstGeom>
          <a:solidFill>
            <a:srgbClr val="33C9FF"/>
          </a:solidFill>
          <a:ln w="12700">
            <a:solidFill>
              <a:srgbClr val="5C5C5C"/>
            </a:solidFill>
            <a:prstDash val="solid"/>
          </a:ln>
        </p:spPr>
        <p:txBody>
          <a:bodyPr anchor="ctr"/>
          <a:lstStyle/>
          <a:p>
            <a:pPr algn="ctr"/>
            <a:r>
              <a:rPr lang="zh-CN" altLang="en-US">
                <a:latin typeface="微软雅黑" panose="020B0503020204020204" pitchFamily="34" charset="-122"/>
                <a:ea typeface="微软雅黑" panose="020B0503020204020204" pitchFamily="34" charset="-122"/>
              </a:rPr>
              <a:t>安全性</a:t>
            </a:r>
          </a:p>
        </p:txBody>
      </p:sp>
      <p:sp>
        <p:nvSpPr>
          <p:cNvPr id="69" name="文本框 68">
            <a:extLst>
              <a:ext uri="{FF2B5EF4-FFF2-40B4-BE49-F238E27FC236}">
                <a16:creationId xmlns:a16="http://schemas.microsoft.com/office/drawing/2014/main" id="{CB8D5844-9378-4DFD-ABA6-7802B3C9E4C4}"/>
              </a:ext>
            </a:extLst>
          </p:cNvPr>
          <p:cNvSpPr txBox="1"/>
          <p:nvPr/>
        </p:nvSpPr>
        <p:spPr>
          <a:xfrm>
            <a:off x="3904895" y="3884540"/>
            <a:ext cx="1644823" cy="330200"/>
          </a:xfrm>
          <a:prstGeom prst="rect">
            <a:avLst/>
          </a:prstGeom>
          <a:ln w="12700">
            <a:prstDash val="solid"/>
          </a:ln>
        </p:spPr>
        <p:txBody>
          <a:bodyPr/>
          <a:lstStyle/>
          <a:p>
            <a:r>
              <a:rPr lang="zh-CN" sz="2000" b="0" dirty="0">
                <a:solidFill>
                  <a:srgbClr val="33C9FF"/>
                </a:solidFill>
                <a:latin typeface="微软雅黑" panose="020B0503020204020204" pitchFamily="34" charset="-122"/>
                <a:ea typeface="微软雅黑" panose="020B0503020204020204" pitchFamily="34" charset="-122"/>
              </a:rPr>
              <a:t>5大架构指标</a:t>
            </a:r>
          </a:p>
        </p:txBody>
      </p:sp>
      <p:sp>
        <p:nvSpPr>
          <p:cNvPr id="70" name="箭头: 下弧形 69">
            <a:extLst>
              <a:ext uri="{FF2B5EF4-FFF2-40B4-BE49-F238E27FC236}">
                <a16:creationId xmlns:a16="http://schemas.microsoft.com/office/drawing/2014/main" id="{A73481D1-FE28-4040-B529-C445F7CBB111}"/>
              </a:ext>
            </a:extLst>
          </p:cNvPr>
          <p:cNvSpPr/>
          <p:nvPr/>
        </p:nvSpPr>
        <p:spPr>
          <a:xfrm>
            <a:off x="2121832" y="3599513"/>
            <a:ext cx="5487881" cy="688762"/>
          </a:xfrm>
          <a:prstGeom prst="curvedUpArrow">
            <a:avLst/>
          </a:prstGeom>
          <a:solidFill>
            <a:srgbClr val="33C9FF"/>
          </a:solid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777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1000"/>
                                        <p:tgtEl>
                                          <p:spTgt spid="69"/>
                                        </p:tgtEl>
                                      </p:cBhvr>
                                    </p:animEffect>
                                    <p:anim calcmode="lin" valueType="num">
                                      <p:cBhvr>
                                        <p:cTn id="33" dur="1000" fill="hold"/>
                                        <p:tgtEl>
                                          <p:spTgt spid="69"/>
                                        </p:tgtEl>
                                        <p:attrNameLst>
                                          <p:attrName>ppt_x</p:attrName>
                                        </p:attrNameLst>
                                      </p:cBhvr>
                                      <p:tavLst>
                                        <p:tav tm="0">
                                          <p:val>
                                            <p:strVal val="#ppt_x"/>
                                          </p:val>
                                        </p:tav>
                                        <p:tav tm="100000">
                                          <p:val>
                                            <p:strVal val="#ppt_x"/>
                                          </p:val>
                                        </p:tav>
                                      </p:tavLst>
                                    </p:anim>
                                    <p:anim calcmode="lin" valueType="num">
                                      <p:cBhvr>
                                        <p:cTn id="34" dur="1000" fill="hold"/>
                                        <p:tgtEl>
                                          <p:spTgt spid="6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1000"/>
                                        <p:tgtEl>
                                          <p:spTgt spid="70"/>
                                        </p:tgtEl>
                                      </p:cBhvr>
                                    </p:animEffect>
                                    <p:anim calcmode="lin" valueType="num">
                                      <p:cBhvr>
                                        <p:cTn id="38" dur="1000" fill="hold"/>
                                        <p:tgtEl>
                                          <p:spTgt spid="70"/>
                                        </p:tgtEl>
                                        <p:attrNameLst>
                                          <p:attrName>ppt_x</p:attrName>
                                        </p:attrNameLst>
                                      </p:cBhvr>
                                      <p:tavLst>
                                        <p:tav tm="0">
                                          <p:val>
                                            <p:strVal val="#ppt_x"/>
                                          </p:val>
                                        </p:tav>
                                        <p:tav tm="100000">
                                          <p:val>
                                            <p:strVal val="#ppt_x"/>
                                          </p:val>
                                        </p:tav>
                                      </p:tavLst>
                                    </p:anim>
                                    <p:anim calcmode="lin" valueType="num">
                                      <p:cBhvr>
                                        <p:cTn id="3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69"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秒杀架构设计</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pic>
        <p:nvPicPr>
          <p:cNvPr id="12" name="图片 11">
            <a:extLst>
              <a:ext uri="{FF2B5EF4-FFF2-40B4-BE49-F238E27FC236}">
                <a16:creationId xmlns:a16="http://schemas.microsoft.com/office/drawing/2014/main" id="{CC954813-1903-4531-99B5-080CFB3DC37E}"/>
              </a:ext>
            </a:extLst>
          </p:cNvPr>
          <p:cNvPicPr/>
          <p:nvPr/>
        </p:nvPicPr>
        <p:blipFill>
          <a:blip r:embed="rId3"/>
          <a:stretch/>
        </p:blipFill>
        <p:spPr>
          <a:xfrm>
            <a:off x="1416521" y="976211"/>
            <a:ext cx="6838194" cy="3776057"/>
          </a:xfrm>
          <a:prstGeom prst="rect">
            <a:avLst/>
          </a:prstGeom>
        </p:spPr>
      </p:pic>
    </p:spTree>
    <p:extLst>
      <p:ext uri="{BB962C8B-B14F-4D97-AF65-F5344CB8AC3E}">
        <p14:creationId xmlns:p14="http://schemas.microsoft.com/office/powerpoint/2010/main" val="388353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u="none" strike="noStrike" kern="0" cap="none" spc="0" baseline="0" dirty="0">
                <a:latin typeface="微软雅黑" charset="0"/>
                <a:ea typeface="微软雅黑" charset="0"/>
                <a:cs typeface="微软雅黑" charset="0"/>
                <a:sym typeface="Calibri" pitchFamily="34" charset="0"/>
              </a:rPr>
              <a:t>数据库设计</a:t>
            </a:r>
          </a:p>
        </p:txBody>
      </p:sp>
      <p:sp>
        <p:nvSpPr>
          <p:cNvPr id="4" name="文本框 3">
            <a:extLst>
              <a:ext uri="{FF2B5EF4-FFF2-40B4-BE49-F238E27FC236}">
                <a16:creationId xmlns:a16="http://schemas.microsoft.com/office/drawing/2014/main" id="{9F6DB7D0-E3EB-40E2-9238-05E8B2325C2E}"/>
              </a:ext>
            </a:extLst>
          </p:cNvPr>
          <p:cNvSpPr txBox="1"/>
          <p:nvPr/>
        </p:nvSpPr>
        <p:spPr>
          <a:xfrm>
            <a:off x="3576358" y="2406650"/>
            <a:ext cx="1778000" cy="330200"/>
          </a:xfrm>
          <a:prstGeom prst="rect">
            <a:avLst/>
          </a:prstGeom>
          <a:ln w="12700">
            <a:prstDash val="solid"/>
          </a:ln>
        </p:spPr>
        <p:txBody>
          <a:bodyPr/>
          <a:lstStyle/>
          <a:p>
            <a:r>
              <a:rPr lang="zh-CN" dirty="0">
                <a:latin typeface="微软雅黑" panose="020B0503020204020204" pitchFamily="34" charset="-122"/>
                <a:ea typeface="微软雅黑" panose="020B0503020204020204" pitchFamily="34" charset="-122"/>
              </a:rPr>
              <a:t>以demo的设计为准</a:t>
            </a:r>
          </a:p>
        </p:txBody>
      </p:sp>
    </p:spTree>
    <p:extLst>
      <p:ext uri="{BB962C8B-B14F-4D97-AF65-F5344CB8AC3E}">
        <p14:creationId xmlns:p14="http://schemas.microsoft.com/office/powerpoint/2010/main" val="54649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缓存设计</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pic>
        <p:nvPicPr>
          <p:cNvPr id="5" name="图片 4">
            <a:extLst>
              <a:ext uri="{FF2B5EF4-FFF2-40B4-BE49-F238E27FC236}">
                <a16:creationId xmlns:a16="http://schemas.microsoft.com/office/drawing/2014/main" id="{3DFD12BC-94DF-4FAB-AEBB-3F90BB3BEF2C}"/>
              </a:ext>
            </a:extLst>
          </p:cNvPr>
          <p:cNvPicPr/>
          <p:nvPr/>
        </p:nvPicPr>
        <p:blipFill>
          <a:blip r:embed="rId3"/>
          <a:stretch/>
        </p:blipFill>
        <p:spPr>
          <a:xfrm>
            <a:off x="2208839" y="1057237"/>
            <a:ext cx="4726322" cy="3799302"/>
          </a:xfrm>
          <a:prstGeom prst="rect">
            <a:avLst/>
          </a:prstGeom>
        </p:spPr>
      </p:pic>
    </p:spTree>
    <p:extLst>
      <p:ext uri="{BB962C8B-B14F-4D97-AF65-F5344CB8AC3E}">
        <p14:creationId xmlns:p14="http://schemas.microsoft.com/office/powerpoint/2010/main" val="19420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应用设计</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pic>
        <p:nvPicPr>
          <p:cNvPr id="6" name="图片 5">
            <a:extLst>
              <a:ext uri="{FF2B5EF4-FFF2-40B4-BE49-F238E27FC236}">
                <a16:creationId xmlns:a16="http://schemas.microsoft.com/office/drawing/2014/main" id="{AAE7C5E4-B454-4933-9ACA-BB982159E520}"/>
              </a:ext>
            </a:extLst>
          </p:cNvPr>
          <p:cNvPicPr/>
          <p:nvPr/>
        </p:nvPicPr>
        <p:blipFill>
          <a:blip r:embed="rId3"/>
          <a:stretch/>
        </p:blipFill>
        <p:spPr>
          <a:xfrm>
            <a:off x="533235" y="1440104"/>
            <a:ext cx="8388583" cy="2263292"/>
          </a:xfrm>
          <a:prstGeom prst="rect">
            <a:avLst/>
          </a:prstGeom>
        </p:spPr>
      </p:pic>
    </p:spTree>
    <p:extLst>
      <p:ext uri="{BB962C8B-B14F-4D97-AF65-F5344CB8AC3E}">
        <p14:creationId xmlns:p14="http://schemas.microsoft.com/office/powerpoint/2010/main" val="355553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秒杀系统实现</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4" name="标注: 右箭头 3">
            <a:extLst>
              <a:ext uri="{FF2B5EF4-FFF2-40B4-BE49-F238E27FC236}">
                <a16:creationId xmlns:a16="http://schemas.microsoft.com/office/drawing/2014/main" id="{658ED97E-5396-43FD-9FDF-5CA8D57339A5}"/>
              </a:ext>
            </a:extLst>
          </p:cNvPr>
          <p:cNvSpPr/>
          <p:nvPr/>
        </p:nvSpPr>
        <p:spPr>
          <a:xfrm>
            <a:off x="1977415" y="1388697"/>
            <a:ext cx="2044088" cy="2366232"/>
          </a:xfrm>
          <a:prstGeom prst="rightArrowCallout">
            <a:avLst/>
          </a:prstGeom>
          <a:noFill/>
          <a:ln w="12700">
            <a:solidFill>
              <a:srgbClr val="33C9FF"/>
            </a:solidFill>
            <a:prstDash val="solid"/>
          </a:ln>
        </p:spPr>
        <p:txBody>
          <a:bodyPr anchor="ctr"/>
          <a:lstStyle/>
          <a:p>
            <a:pPr algn="ctr"/>
            <a:r>
              <a:rPr lang="zh-CN" sz="2000" dirty="0"/>
              <a:t>开发</a:t>
            </a:r>
          </a:p>
        </p:txBody>
      </p:sp>
      <p:sp>
        <p:nvSpPr>
          <p:cNvPr id="5" name="标注: 右箭头 4">
            <a:extLst>
              <a:ext uri="{FF2B5EF4-FFF2-40B4-BE49-F238E27FC236}">
                <a16:creationId xmlns:a16="http://schemas.microsoft.com/office/drawing/2014/main" id="{EDCB778A-4361-4820-BD78-3816AAED6083}"/>
              </a:ext>
            </a:extLst>
          </p:cNvPr>
          <p:cNvSpPr/>
          <p:nvPr/>
        </p:nvSpPr>
        <p:spPr>
          <a:xfrm>
            <a:off x="4021502" y="1388697"/>
            <a:ext cx="2066306" cy="2366232"/>
          </a:xfrm>
          <a:prstGeom prst="rightArrowCallout">
            <a:avLst/>
          </a:prstGeom>
          <a:noFill/>
          <a:ln w="12700">
            <a:solidFill>
              <a:srgbClr val="33C9FF"/>
            </a:solidFill>
            <a:prstDash val="solid"/>
          </a:ln>
        </p:spPr>
        <p:txBody>
          <a:bodyPr anchor="ctr"/>
          <a:lstStyle/>
          <a:p>
            <a:pPr algn="ctr"/>
            <a:r>
              <a:rPr lang="zh-CN" sz="2000" dirty="0"/>
              <a:t>部署</a:t>
            </a:r>
          </a:p>
        </p:txBody>
      </p:sp>
      <p:sp>
        <p:nvSpPr>
          <p:cNvPr id="8" name="矩形 7">
            <a:extLst>
              <a:ext uri="{FF2B5EF4-FFF2-40B4-BE49-F238E27FC236}">
                <a16:creationId xmlns:a16="http://schemas.microsoft.com/office/drawing/2014/main" id="{73627F7C-1D47-4942-8D80-1E0901F5E0F3}"/>
              </a:ext>
            </a:extLst>
          </p:cNvPr>
          <p:cNvSpPr/>
          <p:nvPr/>
        </p:nvSpPr>
        <p:spPr>
          <a:xfrm>
            <a:off x="6087808" y="1388697"/>
            <a:ext cx="1410852" cy="2366232"/>
          </a:xfrm>
          <a:prstGeom prst="rect">
            <a:avLst/>
          </a:prstGeom>
          <a:noFill/>
          <a:ln w="12700">
            <a:solidFill>
              <a:srgbClr val="33C9FF"/>
            </a:solidFill>
            <a:prstDash val="solid"/>
          </a:ln>
        </p:spPr>
        <p:txBody>
          <a:bodyPr anchor="ctr"/>
          <a:lstStyle/>
          <a:p>
            <a:pPr algn="ctr"/>
            <a:r>
              <a:rPr lang="zh-CN" sz="2000" dirty="0"/>
              <a:t>运行</a:t>
            </a:r>
          </a:p>
        </p:txBody>
      </p:sp>
    </p:spTree>
    <p:extLst>
      <p:ext uri="{BB962C8B-B14F-4D97-AF65-F5344CB8AC3E}">
        <p14:creationId xmlns:p14="http://schemas.microsoft.com/office/powerpoint/2010/main" val="88368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a:extLst>
              <a:ext uri="{FF2B5EF4-FFF2-40B4-BE49-F238E27FC236}">
                <a16:creationId xmlns:a16="http://schemas.microsoft.com/office/drawing/2014/main" id="{8F47FDEC-0F10-41D7-8D2E-BC531038F06E}"/>
              </a:ext>
            </a:extLst>
          </p:cNvPr>
          <p:cNvSpPr>
            <a:spLocks/>
          </p:cNvSpPr>
          <p:nvPr/>
        </p:nvSpPr>
        <p:spPr>
          <a:xfrm>
            <a:off x="2096802" y="2191033"/>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charset="0"/>
                <a:ea typeface="微软雅黑" charset="0"/>
                <a:cs typeface="微软雅黑" charset="0"/>
              </a:rPr>
              <a:t>5大架构指标</a:t>
            </a:r>
            <a:endParaRPr lang="zh-CN" altLang="en-US" sz="2000" dirty="0">
              <a:solidFill>
                <a:srgbClr val="474747"/>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2096802" y="1637635"/>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err="1">
                <a:solidFill>
                  <a:srgbClr val="474747"/>
                </a:solidFill>
                <a:latin typeface="微软雅黑" charset="0"/>
                <a:ea typeface="微软雅黑" charset="0"/>
                <a:cs typeface="微软雅黑" charset="0"/>
              </a:rPr>
              <a:t>分层设计</a:t>
            </a:r>
            <a:endParaRPr lang="zh-CN" altLang="en-US" sz="2000" dirty="0">
              <a:solidFill>
                <a:srgbClr val="474747"/>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2096802" y="274443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秒杀系统设计</a:t>
            </a:r>
          </a:p>
        </p:txBody>
      </p:sp>
      <p:sp>
        <p:nvSpPr>
          <p:cNvPr id="7" name="矩形">
            <a:extLst>
              <a:ext uri="{FF2B5EF4-FFF2-40B4-BE49-F238E27FC236}">
                <a16:creationId xmlns:a16="http://schemas.microsoft.com/office/drawing/2014/main" id="{EC804C41-8FB5-4E5E-9EB2-7AE1069FE451}"/>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本章小结</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8" name="矩形">
            <a:extLst>
              <a:ext uri="{FF2B5EF4-FFF2-40B4-BE49-F238E27FC236}">
                <a16:creationId xmlns:a16="http://schemas.microsoft.com/office/drawing/2014/main" id="{C14A9975-8EE4-40E8-9BC5-1FF7E16BD862}"/>
              </a:ext>
            </a:extLst>
          </p:cNvPr>
          <p:cNvSpPr>
            <a:spLocks/>
          </p:cNvSpPr>
          <p:nvPr/>
        </p:nvSpPr>
        <p:spPr>
          <a:xfrm>
            <a:off x="2096802" y="330614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秒杀系统实践</a:t>
            </a:r>
          </a:p>
        </p:txBody>
      </p:sp>
    </p:spTree>
    <p:extLst>
      <p:ext uri="{BB962C8B-B14F-4D97-AF65-F5344CB8AC3E}">
        <p14:creationId xmlns:p14="http://schemas.microsoft.com/office/powerpoint/2010/main" val="365626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902440" y="1781163"/>
            <a:ext cx="3359458" cy="421137"/>
          </a:xfrm>
          <a:prstGeom prst="rect">
            <a:avLst/>
          </a:prstGeom>
        </p:spPr>
        <p:txBody>
          <a:bodyPr vert="horz" lIns="91440" tIns="45720" rIns="91440" bIns="45720" anchor="ctr"/>
          <a:lstStyle>
            <a:lvl1pPr lvl="0" algn="l" defTabSz="685800">
              <a:lnSpc>
                <a:spcPct val="90000"/>
              </a:lnSpc>
              <a:spcBef>
                <a:spcPct val="0"/>
              </a:spcBef>
              <a:buNone/>
              <a:defRPr sz="3300" kern="1200">
                <a:solidFill>
                  <a:schemeClr val="tx1"/>
                </a:solidFill>
                <a:latin typeface="Calibri Light"/>
                <a:ea typeface="等线 Light"/>
              </a:defRPr>
            </a:lvl1pPr>
          </a:lstStyle>
          <a:p>
            <a:pPr marL="342900" indent="-342900">
              <a:buFont typeface="Wingdings" charset="2"/>
              <a:buChar char="u"/>
            </a:pPr>
            <a:r>
              <a:rPr lang="en-US" sz="2000" dirty="0" err="1">
                <a:solidFill>
                  <a:srgbClr val="000000"/>
                </a:solidFill>
                <a:latin typeface="微软雅黑"/>
                <a:ea typeface="微软雅黑"/>
              </a:rPr>
              <a:t>秒杀系统分析设计与实现</a:t>
            </a:r>
            <a:endParaRPr lang="en-US" sz="2000" dirty="0">
              <a:solidFill>
                <a:srgbClr val="000000"/>
              </a:solidFill>
              <a:latin typeface="微软雅黑"/>
              <a:ea typeface="微软雅黑"/>
            </a:endParaRPr>
          </a:p>
        </p:txBody>
      </p:sp>
      <p:sp>
        <p:nvSpPr>
          <p:cNvPr id="4" name="标题 1"/>
          <p:cNvSpPr txBox="1"/>
          <p:nvPr/>
        </p:nvSpPr>
        <p:spPr>
          <a:xfrm>
            <a:off x="1312524" y="3014817"/>
            <a:ext cx="3492766" cy="421137"/>
          </a:xfrm>
          <a:prstGeom prst="rect">
            <a:avLst/>
          </a:prstGeom>
        </p:spPr>
        <p:txBody>
          <a:bodyPr vert="horz" lIns="91440" tIns="45720" rIns="91440" bIns="45720" anchor="ctr"/>
          <a:lstStyle>
            <a:lvl1pPr lvl="0" algn="l" defTabSz="685800">
              <a:lnSpc>
                <a:spcPct val="90000"/>
              </a:lnSpc>
              <a:spcBef>
                <a:spcPct val="0"/>
              </a:spcBef>
              <a:buNone/>
              <a:defRPr sz="3300" kern="1200">
                <a:solidFill>
                  <a:schemeClr val="tx1"/>
                </a:solidFill>
                <a:latin typeface="Calibri Light"/>
                <a:ea typeface="等线 Light"/>
              </a:defRPr>
            </a:lvl1pPr>
          </a:lstStyle>
          <a:p>
            <a:pPr marL="342900" indent="-342900">
              <a:buFont typeface="Wingdings" charset="2"/>
              <a:buChar char="u"/>
            </a:pPr>
            <a:r>
              <a:rPr lang="en-US" sz="1850" dirty="0" err="1">
                <a:solidFill>
                  <a:srgbClr val="000000"/>
                </a:solidFill>
                <a:latin typeface="微软雅黑"/>
                <a:ea typeface="微软雅黑"/>
              </a:rPr>
              <a:t>压测系统原理及测试实践</a:t>
            </a:r>
            <a:endParaRPr lang="en-US" sz="1850" dirty="0">
              <a:solidFill>
                <a:srgbClr val="000000"/>
              </a:solidFill>
              <a:latin typeface="微软雅黑"/>
              <a:ea typeface="微软雅黑"/>
            </a:endParaRPr>
          </a:p>
        </p:txBody>
      </p:sp>
      <p:sp>
        <p:nvSpPr>
          <p:cNvPr id="5" name="标题 1"/>
          <p:cNvSpPr txBox="1"/>
          <p:nvPr/>
        </p:nvSpPr>
        <p:spPr>
          <a:xfrm>
            <a:off x="1312524" y="1781163"/>
            <a:ext cx="3415003" cy="421137"/>
          </a:xfrm>
          <a:prstGeom prst="rect">
            <a:avLst/>
          </a:prstGeom>
        </p:spPr>
        <p:txBody>
          <a:bodyPr vert="horz" lIns="91440" tIns="45720" rIns="91440" bIns="45720" anchor="ctr"/>
          <a:lstStyle>
            <a:lvl1pPr lvl="0" algn="l" defTabSz="685800">
              <a:lnSpc>
                <a:spcPct val="90000"/>
              </a:lnSpc>
              <a:spcBef>
                <a:spcPct val="0"/>
              </a:spcBef>
              <a:buNone/>
              <a:defRPr sz="3300" kern="1200">
                <a:solidFill>
                  <a:schemeClr val="tx1"/>
                </a:solidFill>
                <a:latin typeface="Calibri Light"/>
                <a:ea typeface="等线 Light"/>
              </a:defRPr>
            </a:lvl1pPr>
          </a:lstStyle>
          <a:p>
            <a:pPr marL="342900" indent="-342900">
              <a:buFont typeface="Wingdings" charset="2"/>
              <a:buChar char="u"/>
            </a:pPr>
            <a:r>
              <a:rPr lang="en-US" sz="2000" dirty="0" err="1">
                <a:latin typeface="微软雅黑"/>
                <a:ea typeface="微软雅黑"/>
              </a:rPr>
              <a:t>课程介绍和课程目标</a:t>
            </a:r>
            <a:endParaRPr lang="en-US" sz="2000" dirty="0">
              <a:latin typeface="微软雅黑"/>
              <a:ea typeface="微软雅黑"/>
            </a:endParaRPr>
          </a:p>
        </p:txBody>
      </p:sp>
      <p:sp>
        <p:nvSpPr>
          <p:cNvPr id="7" name="标题 1"/>
          <p:cNvSpPr txBox="1"/>
          <p:nvPr/>
        </p:nvSpPr>
        <p:spPr>
          <a:xfrm>
            <a:off x="4902440" y="3014817"/>
            <a:ext cx="3503876" cy="421137"/>
          </a:xfrm>
          <a:prstGeom prst="rect">
            <a:avLst/>
          </a:prstGeom>
        </p:spPr>
        <p:txBody>
          <a:bodyPr vert="horz" lIns="91440" tIns="45720" rIns="91440" bIns="45720" anchor="ctr"/>
          <a:lstStyle>
            <a:lvl1pPr lvl="0" algn="l" defTabSz="685800">
              <a:lnSpc>
                <a:spcPct val="90000"/>
              </a:lnSpc>
              <a:spcBef>
                <a:spcPct val="0"/>
              </a:spcBef>
              <a:buNone/>
              <a:defRPr sz="3300" kern="1200">
                <a:solidFill>
                  <a:schemeClr val="tx1"/>
                </a:solidFill>
                <a:latin typeface="Calibri Light"/>
                <a:ea typeface="等线 Light"/>
              </a:defRPr>
            </a:lvl1pPr>
          </a:lstStyle>
          <a:p>
            <a:pPr marL="342900" indent="-342900">
              <a:buFont typeface="Wingdings" charset="2"/>
              <a:buChar char="u"/>
            </a:pPr>
            <a:r>
              <a:rPr lang="en-US" sz="2000" dirty="0" err="1">
                <a:latin typeface="微软雅黑"/>
                <a:ea typeface="微软雅黑"/>
              </a:rPr>
              <a:t>秒杀架构演化与性能优化</a:t>
            </a:r>
            <a:endParaRPr lang="en-US" sz="2000" dirty="0">
              <a:latin typeface="微软雅黑"/>
              <a:ea typeface="微软雅黑"/>
            </a:endParaRPr>
          </a:p>
        </p:txBody>
      </p:sp>
      <p:sp>
        <p:nvSpPr>
          <p:cNvPr id="8" name="矩形">
            <a:extLst>
              <a:ext uri="{FF2B5EF4-FFF2-40B4-BE49-F238E27FC236}">
                <a16:creationId xmlns:a16="http://schemas.microsoft.com/office/drawing/2014/main" id="{225ED94F-C023-41B2-B22F-7B0B873F90EF}"/>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课程内容</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a:extLst>
              <a:ext uri="{FF2B5EF4-FFF2-40B4-BE49-F238E27FC236}">
                <a16:creationId xmlns:a16="http://schemas.microsoft.com/office/drawing/2014/main" id="{F30ED7F7-C1A1-43E6-8B28-0C28C94DCB64}"/>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课程介绍和课程目标</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15" name="矩形">
            <a:extLst>
              <a:ext uri="{FF2B5EF4-FFF2-40B4-BE49-F238E27FC236}">
                <a16:creationId xmlns:a16="http://schemas.microsoft.com/office/drawing/2014/main" id="{E7F713A0-0F3A-4639-B8D6-97F589BF683C}"/>
              </a:ext>
            </a:extLst>
          </p:cNvPr>
          <p:cNvSpPr>
            <a:spLocks/>
          </p:cNvSpPr>
          <p:nvPr/>
        </p:nvSpPr>
        <p:spPr>
          <a:xfrm>
            <a:off x="1339861" y="2206098"/>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前序知识</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6" name="矩形">
            <a:extLst>
              <a:ext uri="{FF2B5EF4-FFF2-40B4-BE49-F238E27FC236}">
                <a16:creationId xmlns:a16="http://schemas.microsoft.com/office/drawing/2014/main" id="{F593B74B-B457-400C-8392-7460EC879F4C}"/>
              </a:ext>
            </a:extLst>
          </p:cNvPr>
          <p:cNvSpPr>
            <a:spLocks/>
          </p:cNvSpPr>
          <p:nvPr/>
        </p:nvSpPr>
        <p:spPr>
          <a:xfrm>
            <a:off x="1336188" y="145408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rPr>
              <a:t>课程简介</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17" name="矩形">
            <a:extLst>
              <a:ext uri="{FF2B5EF4-FFF2-40B4-BE49-F238E27FC236}">
                <a16:creationId xmlns:a16="http://schemas.microsoft.com/office/drawing/2014/main" id="{AE30A34E-F96D-4ABD-962E-65380626E21A}"/>
              </a:ext>
            </a:extLst>
          </p:cNvPr>
          <p:cNvSpPr>
            <a:spLocks/>
          </p:cNvSpPr>
          <p:nvPr/>
        </p:nvSpPr>
        <p:spPr>
          <a:xfrm>
            <a:off x="1356876" y="295955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课程目标</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51564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a:extLst>
              <a:ext uri="{FF2B5EF4-FFF2-40B4-BE49-F238E27FC236}">
                <a16:creationId xmlns:a16="http://schemas.microsoft.com/office/drawing/2014/main" id="{FC28E51E-5D71-4CDA-9788-D3C03DE74678}"/>
              </a:ext>
            </a:extLst>
          </p:cNvPr>
          <p:cNvSpPr>
            <a:spLocks/>
          </p:cNvSpPr>
          <p:nvPr/>
        </p:nvSpPr>
        <p:spPr>
          <a:xfrm>
            <a:off x="578722" y="2151398"/>
            <a:ext cx="7830988" cy="101566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latin typeface="微软雅黑" panose="020B0503020204020204" pitchFamily="34" charset="-122"/>
                <a:ea typeface="微软雅黑" panose="020B0503020204020204" pitchFamily="34" charset="-122"/>
              </a:rPr>
              <a:t>本课程通过历年电商双十一中最常见的秒杀业务场景，来学习在</a:t>
            </a:r>
            <a:r>
              <a:rPr lang="zh-CN" altLang="zh-CN" sz="2000" dirty="0">
                <a:solidFill>
                  <a:srgbClr val="00B0F0"/>
                </a:solidFill>
                <a:latin typeface="微软雅黑" panose="020B0503020204020204" pitchFamily="34" charset="-122"/>
                <a:ea typeface="微软雅黑" panose="020B0503020204020204" pitchFamily="34" charset="-122"/>
              </a:rPr>
              <a:t>超高并发</a:t>
            </a:r>
            <a:r>
              <a:rPr lang="zh-CN" altLang="zh-CN" sz="2000" dirty="0">
                <a:latin typeface="微软雅黑" panose="020B0503020204020204" pitchFamily="34" charset="-122"/>
                <a:ea typeface="微软雅黑" panose="020B0503020204020204" pitchFamily="34" charset="-122"/>
              </a:rPr>
              <a:t>场景下，如何保障秒杀系统的</a:t>
            </a:r>
            <a:r>
              <a:rPr lang="zh-CN" altLang="zh-CN" sz="2000" dirty="0">
                <a:solidFill>
                  <a:srgbClr val="00B0F0"/>
                </a:solidFill>
                <a:latin typeface="微软雅黑" panose="020B0503020204020204" pitchFamily="34" charset="-122"/>
                <a:ea typeface="微软雅黑" panose="020B0503020204020204" pitchFamily="34" charset="-122"/>
              </a:rPr>
              <a:t>高性能</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00B0F0"/>
                </a:solidFill>
                <a:latin typeface="微软雅黑" panose="020B0503020204020204" pitchFamily="34" charset="-122"/>
                <a:ea typeface="微软雅黑" panose="020B0503020204020204" pitchFamily="34" charset="-122"/>
              </a:rPr>
              <a:t>高可用</a:t>
            </a:r>
            <a:r>
              <a:rPr lang="zh-CN" altLang="zh-CN" sz="2000" dirty="0">
                <a:latin typeface="微软雅黑" panose="020B0503020204020204" pitchFamily="34" charset="-122"/>
                <a:ea typeface="微软雅黑" panose="020B0503020204020204" pitchFamily="34" charset="-122"/>
              </a:rPr>
              <a:t>和</a:t>
            </a:r>
            <a:r>
              <a:rPr lang="zh-CN" altLang="zh-CN" sz="2000" dirty="0">
                <a:solidFill>
                  <a:srgbClr val="00B0F0"/>
                </a:solidFill>
                <a:latin typeface="微软雅黑" panose="020B0503020204020204" pitchFamily="34" charset="-122"/>
                <a:ea typeface="微软雅黑" panose="020B0503020204020204" pitchFamily="34" charset="-122"/>
              </a:rPr>
              <a:t>高可伸缩</a:t>
            </a:r>
            <a:r>
              <a:rPr lang="zh-CN" altLang="zh-CN" sz="2000" dirty="0">
                <a:latin typeface="微软雅黑" panose="020B0503020204020204" pitchFamily="34" charset="-122"/>
                <a:ea typeface="微软雅黑" panose="020B0503020204020204" pitchFamily="34" charset="-122"/>
              </a:rPr>
              <a:t>架构</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1" name="矩形">
            <a:extLst>
              <a:ext uri="{FF2B5EF4-FFF2-40B4-BE49-F238E27FC236}">
                <a16:creationId xmlns:a16="http://schemas.microsoft.com/office/drawing/2014/main" id="{205A0FB6-F4B6-49D2-B42C-0D9BF450DFA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课程介绍和课程目标</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5" name="流程图: 可选过程 4">
            <a:extLst>
              <a:ext uri="{FF2B5EF4-FFF2-40B4-BE49-F238E27FC236}">
                <a16:creationId xmlns:a16="http://schemas.microsoft.com/office/drawing/2014/main" id="{DA967314-D943-4F30-911A-6828C715A1F4}"/>
              </a:ext>
            </a:extLst>
          </p:cNvPr>
          <p:cNvSpPr/>
          <p:nvPr/>
        </p:nvSpPr>
        <p:spPr>
          <a:xfrm>
            <a:off x="1967344" y="2486891"/>
            <a:ext cx="1018313" cy="332510"/>
          </a:xfrm>
          <a:prstGeom prst="flowChartAlternateProcess">
            <a:avLst/>
          </a:prstGeom>
          <a:noFill/>
          <a:ln>
            <a:solidFill>
              <a:srgbClr val="33C9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a:extLst>
              <a:ext uri="{FF2B5EF4-FFF2-40B4-BE49-F238E27FC236}">
                <a16:creationId xmlns:a16="http://schemas.microsoft.com/office/drawing/2014/main" id="{C52F2B78-42E6-4694-AFDD-CF86C1C6578F}"/>
              </a:ext>
            </a:extLst>
          </p:cNvPr>
          <p:cNvSpPr/>
          <p:nvPr/>
        </p:nvSpPr>
        <p:spPr>
          <a:xfrm>
            <a:off x="6289965" y="2493818"/>
            <a:ext cx="789710" cy="332510"/>
          </a:xfrm>
          <a:prstGeom prst="flowChartAlternateProcess">
            <a:avLst/>
          </a:prstGeom>
          <a:noFill/>
          <a:ln>
            <a:solidFill>
              <a:srgbClr val="33C9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a:extLst>
              <a:ext uri="{FF2B5EF4-FFF2-40B4-BE49-F238E27FC236}">
                <a16:creationId xmlns:a16="http://schemas.microsoft.com/office/drawing/2014/main" id="{7733D564-CEF5-4D10-805B-FC0FBB184CB3}"/>
              </a:ext>
            </a:extLst>
          </p:cNvPr>
          <p:cNvSpPr/>
          <p:nvPr/>
        </p:nvSpPr>
        <p:spPr>
          <a:xfrm>
            <a:off x="7287492" y="2486891"/>
            <a:ext cx="789710" cy="332510"/>
          </a:xfrm>
          <a:prstGeom prst="flowChartAlternateProcess">
            <a:avLst/>
          </a:prstGeom>
          <a:noFill/>
          <a:ln>
            <a:solidFill>
              <a:srgbClr val="33C9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a:extLst>
              <a:ext uri="{FF2B5EF4-FFF2-40B4-BE49-F238E27FC236}">
                <a16:creationId xmlns:a16="http://schemas.microsoft.com/office/drawing/2014/main" id="{F138FD45-D675-4A28-AF05-BF28974B3926}"/>
              </a:ext>
            </a:extLst>
          </p:cNvPr>
          <p:cNvSpPr/>
          <p:nvPr/>
        </p:nvSpPr>
        <p:spPr>
          <a:xfrm>
            <a:off x="1717962" y="2819401"/>
            <a:ext cx="1018312" cy="332510"/>
          </a:xfrm>
          <a:prstGeom prst="flowChartAlternateProcess">
            <a:avLst/>
          </a:prstGeom>
          <a:noFill/>
          <a:ln>
            <a:solidFill>
              <a:srgbClr val="33C9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a:extLst>
              <a:ext uri="{FF2B5EF4-FFF2-40B4-BE49-F238E27FC236}">
                <a16:creationId xmlns:a16="http://schemas.microsoft.com/office/drawing/2014/main" id="{3A3F64FD-A273-4653-BB59-9060328F6116}"/>
              </a:ext>
            </a:extLst>
          </p:cNvPr>
          <p:cNvSpPr txBox="1">
            <a:spLocks/>
          </p:cNvSpPr>
          <p:nvPr/>
        </p:nvSpPr>
        <p:spPr>
          <a:xfrm>
            <a:off x="467544"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171450" lvl="0" indent="-171450" algn="l" defTabSz="685800">
              <a:lnSpc>
                <a:spcPct val="90000"/>
              </a:lnSpc>
              <a:spcBef>
                <a:spcPts val="750"/>
              </a:spcBef>
              <a:buFont typeface="Arial" charset="0"/>
              <a:buChar char="•"/>
              <a:defRPr sz="2100" kern="1200">
                <a:solidFill>
                  <a:schemeClr val="tx1"/>
                </a:solidFill>
                <a:latin typeface="Calibri"/>
                <a:ea typeface="等线"/>
              </a:defRPr>
            </a:lvl1pPr>
            <a:lvl2pPr marL="514350" lvl="1" indent="-171450" algn="l" defTabSz="685800">
              <a:lnSpc>
                <a:spcPct val="90000"/>
              </a:lnSpc>
              <a:spcBef>
                <a:spcPts val="375"/>
              </a:spcBef>
              <a:buFont typeface="Arial" charset="0"/>
              <a:buChar char="•"/>
              <a:defRPr sz="1800" kern="1200">
                <a:solidFill>
                  <a:schemeClr val="tx1"/>
                </a:solidFill>
                <a:latin typeface="Calibri"/>
                <a:ea typeface="等线"/>
              </a:defRPr>
            </a:lvl2pPr>
            <a:lvl3pPr marL="857250" lvl="2" indent="-171450" algn="l" defTabSz="685800">
              <a:lnSpc>
                <a:spcPct val="90000"/>
              </a:lnSpc>
              <a:spcBef>
                <a:spcPts val="375"/>
              </a:spcBef>
              <a:buFont typeface="Arial" charset="0"/>
              <a:buChar char="•"/>
              <a:defRPr sz="1500" kern="1200">
                <a:solidFill>
                  <a:schemeClr val="tx1"/>
                </a:solidFill>
                <a:latin typeface="Calibri"/>
                <a:ea typeface="等线"/>
              </a:defRPr>
            </a:lvl3pPr>
            <a:lvl4pPr marL="1200150" lvl="3" indent="-171450" algn="l" defTabSz="685800">
              <a:lnSpc>
                <a:spcPct val="90000"/>
              </a:lnSpc>
              <a:spcBef>
                <a:spcPts val="375"/>
              </a:spcBef>
              <a:buFont typeface="Arial" charset="0"/>
              <a:buChar char="•"/>
              <a:defRPr sz="1350" kern="1200">
                <a:solidFill>
                  <a:schemeClr val="tx1"/>
                </a:solidFill>
                <a:latin typeface="Calibri"/>
                <a:ea typeface="等线"/>
              </a:defRPr>
            </a:lvl4pPr>
            <a:lvl5pPr marL="1543050" lvl="4" indent="-171450" algn="l" defTabSz="685800">
              <a:lnSpc>
                <a:spcPct val="90000"/>
              </a:lnSpc>
              <a:spcBef>
                <a:spcPts val="375"/>
              </a:spcBef>
              <a:buFont typeface="Arial" charset="0"/>
              <a:buChar char="•"/>
              <a:defRPr sz="1350" kern="1200">
                <a:solidFill>
                  <a:schemeClr val="tx1"/>
                </a:solidFill>
                <a:latin typeface="Calibri"/>
                <a:ea typeface="等线"/>
              </a:defRPr>
            </a:lvl5pPr>
            <a:lvl6pPr marL="1885950" lvl="5" indent="-171450" algn="l" defTabSz="685800">
              <a:lnSpc>
                <a:spcPct val="90000"/>
              </a:lnSpc>
              <a:spcBef>
                <a:spcPts val="375"/>
              </a:spcBef>
              <a:buFont typeface="Arial" charset="0"/>
              <a:buChar char="•"/>
              <a:defRPr sz="1350" kern="1200">
                <a:solidFill>
                  <a:schemeClr val="tx1"/>
                </a:solidFill>
                <a:latin typeface="Calibri"/>
                <a:ea typeface="等线"/>
              </a:defRPr>
            </a:lvl6pPr>
            <a:lvl7pPr marL="2228850" lvl="6" indent="-171450" algn="l" defTabSz="685800">
              <a:lnSpc>
                <a:spcPct val="90000"/>
              </a:lnSpc>
              <a:spcBef>
                <a:spcPts val="375"/>
              </a:spcBef>
              <a:buFont typeface="Arial" charset="0"/>
              <a:buChar char="•"/>
              <a:defRPr sz="1350" kern="1200">
                <a:solidFill>
                  <a:schemeClr val="tx1"/>
                </a:solidFill>
                <a:latin typeface="Calibri"/>
                <a:ea typeface="等线"/>
              </a:defRPr>
            </a:lvl7pPr>
            <a:lvl8pPr marL="2571750" lvl="7" indent="-171450" algn="l" defTabSz="685800">
              <a:lnSpc>
                <a:spcPct val="90000"/>
              </a:lnSpc>
              <a:spcBef>
                <a:spcPts val="375"/>
              </a:spcBef>
              <a:buFont typeface="Arial" charset="0"/>
              <a:buChar char="•"/>
              <a:defRPr sz="1350" kern="1200">
                <a:solidFill>
                  <a:schemeClr val="tx1"/>
                </a:solidFill>
                <a:latin typeface="Calibri"/>
                <a:ea typeface="等线"/>
              </a:defRPr>
            </a:lvl8pPr>
            <a:lvl9pPr marL="2914650" lvl="8" indent="-171450" algn="l" defTabSz="685800">
              <a:lnSpc>
                <a:spcPct val="90000"/>
              </a:lnSpc>
              <a:spcBef>
                <a:spcPts val="375"/>
              </a:spcBef>
              <a:buFont typeface="Arial" charset="0"/>
              <a:buChar char="•"/>
              <a:defRPr sz="1350" kern="1200">
                <a:solidFill>
                  <a:schemeClr val="tx1"/>
                </a:solidFill>
                <a:latin typeface="Calibri"/>
                <a:ea typeface="等线"/>
              </a:defRPr>
            </a:lvl9pPr>
          </a:lstStyle>
          <a:p>
            <a:pPr marL="0" indent="0">
              <a:lnSpc>
                <a:spcPct val="100000"/>
              </a:lnSpc>
              <a:spcBef>
                <a:spcPct val="20000"/>
              </a:spcBef>
              <a:buNone/>
            </a:pPr>
            <a:r>
              <a:rPr lang="zh-CN" altLang="zh-CN" sz="2200" b="1" dirty="0">
                <a:solidFill>
                  <a:srgbClr val="000000"/>
                </a:solidFill>
                <a:latin typeface="微软雅黑" panose="020B0503020204020204" pitchFamily="34" charset="-122"/>
                <a:ea typeface="微软雅黑" panose="020B0503020204020204" pitchFamily="34" charset="-122"/>
              </a:rPr>
              <a:t>课程简介</a:t>
            </a:r>
            <a:r>
              <a:rPr lang="en-US" altLang="zh-CN" sz="2200" kern="0" dirty="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Tree>
    <p:extLst>
      <p:ext uri="{BB962C8B-B14F-4D97-AF65-F5344CB8AC3E}">
        <p14:creationId xmlns:p14="http://schemas.microsoft.com/office/powerpoint/2010/main" val="186322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a:extLst>
              <a:ext uri="{FF2B5EF4-FFF2-40B4-BE49-F238E27FC236}">
                <a16:creationId xmlns:a16="http://schemas.microsoft.com/office/drawing/2014/main" id="{BDEA2917-E9F9-4A2F-AB6E-08C5320955B6}"/>
              </a:ext>
            </a:extLst>
          </p:cNvPr>
          <p:cNvSpPr txBox="1">
            <a:spLocks/>
          </p:cNvSpPr>
          <p:nvPr/>
        </p:nvSpPr>
        <p:spPr>
          <a:xfrm>
            <a:off x="467544"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171450" lvl="0" indent="-171450" algn="l" defTabSz="685800">
              <a:lnSpc>
                <a:spcPct val="90000"/>
              </a:lnSpc>
              <a:spcBef>
                <a:spcPts val="750"/>
              </a:spcBef>
              <a:buFont typeface="Arial" charset="0"/>
              <a:buChar char="•"/>
              <a:defRPr sz="2100" kern="1200">
                <a:solidFill>
                  <a:schemeClr val="tx1"/>
                </a:solidFill>
                <a:latin typeface="Calibri"/>
                <a:ea typeface="等线"/>
              </a:defRPr>
            </a:lvl1pPr>
            <a:lvl2pPr marL="514350" lvl="1" indent="-171450" algn="l" defTabSz="685800">
              <a:lnSpc>
                <a:spcPct val="90000"/>
              </a:lnSpc>
              <a:spcBef>
                <a:spcPts val="375"/>
              </a:spcBef>
              <a:buFont typeface="Arial" charset="0"/>
              <a:buChar char="•"/>
              <a:defRPr sz="1800" kern="1200">
                <a:solidFill>
                  <a:schemeClr val="tx1"/>
                </a:solidFill>
                <a:latin typeface="Calibri"/>
                <a:ea typeface="等线"/>
              </a:defRPr>
            </a:lvl2pPr>
            <a:lvl3pPr marL="857250" lvl="2" indent="-171450" algn="l" defTabSz="685800">
              <a:lnSpc>
                <a:spcPct val="90000"/>
              </a:lnSpc>
              <a:spcBef>
                <a:spcPts val="375"/>
              </a:spcBef>
              <a:buFont typeface="Arial" charset="0"/>
              <a:buChar char="•"/>
              <a:defRPr sz="1500" kern="1200">
                <a:solidFill>
                  <a:schemeClr val="tx1"/>
                </a:solidFill>
                <a:latin typeface="Calibri"/>
                <a:ea typeface="等线"/>
              </a:defRPr>
            </a:lvl3pPr>
            <a:lvl4pPr marL="1200150" lvl="3" indent="-171450" algn="l" defTabSz="685800">
              <a:lnSpc>
                <a:spcPct val="90000"/>
              </a:lnSpc>
              <a:spcBef>
                <a:spcPts val="375"/>
              </a:spcBef>
              <a:buFont typeface="Arial" charset="0"/>
              <a:buChar char="•"/>
              <a:defRPr sz="1350" kern="1200">
                <a:solidFill>
                  <a:schemeClr val="tx1"/>
                </a:solidFill>
                <a:latin typeface="Calibri"/>
                <a:ea typeface="等线"/>
              </a:defRPr>
            </a:lvl4pPr>
            <a:lvl5pPr marL="1543050" lvl="4" indent="-171450" algn="l" defTabSz="685800">
              <a:lnSpc>
                <a:spcPct val="90000"/>
              </a:lnSpc>
              <a:spcBef>
                <a:spcPts val="375"/>
              </a:spcBef>
              <a:buFont typeface="Arial" charset="0"/>
              <a:buChar char="•"/>
              <a:defRPr sz="1350" kern="1200">
                <a:solidFill>
                  <a:schemeClr val="tx1"/>
                </a:solidFill>
                <a:latin typeface="Calibri"/>
                <a:ea typeface="等线"/>
              </a:defRPr>
            </a:lvl5pPr>
            <a:lvl6pPr marL="1885950" lvl="5" indent="-171450" algn="l" defTabSz="685800">
              <a:lnSpc>
                <a:spcPct val="90000"/>
              </a:lnSpc>
              <a:spcBef>
                <a:spcPts val="375"/>
              </a:spcBef>
              <a:buFont typeface="Arial" charset="0"/>
              <a:buChar char="•"/>
              <a:defRPr sz="1350" kern="1200">
                <a:solidFill>
                  <a:schemeClr val="tx1"/>
                </a:solidFill>
                <a:latin typeface="Calibri"/>
                <a:ea typeface="等线"/>
              </a:defRPr>
            </a:lvl6pPr>
            <a:lvl7pPr marL="2228850" lvl="6" indent="-171450" algn="l" defTabSz="685800">
              <a:lnSpc>
                <a:spcPct val="90000"/>
              </a:lnSpc>
              <a:spcBef>
                <a:spcPts val="375"/>
              </a:spcBef>
              <a:buFont typeface="Arial" charset="0"/>
              <a:buChar char="•"/>
              <a:defRPr sz="1350" kern="1200">
                <a:solidFill>
                  <a:schemeClr val="tx1"/>
                </a:solidFill>
                <a:latin typeface="Calibri"/>
                <a:ea typeface="等线"/>
              </a:defRPr>
            </a:lvl7pPr>
            <a:lvl8pPr marL="2571750" lvl="7" indent="-171450" algn="l" defTabSz="685800">
              <a:lnSpc>
                <a:spcPct val="90000"/>
              </a:lnSpc>
              <a:spcBef>
                <a:spcPts val="375"/>
              </a:spcBef>
              <a:buFont typeface="Arial" charset="0"/>
              <a:buChar char="•"/>
              <a:defRPr sz="1350" kern="1200">
                <a:solidFill>
                  <a:schemeClr val="tx1"/>
                </a:solidFill>
                <a:latin typeface="Calibri"/>
                <a:ea typeface="等线"/>
              </a:defRPr>
            </a:lvl8pPr>
            <a:lvl9pPr marL="2914650" lvl="8" indent="-171450" algn="l" defTabSz="685800">
              <a:lnSpc>
                <a:spcPct val="90000"/>
              </a:lnSpc>
              <a:spcBef>
                <a:spcPts val="375"/>
              </a:spcBef>
              <a:buFont typeface="Arial" charset="0"/>
              <a:buChar char="•"/>
              <a:defRPr sz="1350" kern="1200">
                <a:solidFill>
                  <a:schemeClr val="tx1"/>
                </a:solidFill>
                <a:latin typeface="Calibri"/>
                <a:ea typeface="等线"/>
              </a:defRPr>
            </a:lvl9pPr>
          </a:lstStyle>
          <a:p>
            <a:pPr marL="0" indent="0">
              <a:lnSpc>
                <a:spcPct val="100000"/>
              </a:lnSpc>
              <a:spcBef>
                <a:spcPct val="20000"/>
              </a:spcBef>
              <a:buNone/>
            </a:pPr>
            <a:r>
              <a:rPr lang="zh-CN" altLang="en-US" sz="2200" b="1" dirty="0">
                <a:solidFill>
                  <a:srgbClr val="000000"/>
                </a:solidFill>
                <a:latin typeface="微软雅黑" panose="020B0503020204020204" pitchFamily="34" charset="-122"/>
                <a:ea typeface="微软雅黑" panose="020B0503020204020204" pitchFamily="34" charset="-122"/>
              </a:rPr>
              <a:t>前序知识</a:t>
            </a:r>
            <a:r>
              <a:rPr lang="en-US" altLang="zh-CN" sz="2200" kern="0" dirty="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21" name="矩形">
            <a:extLst>
              <a:ext uri="{FF2B5EF4-FFF2-40B4-BE49-F238E27FC236}">
                <a16:creationId xmlns:a16="http://schemas.microsoft.com/office/drawing/2014/main" id="{205A0FB6-F4B6-49D2-B42C-0D9BF450DFA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课程介绍和课程目标</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22" name="矩形">
            <a:extLst>
              <a:ext uri="{FF2B5EF4-FFF2-40B4-BE49-F238E27FC236}">
                <a16:creationId xmlns:a16="http://schemas.microsoft.com/office/drawing/2014/main" id="{8F47FDEC-0F10-41D7-8D2E-BC531038F06E}"/>
              </a:ext>
            </a:extLst>
          </p:cNvPr>
          <p:cNvSpPr>
            <a:spLocks/>
          </p:cNvSpPr>
          <p:nvPr/>
        </p:nvSpPr>
        <p:spPr>
          <a:xfrm>
            <a:off x="543224" y="2963728"/>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熟悉互联网接入层和</a:t>
            </a:r>
            <a:r>
              <a:rPr lang="en-US" altLang="zh-CN" sz="2000" dirty="0">
                <a:solidFill>
                  <a:srgbClr val="474747"/>
                </a:solidFill>
                <a:latin typeface="微软雅黑" charset="0"/>
                <a:ea typeface="微软雅黑" charset="0"/>
                <a:cs typeface="微软雅黑" charset="0"/>
                <a:sym typeface="Calibri" pitchFamily="34" charset="0"/>
              </a:rPr>
              <a:t>HTTP</a:t>
            </a:r>
            <a:r>
              <a:rPr lang="zh-CN" altLang="en-US" sz="2000" dirty="0">
                <a:solidFill>
                  <a:srgbClr val="474747"/>
                </a:solidFill>
                <a:latin typeface="微软雅黑" charset="0"/>
                <a:ea typeface="微软雅黑" charset="0"/>
                <a:cs typeface="微软雅黑" charset="0"/>
                <a:sym typeface="Calibri" pitchFamily="34" charset="0"/>
              </a:rPr>
              <a:t>协议</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539551" y="221171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rPr>
              <a:t>熟悉</a:t>
            </a:r>
            <a:r>
              <a:rPr lang="en-US" altLang="zh-CN" sz="2000" dirty="0">
                <a:solidFill>
                  <a:srgbClr val="474747"/>
                </a:solidFill>
                <a:latin typeface="微软雅黑" charset="0"/>
                <a:ea typeface="微软雅黑" charset="0"/>
                <a:cs typeface="微软雅黑" charset="0"/>
              </a:rPr>
              <a:t>Spring Boot</a:t>
            </a:r>
            <a:r>
              <a:rPr lang="zh-CN" altLang="en-US" sz="2000" dirty="0">
                <a:solidFill>
                  <a:srgbClr val="474747"/>
                </a:solidFill>
                <a:latin typeface="微软雅黑" charset="0"/>
                <a:ea typeface="微软雅黑" charset="0"/>
                <a:cs typeface="微软雅黑" charset="0"/>
              </a:rPr>
              <a:t>和</a:t>
            </a:r>
            <a:r>
              <a:rPr lang="en-US" altLang="zh-CN" sz="2000" dirty="0" err="1">
                <a:solidFill>
                  <a:srgbClr val="474747"/>
                </a:solidFill>
                <a:latin typeface="微软雅黑" charset="0"/>
                <a:ea typeface="微软雅黑" charset="0"/>
                <a:cs typeface="微软雅黑" charset="0"/>
              </a:rPr>
              <a:t>Redis</a:t>
            </a:r>
            <a:r>
              <a:rPr lang="zh-CN" altLang="en-US" sz="2000" dirty="0">
                <a:solidFill>
                  <a:srgbClr val="474747"/>
                </a:solidFill>
                <a:latin typeface="微软雅黑" charset="0"/>
                <a:ea typeface="微软雅黑" charset="0"/>
                <a:cs typeface="微软雅黑" charset="0"/>
              </a:rPr>
              <a:t>等框架</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560239" y="371718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防止库存被超卖导致资损或卖不完</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a:extLst>
              <a:ext uri="{FF2B5EF4-FFF2-40B4-BE49-F238E27FC236}">
                <a16:creationId xmlns:a16="http://schemas.microsoft.com/office/drawing/2014/main" id="{BDEA2917-E9F9-4A2F-AB6E-08C5320955B6}"/>
              </a:ext>
            </a:extLst>
          </p:cNvPr>
          <p:cNvSpPr txBox="1">
            <a:spLocks/>
          </p:cNvSpPr>
          <p:nvPr/>
        </p:nvSpPr>
        <p:spPr>
          <a:xfrm>
            <a:off x="467544"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171450" lvl="0" indent="-171450" algn="l" defTabSz="685800">
              <a:lnSpc>
                <a:spcPct val="90000"/>
              </a:lnSpc>
              <a:spcBef>
                <a:spcPts val="750"/>
              </a:spcBef>
              <a:buFont typeface="Arial" charset="0"/>
              <a:buChar char="•"/>
              <a:defRPr sz="2100" kern="1200">
                <a:solidFill>
                  <a:schemeClr val="tx1"/>
                </a:solidFill>
                <a:latin typeface="Calibri"/>
                <a:ea typeface="等线"/>
              </a:defRPr>
            </a:lvl1pPr>
            <a:lvl2pPr marL="514350" lvl="1" indent="-171450" algn="l" defTabSz="685800">
              <a:lnSpc>
                <a:spcPct val="90000"/>
              </a:lnSpc>
              <a:spcBef>
                <a:spcPts val="375"/>
              </a:spcBef>
              <a:buFont typeface="Arial" charset="0"/>
              <a:buChar char="•"/>
              <a:defRPr sz="1800" kern="1200">
                <a:solidFill>
                  <a:schemeClr val="tx1"/>
                </a:solidFill>
                <a:latin typeface="Calibri"/>
                <a:ea typeface="等线"/>
              </a:defRPr>
            </a:lvl2pPr>
            <a:lvl3pPr marL="857250" lvl="2" indent="-171450" algn="l" defTabSz="685800">
              <a:lnSpc>
                <a:spcPct val="90000"/>
              </a:lnSpc>
              <a:spcBef>
                <a:spcPts val="375"/>
              </a:spcBef>
              <a:buFont typeface="Arial" charset="0"/>
              <a:buChar char="•"/>
              <a:defRPr sz="1500" kern="1200">
                <a:solidFill>
                  <a:schemeClr val="tx1"/>
                </a:solidFill>
                <a:latin typeface="Calibri"/>
                <a:ea typeface="等线"/>
              </a:defRPr>
            </a:lvl3pPr>
            <a:lvl4pPr marL="1200150" lvl="3" indent="-171450" algn="l" defTabSz="685800">
              <a:lnSpc>
                <a:spcPct val="90000"/>
              </a:lnSpc>
              <a:spcBef>
                <a:spcPts val="375"/>
              </a:spcBef>
              <a:buFont typeface="Arial" charset="0"/>
              <a:buChar char="•"/>
              <a:defRPr sz="1350" kern="1200">
                <a:solidFill>
                  <a:schemeClr val="tx1"/>
                </a:solidFill>
                <a:latin typeface="Calibri"/>
                <a:ea typeface="等线"/>
              </a:defRPr>
            </a:lvl4pPr>
            <a:lvl5pPr marL="1543050" lvl="4" indent="-171450" algn="l" defTabSz="685800">
              <a:lnSpc>
                <a:spcPct val="90000"/>
              </a:lnSpc>
              <a:spcBef>
                <a:spcPts val="375"/>
              </a:spcBef>
              <a:buFont typeface="Arial" charset="0"/>
              <a:buChar char="•"/>
              <a:defRPr sz="1350" kern="1200">
                <a:solidFill>
                  <a:schemeClr val="tx1"/>
                </a:solidFill>
                <a:latin typeface="Calibri"/>
                <a:ea typeface="等线"/>
              </a:defRPr>
            </a:lvl5pPr>
            <a:lvl6pPr marL="1885950" lvl="5" indent="-171450" algn="l" defTabSz="685800">
              <a:lnSpc>
                <a:spcPct val="90000"/>
              </a:lnSpc>
              <a:spcBef>
                <a:spcPts val="375"/>
              </a:spcBef>
              <a:buFont typeface="Arial" charset="0"/>
              <a:buChar char="•"/>
              <a:defRPr sz="1350" kern="1200">
                <a:solidFill>
                  <a:schemeClr val="tx1"/>
                </a:solidFill>
                <a:latin typeface="Calibri"/>
                <a:ea typeface="等线"/>
              </a:defRPr>
            </a:lvl6pPr>
            <a:lvl7pPr marL="2228850" lvl="6" indent="-171450" algn="l" defTabSz="685800">
              <a:lnSpc>
                <a:spcPct val="90000"/>
              </a:lnSpc>
              <a:spcBef>
                <a:spcPts val="375"/>
              </a:spcBef>
              <a:buFont typeface="Arial" charset="0"/>
              <a:buChar char="•"/>
              <a:defRPr sz="1350" kern="1200">
                <a:solidFill>
                  <a:schemeClr val="tx1"/>
                </a:solidFill>
                <a:latin typeface="Calibri"/>
                <a:ea typeface="等线"/>
              </a:defRPr>
            </a:lvl7pPr>
            <a:lvl8pPr marL="2571750" lvl="7" indent="-171450" algn="l" defTabSz="685800">
              <a:lnSpc>
                <a:spcPct val="90000"/>
              </a:lnSpc>
              <a:spcBef>
                <a:spcPts val="375"/>
              </a:spcBef>
              <a:buFont typeface="Arial" charset="0"/>
              <a:buChar char="•"/>
              <a:defRPr sz="1350" kern="1200">
                <a:solidFill>
                  <a:schemeClr val="tx1"/>
                </a:solidFill>
                <a:latin typeface="Calibri"/>
                <a:ea typeface="等线"/>
              </a:defRPr>
            </a:lvl8pPr>
            <a:lvl9pPr marL="2914650" lvl="8" indent="-171450" algn="l" defTabSz="685800">
              <a:lnSpc>
                <a:spcPct val="90000"/>
              </a:lnSpc>
              <a:spcBef>
                <a:spcPts val="375"/>
              </a:spcBef>
              <a:buFont typeface="Arial" charset="0"/>
              <a:buChar char="•"/>
              <a:defRPr sz="1350" kern="1200">
                <a:solidFill>
                  <a:schemeClr val="tx1"/>
                </a:solidFill>
                <a:latin typeface="Calibri"/>
                <a:ea typeface="等线"/>
              </a:defRPr>
            </a:lvl9pPr>
          </a:lstStyle>
          <a:p>
            <a:pPr marL="0" indent="0">
              <a:lnSpc>
                <a:spcPct val="100000"/>
              </a:lnSpc>
              <a:spcBef>
                <a:spcPct val="20000"/>
              </a:spcBef>
              <a:buNone/>
            </a:pPr>
            <a:r>
              <a:rPr lang="zh-CN" altLang="en-US" sz="2200" b="1" dirty="0">
                <a:solidFill>
                  <a:srgbClr val="000000"/>
                </a:solidFill>
                <a:latin typeface="微软雅黑" panose="020B0503020204020204" pitchFamily="34" charset="-122"/>
                <a:ea typeface="微软雅黑" panose="020B0503020204020204" pitchFamily="34" charset="-122"/>
              </a:rPr>
              <a:t>课程目标</a:t>
            </a:r>
            <a:r>
              <a:rPr lang="en-US" altLang="zh-CN" sz="2200" kern="0" dirty="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21" name="矩形">
            <a:extLst>
              <a:ext uri="{FF2B5EF4-FFF2-40B4-BE49-F238E27FC236}">
                <a16:creationId xmlns:a16="http://schemas.microsoft.com/office/drawing/2014/main" id="{205A0FB6-F4B6-49D2-B42C-0D9BF450DFA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课程介绍和课程目标</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22" name="矩形">
            <a:extLst>
              <a:ext uri="{FF2B5EF4-FFF2-40B4-BE49-F238E27FC236}">
                <a16:creationId xmlns:a16="http://schemas.microsoft.com/office/drawing/2014/main" id="{8F47FDEC-0F10-41D7-8D2E-BC531038F06E}"/>
              </a:ext>
            </a:extLst>
          </p:cNvPr>
          <p:cNvSpPr>
            <a:spLocks/>
          </p:cNvSpPr>
          <p:nvPr/>
        </p:nvSpPr>
        <p:spPr>
          <a:xfrm>
            <a:off x="543224" y="2963728"/>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控制秒杀活动的开始和结束的状态</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539551" y="221171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rPr>
              <a:t>支撑千万级高并发的秒杀系统稳定</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560239" y="371718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熟悉分布式和微服务的基本理论</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70592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a:extLst>
              <a:ext uri="{FF2B5EF4-FFF2-40B4-BE49-F238E27FC236}">
                <a16:creationId xmlns:a16="http://schemas.microsoft.com/office/drawing/2014/main" id="{BDEA2917-E9F9-4A2F-AB6E-08C5320955B6}"/>
              </a:ext>
            </a:extLst>
          </p:cNvPr>
          <p:cNvSpPr txBox="1">
            <a:spLocks/>
          </p:cNvSpPr>
          <p:nvPr/>
        </p:nvSpPr>
        <p:spPr>
          <a:xfrm>
            <a:off x="467544"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171450" lvl="0" indent="-171450" algn="l" defTabSz="685800">
              <a:lnSpc>
                <a:spcPct val="90000"/>
              </a:lnSpc>
              <a:spcBef>
                <a:spcPts val="750"/>
              </a:spcBef>
              <a:buFont typeface="Arial" charset="0"/>
              <a:buChar char="•"/>
              <a:defRPr sz="2100" kern="1200">
                <a:solidFill>
                  <a:schemeClr val="tx1"/>
                </a:solidFill>
                <a:latin typeface="Calibri"/>
                <a:ea typeface="等线"/>
              </a:defRPr>
            </a:lvl1pPr>
            <a:lvl2pPr marL="514350" lvl="1" indent="-171450" algn="l" defTabSz="685800">
              <a:lnSpc>
                <a:spcPct val="90000"/>
              </a:lnSpc>
              <a:spcBef>
                <a:spcPts val="375"/>
              </a:spcBef>
              <a:buFont typeface="Arial" charset="0"/>
              <a:buChar char="•"/>
              <a:defRPr sz="1800" kern="1200">
                <a:solidFill>
                  <a:schemeClr val="tx1"/>
                </a:solidFill>
                <a:latin typeface="Calibri"/>
                <a:ea typeface="等线"/>
              </a:defRPr>
            </a:lvl2pPr>
            <a:lvl3pPr marL="857250" lvl="2" indent="-171450" algn="l" defTabSz="685800">
              <a:lnSpc>
                <a:spcPct val="90000"/>
              </a:lnSpc>
              <a:spcBef>
                <a:spcPts val="375"/>
              </a:spcBef>
              <a:buFont typeface="Arial" charset="0"/>
              <a:buChar char="•"/>
              <a:defRPr sz="1500" kern="1200">
                <a:solidFill>
                  <a:schemeClr val="tx1"/>
                </a:solidFill>
                <a:latin typeface="Calibri"/>
                <a:ea typeface="等线"/>
              </a:defRPr>
            </a:lvl3pPr>
            <a:lvl4pPr marL="1200150" lvl="3" indent="-171450" algn="l" defTabSz="685800">
              <a:lnSpc>
                <a:spcPct val="90000"/>
              </a:lnSpc>
              <a:spcBef>
                <a:spcPts val="375"/>
              </a:spcBef>
              <a:buFont typeface="Arial" charset="0"/>
              <a:buChar char="•"/>
              <a:defRPr sz="1350" kern="1200">
                <a:solidFill>
                  <a:schemeClr val="tx1"/>
                </a:solidFill>
                <a:latin typeface="Calibri"/>
                <a:ea typeface="等线"/>
              </a:defRPr>
            </a:lvl4pPr>
            <a:lvl5pPr marL="1543050" lvl="4" indent="-171450" algn="l" defTabSz="685800">
              <a:lnSpc>
                <a:spcPct val="90000"/>
              </a:lnSpc>
              <a:spcBef>
                <a:spcPts val="375"/>
              </a:spcBef>
              <a:buFont typeface="Arial" charset="0"/>
              <a:buChar char="•"/>
              <a:defRPr sz="1350" kern="1200">
                <a:solidFill>
                  <a:schemeClr val="tx1"/>
                </a:solidFill>
                <a:latin typeface="Calibri"/>
                <a:ea typeface="等线"/>
              </a:defRPr>
            </a:lvl5pPr>
            <a:lvl6pPr marL="1885950" lvl="5" indent="-171450" algn="l" defTabSz="685800">
              <a:lnSpc>
                <a:spcPct val="90000"/>
              </a:lnSpc>
              <a:spcBef>
                <a:spcPts val="375"/>
              </a:spcBef>
              <a:buFont typeface="Arial" charset="0"/>
              <a:buChar char="•"/>
              <a:defRPr sz="1350" kern="1200">
                <a:solidFill>
                  <a:schemeClr val="tx1"/>
                </a:solidFill>
                <a:latin typeface="Calibri"/>
                <a:ea typeface="等线"/>
              </a:defRPr>
            </a:lvl6pPr>
            <a:lvl7pPr marL="2228850" lvl="6" indent="-171450" algn="l" defTabSz="685800">
              <a:lnSpc>
                <a:spcPct val="90000"/>
              </a:lnSpc>
              <a:spcBef>
                <a:spcPts val="375"/>
              </a:spcBef>
              <a:buFont typeface="Arial" charset="0"/>
              <a:buChar char="•"/>
              <a:defRPr sz="1350" kern="1200">
                <a:solidFill>
                  <a:schemeClr val="tx1"/>
                </a:solidFill>
                <a:latin typeface="Calibri"/>
                <a:ea typeface="等线"/>
              </a:defRPr>
            </a:lvl7pPr>
            <a:lvl8pPr marL="2571750" lvl="7" indent="-171450" algn="l" defTabSz="685800">
              <a:lnSpc>
                <a:spcPct val="90000"/>
              </a:lnSpc>
              <a:spcBef>
                <a:spcPts val="375"/>
              </a:spcBef>
              <a:buFont typeface="Arial" charset="0"/>
              <a:buChar char="•"/>
              <a:defRPr sz="1350" kern="1200">
                <a:solidFill>
                  <a:schemeClr val="tx1"/>
                </a:solidFill>
                <a:latin typeface="Calibri"/>
                <a:ea typeface="等线"/>
              </a:defRPr>
            </a:lvl8pPr>
            <a:lvl9pPr marL="2914650" lvl="8" indent="-171450" algn="l" defTabSz="685800">
              <a:lnSpc>
                <a:spcPct val="90000"/>
              </a:lnSpc>
              <a:spcBef>
                <a:spcPts val="375"/>
              </a:spcBef>
              <a:buFont typeface="Arial" charset="0"/>
              <a:buChar char="•"/>
              <a:defRPr sz="1350" kern="1200">
                <a:solidFill>
                  <a:schemeClr val="tx1"/>
                </a:solidFill>
                <a:latin typeface="Calibri"/>
                <a:ea typeface="等线"/>
              </a:defRPr>
            </a:lvl9pPr>
          </a:lstStyle>
          <a:p>
            <a:pPr marL="0" indent="0">
              <a:lnSpc>
                <a:spcPct val="100000"/>
              </a:lnSpc>
              <a:spcBef>
                <a:spcPct val="20000"/>
              </a:spcBef>
              <a:buNone/>
            </a:pPr>
            <a:r>
              <a:rPr lang="zh-CN" altLang="en-US" sz="2200" b="1" dirty="0">
                <a:solidFill>
                  <a:srgbClr val="000000"/>
                </a:solidFill>
                <a:latin typeface="微软雅黑" panose="020B0503020204020204" pitchFamily="34" charset="-122"/>
                <a:ea typeface="微软雅黑" panose="020B0503020204020204" pitchFamily="34" charset="-122"/>
              </a:rPr>
              <a:t>本章小结</a:t>
            </a:r>
            <a:r>
              <a:rPr lang="en-US" altLang="zh-CN" sz="2200" kern="0" dirty="0">
                <a:solidFill>
                  <a:srgbClr val="212121"/>
                </a:solidFill>
                <a:latin typeface="微软雅黑" charset="0"/>
                <a:ea typeface="微软雅黑" charset="0"/>
                <a:cs typeface="Times New Roman" charset="0"/>
              </a:rPr>
              <a:t>	</a:t>
            </a:r>
            <a:endParaRPr lang="zh-CN" altLang="en-US" sz="2200" kern="0" dirty="0">
              <a:solidFill>
                <a:srgbClr val="212121"/>
              </a:solidFill>
              <a:latin typeface="微软雅黑" charset="0"/>
              <a:ea typeface="微软雅黑" charset="0"/>
              <a:cs typeface="Times New Roman" charset="0"/>
            </a:endParaRPr>
          </a:p>
        </p:txBody>
      </p:sp>
      <p:sp>
        <p:nvSpPr>
          <p:cNvPr id="21" name="矩形">
            <a:extLst>
              <a:ext uri="{FF2B5EF4-FFF2-40B4-BE49-F238E27FC236}">
                <a16:creationId xmlns:a16="http://schemas.microsoft.com/office/drawing/2014/main" id="{205A0FB6-F4B6-49D2-B42C-0D9BF450DFAC}"/>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课程介绍和课程目标</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22" name="矩形">
            <a:extLst>
              <a:ext uri="{FF2B5EF4-FFF2-40B4-BE49-F238E27FC236}">
                <a16:creationId xmlns:a16="http://schemas.microsoft.com/office/drawing/2014/main" id="{8F47FDEC-0F10-41D7-8D2E-BC531038F06E}"/>
              </a:ext>
            </a:extLst>
          </p:cNvPr>
          <p:cNvSpPr>
            <a:spLocks/>
          </p:cNvSpPr>
          <p:nvPr/>
        </p:nvSpPr>
        <p:spPr>
          <a:xfrm>
            <a:off x="543224" y="2963728"/>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了解前序知识</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23" name="矩形">
            <a:extLst>
              <a:ext uri="{FF2B5EF4-FFF2-40B4-BE49-F238E27FC236}">
                <a16:creationId xmlns:a16="http://schemas.microsoft.com/office/drawing/2014/main" id="{91BB6437-2F6A-4CD4-AFBB-63B4A98E9212}"/>
              </a:ext>
            </a:extLst>
          </p:cNvPr>
          <p:cNvSpPr>
            <a:spLocks/>
          </p:cNvSpPr>
          <p:nvPr/>
        </p:nvSpPr>
        <p:spPr>
          <a:xfrm>
            <a:off x="539551" y="221171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rPr>
              <a:t>秒杀系统的关键点：稳、准、快</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24" name="矩形">
            <a:extLst>
              <a:ext uri="{FF2B5EF4-FFF2-40B4-BE49-F238E27FC236}">
                <a16:creationId xmlns:a16="http://schemas.microsoft.com/office/drawing/2014/main" id="{47CF1CFC-08CC-4D10-8AAB-4E5250C3D62D}"/>
              </a:ext>
            </a:extLst>
          </p:cNvPr>
          <p:cNvSpPr>
            <a:spLocks/>
          </p:cNvSpPr>
          <p:nvPr/>
        </p:nvSpPr>
        <p:spPr>
          <a:xfrm>
            <a:off x="560239" y="3717181"/>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认识课程目标</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396204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a:extLst>
              <a:ext uri="{FF2B5EF4-FFF2-40B4-BE49-F238E27FC236}">
                <a16:creationId xmlns:a16="http://schemas.microsoft.com/office/drawing/2014/main" id="{F30ED7F7-C1A1-43E6-8B28-0C28C94DCB64}"/>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秒杀系统分析设计和实现</a:t>
            </a:r>
            <a:endParaRPr lang="zh-CN" altLang="en-US" sz="3000" b="1" u="none" strike="noStrike" kern="0" cap="none" spc="0" baseline="0" dirty="0">
              <a:latin typeface="微软雅黑" charset="0"/>
              <a:ea typeface="微软雅黑" charset="0"/>
              <a:cs typeface="微软雅黑" charset="0"/>
              <a:sym typeface="Calibri" pitchFamily="34" charset="0"/>
            </a:endParaRPr>
          </a:p>
        </p:txBody>
      </p:sp>
      <p:sp>
        <p:nvSpPr>
          <p:cNvPr id="15" name="矩形">
            <a:extLst>
              <a:ext uri="{FF2B5EF4-FFF2-40B4-BE49-F238E27FC236}">
                <a16:creationId xmlns:a16="http://schemas.microsoft.com/office/drawing/2014/main" id="{E7F713A0-0F3A-4639-B8D6-97F589BF683C}"/>
              </a:ext>
            </a:extLst>
          </p:cNvPr>
          <p:cNvSpPr>
            <a:spLocks/>
          </p:cNvSpPr>
          <p:nvPr/>
        </p:nvSpPr>
        <p:spPr>
          <a:xfrm>
            <a:off x="1339861" y="2505356"/>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秒杀系统设计</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6" name="矩形">
            <a:extLst>
              <a:ext uri="{FF2B5EF4-FFF2-40B4-BE49-F238E27FC236}">
                <a16:creationId xmlns:a16="http://schemas.microsoft.com/office/drawing/2014/main" id="{F593B74B-B457-400C-8392-7460EC879F4C}"/>
              </a:ext>
            </a:extLst>
          </p:cNvPr>
          <p:cNvSpPr>
            <a:spLocks/>
          </p:cNvSpPr>
          <p:nvPr/>
        </p:nvSpPr>
        <p:spPr>
          <a:xfrm>
            <a:off x="1336188" y="1753338"/>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rPr>
              <a:t>杀系统分析</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17" name="矩形">
            <a:extLst>
              <a:ext uri="{FF2B5EF4-FFF2-40B4-BE49-F238E27FC236}">
                <a16:creationId xmlns:a16="http://schemas.microsoft.com/office/drawing/2014/main" id="{AE30A34E-F96D-4ABD-962E-65380626E21A}"/>
              </a:ext>
            </a:extLst>
          </p:cNvPr>
          <p:cNvSpPr>
            <a:spLocks/>
          </p:cNvSpPr>
          <p:nvPr/>
        </p:nvSpPr>
        <p:spPr>
          <a:xfrm>
            <a:off x="1356876" y="3258809"/>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charset="0"/>
                <a:ea typeface="微软雅黑" charset="0"/>
                <a:cs typeface="微软雅黑" charset="0"/>
                <a:sym typeface="Calibri" pitchFamily="34" charset="0"/>
              </a:rPr>
              <a:t>秒杀系统实现</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248178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a:extLst>
              <a:ext uri="{FF2B5EF4-FFF2-40B4-BE49-F238E27FC236}">
                <a16:creationId xmlns:a16="http://schemas.microsoft.com/office/drawing/2014/main" id="{80BBF6BA-31C8-40A5-9C78-463A1D16AC40}"/>
              </a:ext>
            </a:extLst>
          </p:cNvPr>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algn="ctr" eaLnBrk="0" fontAlgn="base" hangingPunct="0"/>
            <a:r>
              <a:rPr lang="zh-CN" altLang="en-US" sz="3000" b="1" kern="0" dirty="0">
                <a:latin typeface="微软雅黑" charset="0"/>
                <a:ea typeface="微软雅黑" charset="0"/>
                <a:cs typeface="微软雅黑" charset="0"/>
              </a:rPr>
              <a:t>秒杀系统分析</a:t>
            </a:r>
            <a:r>
              <a:rPr lang="en-US" altLang="zh-CN" sz="3000" b="1" kern="0" dirty="0">
                <a:latin typeface="微软雅黑" charset="0"/>
                <a:ea typeface="微软雅黑" charset="0"/>
                <a:cs typeface="微软雅黑" charset="0"/>
              </a:rPr>
              <a:t>-</a:t>
            </a:r>
            <a:r>
              <a:rPr lang="zh-CN" altLang="en-US" sz="3000" b="1" kern="0" dirty="0">
                <a:latin typeface="微软雅黑" charset="0"/>
                <a:ea typeface="微软雅黑" charset="0"/>
                <a:cs typeface="微软雅黑" charset="0"/>
              </a:rPr>
              <a:t>业务场景</a:t>
            </a:r>
            <a:endParaRPr lang="zh-CN" altLang="en-US" sz="3000" b="1" kern="0" dirty="0">
              <a:latin typeface="微软雅黑" charset="0"/>
              <a:ea typeface="微软雅黑" charset="0"/>
              <a:cs typeface="微软雅黑" charset="0"/>
              <a:sym typeface="Calibri" pitchFamily="34" charset="0"/>
            </a:endParaRPr>
          </a:p>
        </p:txBody>
      </p:sp>
      <p:sp>
        <p:nvSpPr>
          <p:cNvPr id="8" name="矩形: 圆角 7">
            <a:extLst>
              <a:ext uri="{FF2B5EF4-FFF2-40B4-BE49-F238E27FC236}">
                <a16:creationId xmlns:a16="http://schemas.microsoft.com/office/drawing/2014/main" id="{7C576377-7D62-4B9F-8399-6EEE3590A773}"/>
              </a:ext>
            </a:extLst>
          </p:cNvPr>
          <p:cNvSpPr/>
          <p:nvPr/>
        </p:nvSpPr>
        <p:spPr>
          <a:xfrm>
            <a:off x="786602" y="1656605"/>
            <a:ext cx="1777451" cy="2715890"/>
          </a:xfrm>
          <a:prstGeom prst="roundRect">
            <a:avLst/>
          </a:prstGeom>
          <a:solidFill>
            <a:srgbClr val="DFF8FF"/>
          </a:solidFill>
          <a:ln w="12700">
            <a:solidFill>
              <a:srgbClr val="5C5C5C"/>
            </a:solidFill>
            <a:prstDash val="solid"/>
          </a:ln>
        </p:spPr>
        <p:txBody>
          <a:bodyPr anchor="ctr"/>
          <a:lstStyle/>
          <a:p>
            <a:r>
              <a:rPr lang="zh-CN" sz="1400" dirty="0">
                <a:latin typeface="微软雅黑" panose="020B0503020204020204" pitchFamily="34" charset="-122"/>
                <a:ea typeface="微软雅黑" panose="020B0503020204020204" pitchFamily="34" charset="-122"/>
              </a:rPr>
              <a:t>秒杀就是在同一个时刻有大量的用户争抢购买同一个商品并完成交易的过程</a:t>
            </a:r>
          </a:p>
        </p:txBody>
      </p:sp>
      <p:sp>
        <p:nvSpPr>
          <p:cNvPr id="9" name="矩形: 圆角 8">
            <a:extLst>
              <a:ext uri="{FF2B5EF4-FFF2-40B4-BE49-F238E27FC236}">
                <a16:creationId xmlns:a16="http://schemas.microsoft.com/office/drawing/2014/main" id="{9AEF9AA9-C279-4ECA-8EB4-4555E62EF403}"/>
              </a:ext>
            </a:extLst>
          </p:cNvPr>
          <p:cNvSpPr/>
          <p:nvPr/>
        </p:nvSpPr>
        <p:spPr>
          <a:xfrm>
            <a:off x="3674961" y="1656605"/>
            <a:ext cx="1777451" cy="2715890"/>
          </a:xfrm>
          <a:prstGeom prst="roundRect">
            <a:avLst/>
          </a:prstGeom>
          <a:solidFill>
            <a:srgbClr val="85D4E6"/>
          </a:solidFill>
          <a:ln w="12700">
            <a:solidFill>
              <a:srgbClr val="5C5C5C"/>
            </a:solidFill>
            <a:prstDash val="solid"/>
          </a:ln>
        </p:spPr>
        <p:txBody>
          <a:bodyPr anchor="ctr"/>
          <a:lstStyle/>
          <a:p>
            <a:pPr marL="0" indent="0" algn="ctr">
              <a:buNone/>
            </a:pPr>
            <a:endParaRPr lang="zh-CN" sz="1400">
              <a:solidFill>
                <a:srgbClr val="FF0000"/>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39FAE80C-6195-4372-AFDF-E9304BBFA70D}"/>
              </a:ext>
            </a:extLst>
          </p:cNvPr>
          <p:cNvSpPr/>
          <p:nvPr/>
        </p:nvSpPr>
        <p:spPr>
          <a:xfrm>
            <a:off x="6652466" y="1656605"/>
            <a:ext cx="1777451" cy="2715890"/>
          </a:xfrm>
          <a:prstGeom prst="roundRect">
            <a:avLst/>
          </a:prstGeom>
          <a:solidFill>
            <a:srgbClr val="4CC2EE"/>
          </a:solid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2486A5C-4079-40A9-B2CE-75EB48835C11}"/>
              </a:ext>
            </a:extLst>
          </p:cNvPr>
          <p:cNvSpPr txBox="1"/>
          <p:nvPr/>
        </p:nvSpPr>
        <p:spPr>
          <a:xfrm>
            <a:off x="1286236" y="1326405"/>
            <a:ext cx="778184" cy="330200"/>
          </a:xfrm>
          <a:prstGeom prst="rect">
            <a:avLst/>
          </a:prstGeom>
          <a:ln w="12700">
            <a:prstDash val="solid"/>
          </a:ln>
        </p:spPr>
        <p:txBody>
          <a:bodyPr/>
          <a:lstStyle/>
          <a:p>
            <a:pPr algn="ctr"/>
            <a:r>
              <a:rPr lang="zh-CN" b="1">
                <a:latin typeface="微软雅黑" panose="020B0503020204020204" pitchFamily="34" charset="-122"/>
                <a:ea typeface="微软雅黑" panose="020B0503020204020204" pitchFamily="34" charset="-122"/>
              </a:rPr>
              <a:t>场景</a:t>
            </a:r>
          </a:p>
        </p:txBody>
      </p:sp>
      <p:sp>
        <p:nvSpPr>
          <p:cNvPr id="12" name="文本框 11">
            <a:extLst>
              <a:ext uri="{FF2B5EF4-FFF2-40B4-BE49-F238E27FC236}">
                <a16:creationId xmlns:a16="http://schemas.microsoft.com/office/drawing/2014/main" id="{C4EF26C4-537C-4074-AEEB-EA3703B95E3F}"/>
              </a:ext>
            </a:extLst>
          </p:cNvPr>
          <p:cNvSpPr txBox="1"/>
          <p:nvPr/>
        </p:nvSpPr>
        <p:spPr>
          <a:xfrm>
            <a:off x="4174595" y="1326405"/>
            <a:ext cx="778184" cy="330200"/>
          </a:xfrm>
          <a:prstGeom prst="rect">
            <a:avLst/>
          </a:prstGeom>
          <a:ln w="12700">
            <a:prstDash val="solid"/>
          </a:ln>
        </p:spPr>
        <p:txBody>
          <a:bodyPr/>
          <a:lstStyle/>
          <a:p>
            <a:pPr algn="ctr"/>
            <a:r>
              <a:rPr lang="zh-CN" b="1">
                <a:latin typeface="微软雅黑" panose="020B0503020204020204" pitchFamily="34" charset="-122"/>
                <a:ea typeface="微软雅黑" panose="020B0503020204020204" pitchFamily="34" charset="-122"/>
              </a:rPr>
              <a:t>特点</a:t>
            </a:r>
          </a:p>
        </p:txBody>
      </p:sp>
      <p:sp>
        <p:nvSpPr>
          <p:cNvPr id="13" name="文本框 12">
            <a:extLst>
              <a:ext uri="{FF2B5EF4-FFF2-40B4-BE49-F238E27FC236}">
                <a16:creationId xmlns:a16="http://schemas.microsoft.com/office/drawing/2014/main" id="{458EF7C9-B4B3-4424-8203-AC2C96381C16}"/>
              </a:ext>
            </a:extLst>
          </p:cNvPr>
          <p:cNvSpPr txBox="1"/>
          <p:nvPr/>
        </p:nvSpPr>
        <p:spPr>
          <a:xfrm>
            <a:off x="7140991" y="1326405"/>
            <a:ext cx="889274" cy="330200"/>
          </a:xfrm>
          <a:prstGeom prst="rect">
            <a:avLst/>
          </a:prstGeom>
          <a:ln w="12700">
            <a:prstDash val="solid"/>
          </a:ln>
        </p:spPr>
        <p:txBody>
          <a:bodyPr/>
          <a:lstStyle/>
          <a:p>
            <a:pPr algn="ctr"/>
            <a:r>
              <a:rPr lang="zh-CN" b="1">
                <a:latin typeface="微软雅黑" panose="020B0503020204020204" pitchFamily="34" charset="-122"/>
                <a:ea typeface="微软雅黑" panose="020B0503020204020204" pitchFamily="34" charset="-122"/>
              </a:rPr>
              <a:t>核心问题</a:t>
            </a:r>
          </a:p>
        </p:txBody>
      </p:sp>
      <p:sp>
        <p:nvSpPr>
          <p:cNvPr id="15" name="箭头: 燕尾形 14">
            <a:extLst>
              <a:ext uri="{FF2B5EF4-FFF2-40B4-BE49-F238E27FC236}">
                <a16:creationId xmlns:a16="http://schemas.microsoft.com/office/drawing/2014/main" id="{DAC116D2-1D4A-4D1B-AFB3-AF856A4C43C1}"/>
              </a:ext>
            </a:extLst>
          </p:cNvPr>
          <p:cNvSpPr/>
          <p:nvPr/>
        </p:nvSpPr>
        <p:spPr>
          <a:xfrm>
            <a:off x="2719581" y="2772957"/>
            <a:ext cx="733199" cy="333272"/>
          </a:xfrm>
          <a:prstGeom prst="notchedRightArrow">
            <a:avLst/>
          </a:prstGeom>
          <a:solidFill>
            <a:srgbClr val="7B7B7B"/>
          </a:solid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16" name="箭头: 燕尾形 15">
            <a:extLst>
              <a:ext uri="{FF2B5EF4-FFF2-40B4-BE49-F238E27FC236}">
                <a16:creationId xmlns:a16="http://schemas.microsoft.com/office/drawing/2014/main" id="{1BB7B1DB-7F6F-4F00-A1CD-864E485D230A}"/>
              </a:ext>
            </a:extLst>
          </p:cNvPr>
          <p:cNvSpPr/>
          <p:nvPr/>
        </p:nvSpPr>
        <p:spPr>
          <a:xfrm>
            <a:off x="5685976" y="2772957"/>
            <a:ext cx="733199" cy="333272"/>
          </a:xfrm>
          <a:prstGeom prst="notchedRightArrow">
            <a:avLst/>
          </a:prstGeom>
          <a:solidFill>
            <a:srgbClr val="7B7B7B"/>
          </a:solidFill>
          <a:ln w="12700">
            <a:solidFill>
              <a:srgbClr val="5C5C5C"/>
            </a:solidFill>
            <a:prstDash val="solid"/>
          </a:ln>
        </p:spPr>
        <p:txBody>
          <a:bodyPr/>
          <a:lstStyle/>
          <a:p>
            <a:endParaRPr>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CBBF3E0-46BF-4B64-AF8C-808BF93F9974}"/>
              </a:ext>
            </a:extLst>
          </p:cNvPr>
          <p:cNvSpPr/>
          <p:nvPr/>
        </p:nvSpPr>
        <p:spPr>
          <a:xfrm>
            <a:off x="6885757" y="1817687"/>
            <a:ext cx="1310870" cy="466581"/>
          </a:xfrm>
          <a:prstGeom prst="rect">
            <a:avLst/>
          </a:prstGeom>
          <a:solidFill>
            <a:srgbClr val="FFB84D"/>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高并发读</a:t>
            </a:r>
          </a:p>
        </p:txBody>
      </p:sp>
      <p:sp>
        <p:nvSpPr>
          <p:cNvPr id="18" name="矩形 17">
            <a:extLst>
              <a:ext uri="{FF2B5EF4-FFF2-40B4-BE49-F238E27FC236}">
                <a16:creationId xmlns:a16="http://schemas.microsoft.com/office/drawing/2014/main" id="{D51A1CC9-7EE5-4EE2-B42F-633A18BDF07A}"/>
              </a:ext>
            </a:extLst>
          </p:cNvPr>
          <p:cNvSpPr/>
          <p:nvPr/>
        </p:nvSpPr>
        <p:spPr>
          <a:xfrm>
            <a:off x="6885757" y="2480528"/>
            <a:ext cx="1310870" cy="466581"/>
          </a:xfrm>
          <a:prstGeom prst="rect">
            <a:avLst/>
          </a:prstGeom>
          <a:solidFill>
            <a:srgbClr val="FFB84D"/>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高并发写</a:t>
            </a:r>
          </a:p>
        </p:txBody>
      </p:sp>
      <p:sp>
        <p:nvSpPr>
          <p:cNvPr id="19" name="矩形 18">
            <a:extLst>
              <a:ext uri="{FF2B5EF4-FFF2-40B4-BE49-F238E27FC236}">
                <a16:creationId xmlns:a16="http://schemas.microsoft.com/office/drawing/2014/main" id="{5602F97A-269C-401F-AAF8-0DA58F72BFD9}"/>
              </a:ext>
            </a:extLst>
          </p:cNvPr>
          <p:cNvSpPr/>
          <p:nvPr/>
        </p:nvSpPr>
        <p:spPr>
          <a:xfrm>
            <a:off x="6885757" y="3143369"/>
            <a:ext cx="1310870" cy="466581"/>
          </a:xfrm>
          <a:prstGeom prst="rect">
            <a:avLst/>
          </a:prstGeom>
          <a:solidFill>
            <a:srgbClr val="FFB84D"/>
          </a:solidFill>
          <a:ln w="12700">
            <a:solidFill>
              <a:srgbClr val="5C5C5C"/>
            </a:solidFill>
            <a:prstDash val="solid"/>
          </a:ln>
        </p:spPr>
        <p:txBody>
          <a:bodyPr anchor="ctr"/>
          <a:lstStyle/>
          <a:p>
            <a:pPr algn="ctr"/>
            <a:r>
              <a:rPr lang="zh-CN">
                <a:latin typeface="微软雅黑" panose="020B0503020204020204" pitchFamily="34" charset="-122"/>
                <a:ea typeface="微软雅黑" panose="020B0503020204020204" pitchFamily="34" charset="-122"/>
              </a:rPr>
              <a:t>高可用</a:t>
            </a:r>
          </a:p>
        </p:txBody>
      </p:sp>
      <p:sp>
        <p:nvSpPr>
          <p:cNvPr id="20" name="矩形 19">
            <a:extLst>
              <a:ext uri="{FF2B5EF4-FFF2-40B4-BE49-F238E27FC236}">
                <a16:creationId xmlns:a16="http://schemas.microsoft.com/office/drawing/2014/main" id="{6C637E20-31C6-4679-B2F2-916983FDF71C}"/>
              </a:ext>
            </a:extLst>
          </p:cNvPr>
          <p:cNvSpPr/>
          <p:nvPr/>
        </p:nvSpPr>
        <p:spPr>
          <a:xfrm>
            <a:off x="6885757" y="3806210"/>
            <a:ext cx="1310870" cy="466581"/>
          </a:xfrm>
          <a:prstGeom prst="rect">
            <a:avLst/>
          </a:prstGeom>
          <a:solidFill>
            <a:srgbClr val="FFB84D"/>
          </a:solidFill>
          <a:ln w="12700">
            <a:solidFill>
              <a:srgbClr val="5C5C5C"/>
            </a:solidFill>
            <a:prstDash val="solid"/>
          </a:ln>
        </p:spPr>
        <p:txBody>
          <a:bodyPr anchor="ctr"/>
          <a:lstStyle/>
          <a:p>
            <a:pPr algn="ctr"/>
            <a:r>
              <a:rPr lang="zh-CN" altLang="en-US">
                <a:latin typeface="微软雅黑" panose="020B0503020204020204" pitchFamily="34" charset="-122"/>
                <a:ea typeface="微软雅黑" panose="020B0503020204020204" pitchFamily="34" charset="-122"/>
              </a:rPr>
              <a:t>超卖</a:t>
            </a:r>
          </a:p>
        </p:txBody>
      </p:sp>
      <p:sp>
        <p:nvSpPr>
          <p:cNvPr id="21" name="矩形 20">
            <a:extLst>
              <a:ext uri="{FF2B5EF4-FFF2-40B4-BE49-F238E27FC236}">
                <a16:creationId xmlns:a16="http://schemas.microsoft.com/office/drawing/2014/main" id="{FB15BED8-669F-4669-B732-AA0DC94CF897}"/>
              </a:ext>
            </a:extLst>
          </p:cNvPr>
          <p:cNvSpPr/>
          <p:nvPr/>
        </p:nvSpPr>
        <p:spPr>
          <a:xfrm>
            <a:off x="3908251" y="2334313"/>
            <a:ext cx="1310870" cy="466581"/>
          </a:xfrm>
          <a:prstGeom prst="rect">
            <a:avLst/>
          </a:prstGeom>
          <a:solidFill>
            <a:srgbClr val="FEE4FF"/>
          </a:solidFill>
          <a:ln w="12700">
            <a:solidFill>
              <a:srgbClr val="5C5C5C"/>
            </a:solidFill>
            <a:prstDash val="solid"/>
          </a:ln>
        </p:spPr>
        <p:txBody>
          <a:bodyPr anchor="ctr"/>
          <a:lstStyle/>
          <a:p>
            <a:pPr algn="ctr"/>
            <a:r>
              <a:rPr lang="zh-CN" sz="1400">
                <a:solidFill>
                  <a:srgbClr val="000000"/>
                </a:solidFill>
                <a:latin typeface="微软雅黑" panose="020B0503020204020204" pitchFamily="34" charset="-122"/>
                <a:ea typeface="微软雅黑" panose="020B0503020204020204" pitchFamily="34" charset="-122"/>
              </a:rPr>
              <a:t>瞬时流量激增</a:t>
            </a:r>
          </a:p>
        </p:txBody>
      </p:sp>
      <p:sp>
        <p:nvSpPr>
          <p:cNvPr id="25" name="矩形 24">
            <a:extLst>
              <a:ext uri="{FF2B5EF4-FFF2-40B4-BE49-F238E27FC236}">
                <a16:creationId xmlns:a16="http://schemas.microsoft.com/office/drawing/2014/main" id="{A4A6B1A2-04B9-43E3-A883-DAEBEC8FD675}"/>
              </a:ext>
            </a:extLst>
          </p:cNvPr>
          <p:cNvSpPr/>
          <p:nvPr/>
        </p:nvSpPr>
        <p:spPr>
          <a:xfrm>
            <a:off x="3908251" y="3093323"/>
            <a:ext cx="1310870" cy="466581"/>
          </a:xfrm>
          <a:prstGeom prst="rect">
            <a:avLst/>
          </a:prstGeom>
          <a:solidFill>
            <a:srgbClr val="FEE4FF"/>
          </a:solidFill>
          <a:ln w="12700">
            <a:solidFill>
              <a:srgbClr val="5C5C5C"/>
            </a:solidFill>
            <a:prstDash val="solid"/>
          </a:ln>
        </p:spPr>
        <p:txBody>
          <a:bodyPr anchor="ctr"/>
          <a:lstStyle/>
          <a:p>
            <a:pPr algn="ctr"/>
            <a:r>
              <a:rPr lang="zh-CN" sz="1400">
                <a:solidFill>
                  <a:srgbClr val="000000"/>
                </a:solidFill>
                <a:latin typeface="微软雅黑" panose="020B0503020204020204" pitchFamily="34" charset="-122"/>
                <a:ea typeface="微软雅黑" panose="020B0503020204020204" pitchFamily="34" charset="-122"/>
              </a:rPr>
              <a:t>用户数远超商品数</a:t>
            </a:r>
          </a:p>
        </p:txBody>
      </p:sp>
    </p:spTree>
    <p:extLst>
      <p:ext uri="{BB962C8B-B14F-4D97-AF65-F5344CB8AC3E}">
        <p14:creationId xmlns:p14="http://schemas.microsoft.com/office/powerpoint/2010/main" val="441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5"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537</Words>
  <Application>Microsoft Office PowerPoint</Application>
  <PresentationFormat>全屏显示(16:9)</PresentationFormat>
  <Paragraphs>123</Paragraphs>
  <Slides>19</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微软雅黑</vt:lpstr>
      <vt:lpstr>微软雅黑</vt:lpstr>
      <vt:lpstr>Arial</vt:lpstr>
      <vt:lpstr>Calibri</vt:lpstr>
      <vt:lpstr>Calibri Light</vt:lpstr>
      <vt:lpstr>Times New Roman</vt:lpstr>
      <vt:lpstr>Wingdings</vt:lpstr>
      <vt:lpstr>Office 主题​​</vt:lpstr>
      <vt:lpstr>解密双十一之电商秒杀系统实战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解密双十一之电商秒杀系统实战</dc:title>
  <dc:creator>jeepchen(陈金朋)</dc:creator>
  <cp:lastModifiedBy>jeepchen(陈金朋)</cp:lastModifiedBy>
  <cp:revision>47</cp:revision>
  <dcterms:modified xsi:type="dcterms:W3CDTF">2019-12-31T09:31:13Z</dcterms:modified>
</cp:coreProperties>
</file>