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27" r:id="rId10"/>
    <p:sldId id="326" r:id="rId11"/>
    <p:sldId id="329" r:id="rId12"/>
    <p:sldId id="330" r:id="rId13"/>
    <p:sldId id="32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521415D9-36F7-43E2-AB2F-B90AF26B5E84}">
      <p14:sectionLst xmlns:p14="http://schemas.microsoft.com/office/powerpoint/2010/main">
        <p14:section name="开篇" id="{1AF6B665-F27A-AF42-B7E5-09FD1DE5DCC5}">
          <p14:sldIdLst>
            <p14:sldId id="310"/>
            <p14:sldId id="311"/>
          </p14:sldIdLst>
        </p14:section>
        <p14:section name="课程介绍和课程目标" id="{2A227418-00C5-1E41-90D1-62BA5A496A1A}">
          <p14:sldIdLst>
            <p14:sldId id="316"/>
            <p14:sldId id="314"/>
            <p14:sldId id="325"/>
            <p14:sldId id="317"/>
            <p14:sldId id="315"/>
            <p14:sldId id="324"/>
          </p14:sldIdLst>
        </p14:section>
        <p14:section name="系统分析设计和实现" id="{076B7F75-A03B-E14F-9EA0-9DC05EB833ED}">
          <p14:sldIdLst>
            <p14:sldId id="327"/>
            <p14:sldId id="326"/>
            <p14:sldId id="329"/>
            <p14:sldId id="330"/>
            <p14:sldId id="32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架构度量和压力测试" id="{1B46E459-17D6-B946-B00D-48FB3C7D964D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0"/>
    <p:restoredTop sz="81498"/>
  </p:normalViewPr>
  <p:slideViewPr>
    <p:cSldViewPr snapToGrid="0" snapToObjects="1">
      <p:cViewPr varScale="1">
        <p:scale>
          <a:sx n="172" d="100"/>
          <a:sy n="172" d="100"/>
        </p:scale>
        <p:origin x="2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这就是我们即将开始的课程，引入标题后。大家好，开始课程之前，我先进行简单的个人介绍，牛皮吹完了，我们言归正传，大家都知道</a:t>
            </a:r>
            <a:endParaRPr kumimoji="1" lang="en-US" altLang="zh-CN" dirty="0"/>
          </a:p>
          <a:p>
            <a:r>
              <a:rPr kumimoji="1" lang="zh-CN" altLang="en-US" dirty="0"/>
              <a:t>电商业务：阿里，京东，拼多多，亚马逊</a:t>
            </a:r>
            <a:endParaRPr kumimoji="1" lang="en-US" altLang="zh-CN" dirty="0"/>
          </a:p>
          <a:p>
            <a:r>
              <a:rPr kumimoji="1" lang="zh-CN" altLang="en-US" dirty="0"/>
              <a:t>业务规模和技术难度来说，电商系统组成：商品和类目，搜索和推荐，交易和订单，支付和结算，营销和优惠，供应链和物流，会员和权益、买家和卖家等，</a:t>
            </a:r>
            <a:endParaRPr kumimoji="1" lang="en-US" altLang="zh-CN" dirty="0"/>
          </a:p>
          <a:p>
            <a:r>
              <a:rPr kumimoji="1" lang="zh-CN" altLang="en-US" dirty="0"/>
              <a:t>引入秒杀系统，一秒杀完，火车票，秒杀系统的特点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眼见为实，时间、库存，低价隐隐流量，买不到高并发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1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没有业务场景，就没有技术目标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2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清晰的目标等于成功了一半，技术目标与业务场景的关联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559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双十一实战背景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秒杀特点典型，完整，高并发代表性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举一反三，触类旁通，吾生也有涯，而知也无涯。以有涯随无涯，殆已！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先解释概念，再提出衡量标准</a:t>
            </a:r>
            <a:endParaRPr lang="en-US" altLang="zh-CN" dirty="0"/>
          </a:p>
          <a:p>
            <a:r>
              <a:rPr lang="zh-CN" altLang="en-US" dirty="0"/>
              <a:t>其他标准后面再说，伸缩性，安全性，可扩展性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阿里自成体系的对应产品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开发三部曲，以盖房子施工类比，分析：需求来源于业务场景。设计：水电煤网。实现：施工队进工地。还有上线运维，不断迭代（第四部分）</a:t>
            </a:r>
            <a:endParaRPr kumimoji="1" lang="en-US" altLang="zh-CN" dirty="0"/>
          </a:p>
          <a:p>
            <a:r>
              <a:rPr kumimoji="1" lang="zh-CN" altLang="en-US" dirty="0"/>
              <a:t>熟悉软件工程全流程，得到一个基本可用的秒杀系统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09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AEBE0-D749-594E-A9DF-F165EA1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6" y="1783605"/>
            <a:ext cx="4913716" cy="3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用户数量远大于库存数量，只有少部分用户能够成功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大量用户在同一时间，抢购同一商品，瞬时流量激增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实际卖出商品不能超出计划卖出的商品，即不能超卖</a:t>
            </a:r>
          </a:p>
        </p:txBody>
      </p:sp>
    </p:spTree>
    <p:extLst>
      <p:ext uri="{BB962C8B-B14F-4D97-AF65-F5344CB8AC3E}">
        <p14:creationId xmlns:p14="http://schemas.microsoft.com/office/powerpoint/2010/main" val="2081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控制秒杀活动的开始和结束的状态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支撑千万级高并发的秒杀系统稳定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防止库存被超卖导致资损或卖不完</a:t>
            </a:r>
          </a:p>
        </p:txBody>
      </p:sp>
    </p:spTree>
    <p:extLst>
      <p:ext uri="{BB962C8B-B14F-4D97-AF65-F5344CB8AC3E}">
        <p14:creationId xmlns:p14="http://schemas.microsoft.com/office/powerpoint/2010/main" val="24466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u="none" strike="noStrike" kern="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系统分析设计和实现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秒杀的系统分析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1703</Words>
  <Application>Microsoft Macintosh PowerPoint</Application>
  <PresentationFormat>全屏显示(16:9)</PresentationFormat>
  <Paragraphs>264</Paragraphs>
  <Slides>52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41</cp:revision>
  <dcterms:modified xsi:type="dcterms:W3CDTF">2020-02-19T14:03:29Z</dcterms:modified>
</cp:coreProperties>
</file>