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84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A2E2D32-02AF-469D-945A-0E9482A72791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5DE0B20-45A1-4B80-A5E1-BAE7CF27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21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2D32-02AF-469D-945A-0E9482A72791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0B20-45A1-4B80-A5E1-BAE7CF27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2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A2E2D32-02AF-469D-945A-0E9482A72791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5DE0B20-45A1-4B80-A5E1-BAE7CF27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60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2D32-02AF-469D-945A-0E9482A72791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0B20-45A1-4B80-A5E1-BAE7CF27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54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A2E2D32-02AF-469D-945A-0E9482A72791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5DE0B20-45A1-4B80-A5E1-BAE7CF27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02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A2E2D32-02AF-469D-945A-0E9482A72791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5DE0B20-45A1-4B80-A5E1-BAE7CF27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6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A2E2D32-02AF-469D-945A-0E9482A72791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5DE0B20-45A1-4B80-A5E1-BAE7CF27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16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2D32-02AF-469D-945A-0E9482A72791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0B20-45A1-4B80-A5E1-BAE7CF27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8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A2E2D32-02AF-469D-945A-0E9482A72791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5DE0B20-45A1-4B80-A5E1-BAE7CF27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7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2D32-02AF-469D-945A-0E9482A72791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0B20-45A1-4B80-A5E1-BAE7CF27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53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A2E2D32-02AF-469D-945A-0E9482A72791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25DE0B20-45A1-4B80-A5E1-BAE7CF27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2D32-02AF-469D-945A-0E9482A72791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0B20-45A1-4B80-A5E1-BAE7CF27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0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5ADD0C-978C-FA58-A2A0-E805995E7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Semestrální projekt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0B1717D-16C9-0E90-8443-ABA20F20D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KIKM/KPRG2 – Počítačová grafika II</a:t>
            </a:r>
          </a:p>
          <a:p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Jiří Škoda – skodaji1@uhk.cz</a:t>
            </a:r>
          </a:p>
          <a:p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Fakulta informatiky a managementu</a:t>
            </a:r>
          </a:p>
          <a:p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Univerzita Hradec Králové</a:t>
            </a:r>
          </a:p>
          <a:p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2023, Hradec Králové</a:t>
            </a:r>
          </a:p>
          <a:p>
            <a:endParaRPr lang="en-GB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EDCA16-0D9D-F1F6-D47F-A748A256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projektu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82BF31-F629-C08D-C731-B5EE8B4D2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Jednoduchý program na editaci obrázků</a:t>
            </a:r>
          </a:p>
          <a:p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Úprava barevnosti, jasu, kontrastu</a:t>
            </a:r>
          </a:p>
          <a:p>
            <a:r>
              <a:rPr lang="cs-CZ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Frontend</a:t>
            </a:r>
            <a:endParaRPr lang="cs-CZ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cs-CZ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JavaFX</a:t>
            </a:r>
            <a:endParaRPr lang="cs-CZ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cs-CZ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Backend</a:t>
            </a:r>
            <a:endParaRPr lang="cs-CZ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Java SE</a:t>
            </a:r>
            <a:endParaRPr lang="en-GB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9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037F84-2990-2C8E-D971-87E7A3F8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Více vláken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C24B5C-AF77-87EE-A35E-C4C8ACB7C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Přístup k bitmapě z různých míst (generování histogramů, aplikace efektů..)</a:t>
            </a:r>
          </a:p>
          <a:p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Řešení využití balíčku </a:t>
            </a:r>
            <a:r>
              <a:rPr lang="cs-CZ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java.util.concurrency</a:t>
            </a:r>
            <a:endParaRPr lang="cs-CZ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Zpracování úprav pomocí fronty požadavků</a:t>
            </a:r>
          </a:p>
          <a:p>
            <a:pPr lvl="1"/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Synchronizovaná (blokující) fronta</a:t>
            </a:r>
            <a:endParaRPr lang="en-GB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F515DE26-743D-C48F-A308-57BA6F58B81E}"/>
              </a:ext>
            </a:extLst>
          </p:cNvPr>
          <p:cNvSpPr txBox="1">
            <a:spLocks/>
          </p:cNvSpPr>
          <p:nvPr/>
        </p:nvSpPr>
        <p:spPr>
          <a:xfrm>
            <a:off x="636902" y="1709159"/>
            <a:ext cx="3277071" cy="504202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none" spc="-113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Řešené problémy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37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00E572-0873-7382-D4C1-B88D9A89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Jas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A36F74-09B5-B002-930A-BC2575EC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Lidské oko má jinou citlivost na každou barevnou složku</a:t>
            </a:r>
          </a:p>
          <a:p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Jas je nutné této nedokonalosti přizpůsobit</a:t>
            </a:r>
          </a:p>
          <a:p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Vzorec na výpočet jasu: </a:t>
            </a:r>
          </a:p>
          <a:p>
            <a:pPr lvl="1"/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= 0.299 × R + 0.7152 × G + 0.0722 × B</a:t>
            </a:r>
            <a:endParaRPr lang="en-GB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18FB24D4-B4CC-4648-D1ED-E224892FFB95}"/>
              </a:ext>
            </a:extLst>
          </p:cNvPr>
          <p:cNvSpPr txBox="1">
            <a:spLocks/>
          </p:cNvSpPr>
          <p:nvPr/>
        </p:nvSpPr>
        <p:spPr>
          <a:xfrm>
            <a:off x="636902" y="1709159"/>
            <a:ext cx="3277071" cy="504202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none" spc="-113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Řešené problémy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72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E553C3-4D19-0458-02EE-24D81CEB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Kontrast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A4BA32-98C0-4FF2-8D12-7CFE4900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Kontrast nelze řešit na jednom pixelu samostatně</a:t>
            </a:r>
          </a:p>
          <a:p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Výpočet jako rozdíl mezi nejsvětlejším a nejtmavším pixelem</a:t>
            </a:r>
          </a:p>
          <a:p>
            <a:r>
              <a:rPr lang="cs-CZ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 lepší výsledky je vhodné při výpočtu ignorovat krajní hodnoty (např. při výskytu černého i bílého pixelu je kontrast maximální)</a:t>
            </a:r>
          </a:p>
          <a:p>
            <a:endParaRPr lang="en-GB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98AC096B-3107-8DAC-3F7F-C1416AC4291B}"/>
              </a:ext>
            </a:extLst>
          </p:cNvPr>
          <p:cNvSpPr txBox="1">
            <a:spLocks/>
          </p:cNvSpPr>
          <p:nvPr/>
        </p:nvSpPr>
        <p:spPr>
          <a:xfrm>
            <a:off x="636902" y="1709159"/>
            <a:ext cx="3277071" cy="504202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none" spc="-113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Řešené problémy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25442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42</TotalTime>
  <Words>158</Words>
  <Application>Microsoft Office PowerPoint</Application>
  <PresentationFormat>Předvádění na obrazovce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Calibri Light</vt:lpstr>
      <vt:lpstr>Cascadia Code</vt:lpstr>
      <vt:lpstr>Rockwell</vt:lpstr>
      <vt:lpstr>Wingdings</vt:lpstr>
      <vt:lpstr>Atlas</vt:lpstr>
      <vt:lpstr>Semestrální projekt</vt:lpstr>
      <vt:lpstr>Popis projektu</vt:lpstr>
      <vt:lpstr>Více vláken</vt:lpstr>
      <vt:lpstr>Jas</vt:lpstr>
      <vt:lpstr>Kontrast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Jiří Škoda</dc:creator>
  <cp:lastModifiedBy>Jiří Škoda</cp:lastModifiedBy>
  <cp:revision>13</cp:revision>
  <dcterms:created xsi:type="dcterms:W3CDTF">2023-05-15T21:11:37Z</dcterms:created>
  <dcterms:modified xsi:type="dcterms:W3CDTF">2023-05-15T21:54:45Z</dcterms:modified>
</cp:coreProperties>
</file>