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9" r:id="rId4"/>
    <p:sldId id="332" r:id="rId5"/>
    <p:sldId id="338" r:id="rId6"/>
    <p:sldId id="287" r:id="rId7"/>
    <p:sldId id="288" r:id="rId8"/>
    <p:sldId id="289" r:id="rId9"/>
    <p:sldId id="305" r:id="rId10"/>
    <p:sldId id="306" r:id="rId11"/>
    <p:sldId id="307" r:id="rId12"/>
    <p:sldId id="308" r:id="rId13"/>
    <p:sldId id="309" r:id="rId14"/>
    <p:sldId id="310" r:id="rId15"/>
    <p:sldId id="311" r:id="rId16"/>
    <p:sldId id="281" r:id="rId17"/>
    <p:sldId id="323" r:id="rId18"/>
    <p:sldId id="290" r:id="rId19"/>
    <p:sldId id="291" r:id="rId20"/>
    <p:sldId id="292" r:id="rId21"/>
    <p:sldId id="293" r:id="rId22"/>
    <p:sldId id="294" r:id="rId23"/>
    <p:sldId id="333" r:id="rId24"/>
    <p:sldId id="303" r:id="rId25"/>
    <p:sldId id="273" r:id="rId26"/>
    <p:sldId id="301" r:id="rId27"/>
    <p:sldId id="302" r:id="rId28"/>
    <p:sldId id="334" r:id="rId29"/>
    <p:sldId id="266" r:id="rId30"/>
    <p:sldId id="312" r:id="rId31"/>
    <p:sldId id="331" r:id="rId32"/>
    <p:sldId id="324" r:id="rId33"/>
    <p:sldId id="265" r:id="rId34"/>
    <p:sldId id="316" r:id="rId35"/>
    <p:sldId id="320" r:id="rId36"/>
    <p:sldId id="321" r:id="rId37"/>
    <p:sldId id="314" r:id="rId38"/>
    <p:sldId id="322" r:id="rId39"/>
    <p:sldId id="335" r:id="rId40"/>
    <p:sldId id="313" r:id="rId41"/>
    <p:sldId id="279" r:id="rId42"/>
    <p:sldId id="276" r:id="rId43"/>
    <p:sldId id="268" r:id="rId44"/>
    <p:sldId id="330" r:id="rId45"/>
    <p:sldId id="341" r:id="rId46"/>
    <p:sldId id="343" r:id="rId47"/>
    <p:sldId id="326" r:id="rId48"/>
    <p:sldId id="270"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41" d="100"/>
          <a:sy n="141" d="100"/>
        </p:scale>
        <p:origin x="756"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05.04.2019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45</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37048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05.04.2019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05.04.2019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61309220"/>
              </p:ext>
            </p:extLst>
          </p:nvPr>
        </p:nvGraphicFramePr>
        <p:xfrm>
          <a:off x="2032000"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189909060"/>
              </p:ext>
            </p:extLst>
          </p:nvPr>
        </p:nvGraphicFramePr>
        <p:xfrm>
          <a:off x="6379029"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Hoch </a:t>
                      </a:r>
                      <a:r>
                        <a:rPr lang="en-US" dirty="0" err="1"/>
                        <a:t>Skalierbar</a:t>
                      </a:r>
                      <a:endParaRPr lang="en-US" dirty="0"/>
                    </a:p>
                    <a:p>
                      <a:endParaRPr lang="de-DE" dirty="0"/>
                    </a:p>
                  </a:txBody>
                  <a:tcPr/>
                </a:tc>
                <a:extLst>
                  <a:ext uri="{0D108BD9-81ED-4DB2-BD59-A6C34878D82A}">
                    <a16:rowId xmlns:a16="http://schemas.microsoft.com/office/drawing/2014/main" val="2451668790"/>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r h="370840">
                <a:tc>
                  <a:txBody>
                    <a:bodyPr/>
                    <a:lstStyle/>
                    <a:p>
                      <a:endParaRPr lang="de-DE" dirty="0"/>
                    </a:p>
                  </a:txBody>
                  <a:tcPr/>
                </a:tc>
                <a:extLst>
                  <a:ext uri="{0D108BD9-81ED-4DB2-BD59-A6C34878D82A}">
                    <a16:rowId xmlns:a16="http://schemas.microsoft.com/office/drawing/2014/main" val="2088835749"/>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2344</Words>
  <Application>Microsoft Office PowerPoint</Application>
  <PresentationFormat>Breitbild</PresentationFormat>
  <Paragraphs>459</Paragraphs>
  <Slides>48</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48</vt:i4>
      </vt:variant>
    </vt:vector>
  </HeadingPairs>
  <TitlesOfParts>
    <vt:vector size="54"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201</cp:revision>
  <dcterms:created xsi:type="dcterms:W3CDTF">2019-03-19T14:10:26Z</dcterms:created>
  <dcterms:modified xsi:type="dcterms:W3CDTF">2019-04-05T17:59:45Z</dcterms:modified>
</cp:coreProperties>
</file>