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29" r:id="rId4"/>
    <p:sldId id="332" r:id="rId5"/>
    <p:sldId id="338" r:id="rId6"/>
    <p:sldId id="287" r:id="rId7"/>
    <p:sldId id="288" r:id="rId8"/>
    <p:sldId id="305" r:id="rId9"/>
    <p:sldId id="306" r:id="rId10"/>
    <p:sldId id="307" r:id="rId11"/>
    <p:sldId id="308" r:id="rId12"/>
    <p:sldId id="309" r:id="rId13"/>
    <p:sldId id="310" r:id="rId14"/>
    <p:sldId id="311" r:id="rId15"/>
    <p:sldId id="281" r:id="rId16"/>
    <p:sldId id="323" r:id="rId17"/>
    <p:sldId id="290" r:id="rId18"/>
    <p:sldId id="291" r:id="rId19"/>
    <p:sldId id="292" r:id="rId20"/>
    <p:sldId id="293" r:id="rId21"/>
    <p:sldId id="294" r:id="rId22"/>
    <p:sldId id="333" r:id="rId23"/>
    <p:sldId id="303" r:id="rId24"/>
    <p:sldId id="273" r:id="rId25"/>
    <p:sldId id="301" r:id="rId26"/>
    <p:sldId id="302" r:id="rId27"/>
    <p:sldId id="334" r:id="rId28"/>
    <p:sldId id="266" r:id="rId29"/>
    <p:sldId id="312" r:id="rId30"/>
    <p:sldId id="331" r:id="rId31"/>
    <p:sldId id="265" r:id="rId32"/>
    <p:sldId id="316" r:id="rId33"/>
    <p:sldId id="320" r:id="rId34"/>
    <p:sldId id="321" r:id="rId35"/>
    <p:sldId id="322" r:id="rId36"/>
    <p:sldId id="335" r:id="rId37"/>
    <p:sldId id="313" r:id="rId38"/>
    <p:sldId id="279" r:id="rId39"/>
    <p:sldId id="276" r:id="rId40"/>
    <p:sldId id="268" r:id="rId41"/>
    <p:sldId id="330" r:id="rId42"/>
    <p:sldId id="341" r:id="rId43"/>
    <p:sldId id="343" r:id="rId44"/>
    <p:sldId id="326" r:id="rId45"/>
    <p:sldId id="270"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00" d="100"/>
          <a:sy n="100" d="100"/>
        </p:scale>
        <p:origin x="52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20.06.2019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HighSpeed2 GrandHotel5G</a:t>
            </a:r>
          </a:p>
          <a:p>
            <a:r>
              <a:rPr lang="de-DE" dirty="0" err="1"/>
              <a:t>HighSpeed</a:t>
            </a:r>
            <a:r>
              <a:rPr lang="de-DE" dirty="0"/>
              <a:t> </a:t>
            </a:r>
            <a:r>
              <a:rPr lang="de-DE" dirty="0" err="1"/>
              <a:t>GrandHotel</a:t>
            </a:r>
            <a:endParaRPr lang="de-DE" dirty="0"/>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32</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41</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42</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16</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37048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20.06.2019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20.06.2019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2.png"/><Relationship Id="rId7" Type="http://schemas.openxmlformats.org/officeDocument/2006/relationships/hyperlink" Target="https://www.howtographq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r>
              <a:rPr lang="en-US" dirty="0">
                <a:solidFill>
                  <a:srgbClr val="F8F8F2"/>
                </a:solidFill>
                <a:latin typeface="Fira Code" panose="020B0509050000020004" pitchFamily="49" charset="0"/>
              </a:rPr>
              <a:t/>
            </a:r>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xmlns=""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xmlns=""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xmlns=""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xmlns=""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xmlns=""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r>
              <a:rPr lang="de-DE" dirty="0"/>
              <a:t/>
            </a:r>
            <a:br>
              <a:rPr lang="de-DE" dirty="0"/>
            </a:br>
            <a:r>
              <a:rPr lang="de-DE" dirty="0"/>
              <a:t/>
            </a:r>
            <a:br>
              <a:rPr lang="de-DE" dirty="0"/>
            </a:br>
            <a:r>
              <a:rPr lang="de-DE" sz="2400" dirty="0"/>
              <a:t>Icons</a:t>
            </a:r>
            <a:r>
              <a:rPr lang="de-DE" sz="3200" dirty="0"/>
              <a:t>:</a:t>
            </a:r>
            <a:r>
              <a:rPr lang="de-DE" dirty="0"/>
              <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xmlns=""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xmlns=""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posts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endPar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2243</Words>
  <Application>Microsoft Office PowerPoint</Application>
  <PresentationFormat>Breitbild</PresentationFormat>
  <Paragraphs>453</Paragraphs>
  <Slides>45</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45</vt:i4>
      </vt:variant>
    </vt:vector>
  </HeadingPairs>
  <TitlesOfParts>
    <vt:vector size="51"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Matthias Drescher</cp:lastModifiedBy>
  <cp:revision>207</cp:revision>
  <dcterms:created xsi:type="dcterms:W3CDTF">2019-03-19T14:10:26Z</dcterms:created>
  <dcterms:modified xsi:type="dcterms:W3CDTF">2019-06-20T15:22:58Z</dcterms:modified>
</cp:coreProperties>
</file>