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29" r:id="rId4"/>
    <p:sldId id="332" r:id="rId5"/>
    <p:sldId id="338" r:id="rId6"/>
    <p:sldId id="287" r:id="rId7"/>
    <p:sldId id="288" r:id="rId8"/>
    <p:sldId id="289" r:id="rId9"/>
    <p:sldId id="305" r:id="rId10"/>
    <p:sldId id="306" r:id="rId11"/>
    <p:sldId id="307" r:id="rId12"/>
    <p:sldId id="308" r:id="rId13"/>
    <p:sldId id="309" r:id="rId14"/>
    <p:sldId id="310" r:id="rId15"/>
    <p:sldId id="311" r:id="rId16"/>
    <p:sldId id="281" r:id="rId17"/>
    <p:sldId id="323" r:id="rId18"/>
    <p:sldId id="290" r:id="rId19"/>
    <p:sldId id="291" r:id="rId20"/>
    <p:sldId id="292" r:id="rId21"/>
    <p:sldId id="293" r:id="rId22"/>
    <p:sldId id="294" r:id="rId23"/>
    <p:sldId id="333" r:id="rId24"/>
    <p:sldId id="303" r:id="rId25"/>
    <p:sldId id="273" r:id="rId26"/>
    <p:sldId id="301" r:id="rId27"/>
    <p:sldId id="302" r:id="rId28"/>
    <p:sldId id="334" r:id="rId29"/>
    <p:sldId id="266" r:id="rId30"/>
    <p:sldId id="312" r:id="rId31"/>
    <p:sldId id="331" r:id="rId32"/>
    <p:sldId id="324" r:id="rId33"/>
    <p:sldId id="265" r:id="rId34"/>
    <p:sldId id="316" r:id="rId35"/>
    <p:sldId id="320" r:id="rId36"/>
    <p:sldId id="321" r:id="rId37"/>
    <p:sldId id="314" r:id="rId38"/>
    <p:sldId id="322" r:id="rId39"/>
    <p:sldId id="335" r:id="rId40"/>
    <p:sldId id="313" r:id="rId41"/>
    <p:sldId id="279" r:id="rId42"/>
    <p:sldId id="276" r:id="rId43"/>
    <p:sldId id="268" r:id="rId44"/>
    <p:sldId id="330" r:id="rId45"/>
    <p:sldId id="341" r:id="rId46"/>
    <p:sldId id="343" r:id="rId47"/>
    <p:sldId id="326" r:id="rId48"/>
    <p:sldId id="270"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00" d="100"/>
          <a:sy n="100" d="100"/>
        </p:scale>
        <p:origin x="528"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06.04.2019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45</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47</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37048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06.04.2019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06.04.2019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2.png"/><Relationship Id="rId7" Type="http://schemas.openxmlformats.org/officeDocument/2006/relationships/hyperlink" Target="https://www.howtographql.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svg"/><Relationship Id="rId3" Type="http://schemas.openxmlformats.org/officeDocument/2006/relationships/image" Target="../media/image8.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1.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chemeClr val="bg2">
                    <a:lumMod val="75000"/>
                  </a:schemeClr>
                </a:solidFill>
                <a:effectLst/>
                <a:uLnTx/>
                <a:uFillTx/>
                <a:latin typeface="Fira Code" panose="020B0509050000020004" pitchFamily="49" charset="0"/>
                <a:ea typeface="+mn-ea"/>
                <a:cs typeface="+mn-cs"/>
              </a:rPr>
              <a:t>posts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chemeClr val="bg2">
                    <a:lumMod val="75000"/>
                  </a:schemeClr>
                </a:solidFill>
                <a:effectLst/>
                <a:uLnTx/>
                <a:uFillTx/>
                <a:latin typeface="Fira Code" panose="020B0509050000020004" pitchFamily="49" charset="0"/>
                <a:ea typeface="+mn-ea"/>
                <a:cs typeface="+mn-cs"/>
              </a:rPr>
              <a:t>}</a:t>
            </a:r>
            <a:endPar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2354765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smtClean="0">
                <a:ln>
                  <a:noFill/>
                </a:ln>
                <a:solidFill>
                  <a:schemeClr val="bg2">
                    <a:lumMod val="75000"/>
                  </a:scheme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128531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latin typeface="Segoe UI" panose="020B0502040204020203" pitchFamily="34" charset="0"/>
              </a:rPr>
              <a:t>Webentwickler &amp; </a:t>
            </a:r>
            <a:r>
              <a:rPr lang="de-DE" dirty="0" err="1">
                <a:latin typeface="Segoe UI" panose="020B0502040204020203" pitchFamily="34" charset="0"/>
              </a:rPr>
              <a:t>Scrum</a:t>
            </a:r>
            <a:r>
              <a:rPr lang="de-DE" dirty="0">
                <a:latin typeface="Segoe UI" panose="020B0502040204020203" pitchFamily="34" charset="0"/>
              </a:rPr>
              <a:t> Master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r>
              <a:rPr lang="en-US" dirty="0">
                <a:solidFill>
                  <a:srgbClr val="F8F8F2"/>
                </a:solidFill>
                <a:latin typeface="Fira Code" panose="020B0509050000020004" pitchFamily="49" charset="0"/>
              </a:rPr>
              <a:t/>
            </a:r>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961309220"/>
              </p:ext>
            </p:extLst>
          </p:nvPr>
        </p:nvGraphicFramePr>
        <p:xfrm>
          <a:off x="2032000" y="1924685"/>
          <a:ext cx="4064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Performance-Orientiert</a:t>
                      </a:r>
                      <a:endParaRPr lang="de-DE" dirty="0"/>
                    </a:p>
                  </a:txBody>
                  <a:tcPr/>
                </a:tc>
                <a:extLst>
                  <a:ext uri="{0D108BD9-81ED-4DB2-BD59-A6C34878D82A}">
                    <a16:rowId xmlns:a16="http://schemas.microsoft.com/office/drawing/2014/main" val="3950061895"/>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xmlns=""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xmlns=""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xmlns=""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xmlns=""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r>
              <a:rPr lang="de-DE" dirty="0"/>
              <a:t/>
            </a:r>
            <a:br>
              <a:rPr lang="de-DE" dirty="0"/>
            </a:br>
            <a:r>
              <a:rPr lang="de-DE" dirty="0"/>
              <a:t/>
            </a:r>
            <a:br>
              <a:rPr lang="de-DE" dirty="0"/>
            </a:br>
            <a:r>
              <a:rPr lang="de-DE" sz="2400" dirty="0"/>
              <a:t>Icons</a:t>
            </a:r>
            <a:r>
              <a:rPr lang="de-DE" sz="3200" dirty="0"/>
              <a:t>:</a:t>
            </a:r>
            <a:r>
              <a:rPr lang="de-DE" dirty="0"/>
              <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smtClean="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2">
                  <a:extLst>
                    <a:ext uri="{A12FA001-AC4F-418D-AE19-62706E023703}">
                      <ahyp:hlinkClr xmlns:ahyp="http://schemas.microsoft.com/office/drawing/2018/hyperlinkcolor" xmlns=""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xmlns=""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tx1"/>
                </a:solidFill>
              </a:rPr>
              <a:t>/</a:t>
            </a:r>
            <a:r>
              <a:rPr lang="de-DE" dirty="0" err="1">
                <a:solidFill>
                  <a:schemeClr val="tx1"/>
                </a:solidFill>
              </a:rPr>
              <a:t>graphql</a:t>
            </a:r>
            <a:r>
              <a:rPr lang="de-DE" dirty="0">
                <a:solidFill>
                  <a:schemeClr val="tx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t>GraphQL</a:t>
            </a:r>
            <a:r>
              <a:rPr lang="de-DE" dirty="0"/>
              <a:t> - Anfrage</a:t>
            </a:r>
          </a:p>
        </p:txBody>
      </p:sp>
    </p:spTree>
    <p:extLst>
      <p:ext uri="{BB962C8B-B14F-4D97-AF65-F5344CB8AC3E}">
        <p14:creationId xmlns:p14="http://schemas.microsoft.com/office/powerpoint/2010/main" val="3451712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2259</Words>
  <Application>Microsoft Office PowerPoint</Application>
  <PresentationFormat>Breitbild</PresentationFormat>
  <Paragraphs>460</Paragraphs>
  <Slides>48</Slides>
  <Notes>26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48</vt:i4>
      </vt:variant>
    </vt:vector>
  </HeadingPairs>
  <TitlesOfParts>
    <vt:vector size="54"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Matthias Drescher</cp:lastModifiedBy>
  <cp:revision>202</cp:revision>
  <dcterms:created xsi:type="dcterms:W3CDTF">2019-03-19T14:10:26Z</dcterms:created>
  <dcterms:modified xsi:type="dcterms:W3CDTF">2019-04-06T06:12:20Z</dcterms:modified>
</cp:coreProperties>
</file>