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57" r:id="rId7"/>
    <p:sldId id="259" r:id="rId8"/>
    <p:sldId id="264" r:id="rId9"/>
    <p:sldId id="258" r:id="rId10"/>
    <p:sldId id="262" r:id="rId1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E718C-7E48-6146-A3C5-A5DCE8B20201}">
          <p14:sldIdLst>
            <p14:sldId id="256"/>
            <p14:sldId id="263"/>
            <p14:sldId id="257"/>
          </p14:sldIdLst>
        </p14:section>
        <p14:section name="Agendapunkt 1" id="{5A430938-0EFA-1E46-8C82-07C301215BEA}">
          <p14:sldIdLst>
            <p14:sldId id="259"/>
            <p14:sldId id="264"/>
            <p14:sldId id="258"/>
          </p14:sldIdLst>
        </p14:section>
        <p14:section name="Agendapunkt 2" id="{1933AF3E-4303-B84F-B7FE-B70A93CC47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2F"/>
    <a:srgbClr val="67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0" autoAdjust="0"/>
  </p:normalViewPr>
  <p:slideViewPr>
    <p:cSldViewPr snapToGrid="0" snapToObjects="1">
      <p:cViewPr varScale="1">
        <p:scale>
          <a:sx n="146" d="100"/>
          <a:sy n="146" d="100"/>
        </p:scale>
        <p:origin x="1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0" y="1782084"/>
            <a:ext cx="9144000" cy="3390473"/>
          </a:xfrm>
          <a:prstGeom prst="rect">
            <a:avLst/>
          </a:prstGeom>
        </p:spPr>
      </p:pic>
      <p:pic>
        <p:nvPicPr>
          <p:cNvPr id="10" name="Bild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411510"/>
            <a:ext cx="4752528" cy="1075468"/>
          </a:xfrm>
          <a:prstGeom prst="rect">
            <a:avLst/>
          </a:prstGeom>
        </p:spPr>
      </p:pic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57200" y="3140461"/>
            <a:ext cx="8229600" cy="2003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9"/>
          <a:stretch/>
        </p:blipFill>
        <p:spPr>
          <a:xfrm>
            <a:off x="0" y="0"/>
            <a:ext cx="9144000" cy="1063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6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41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29875" r="3391" b="8733"/>
          <a:stretch/>
        </p:blipFill>
        <p:spPr>
          <a:xfrm>
            <a:off x="0" y="933824"/>
            <a:ext cx="9144000" cy="4209676"/>
          </a:xfrm>
          <a:prstGeom prst="rect">
            <a:avLst/>
          </a:prstGeom>
        </p:spPr>
      </p:pic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  <p:sp>
        <p:nvSpPr>
          <p:cNvPr id="12" name="Titel 16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4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ign.png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6" y="-927956"/>
            <a:ext cx="5221921" cy="3803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2096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0251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4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6256" r="3391" b="8733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05117" y="3394354"/>
            <a:ext cx="2054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fr-FR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fr-FR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AG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Südwestpark 92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90449 Nürnberg</a:t>
            </a:r>
          </a:p>
          <a:p>
            <a:pPr rtl="0">
              <a:lnSpc>
                <a:spcPct val="120000"/>
              </a:lnSpc>
            </a:pPr>
            <a:r>
              <a:rPr lang="cs-CZ" sz="1800" b="0" i="0" u="non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Tel.: +49 911 25 50 976 0</a:t>
            </a: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r>
              <a:rPr lang="pl-PL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www.conplement.de</a:t>
            </a:r>
            <a:endParaRPr lang="de-DE" sz="1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05117" y="1861015"/>
            <a:ext cx="80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0" i="0" dirty="0" smtClean="0">
                <a:solidFill>
                  <a:srgbClr val="FFFFFF"/>
                </a:solidFill>
                <a:latin typeface="Calibri"/>
                <a:cs typeface="Calibri"/>
              </a:rPr>
              <a:t>Wir</a:t>
            </a:r>
            <a:r>
              <a:rPr lang="de-DE" sz="4000" b="0" i="0" baseline="0" dirty="0" smtClean="0">
                <a:solidFill>
                  <a:srgbClr val="FFFFFF"/>
                </a:solidFill>
                <a:latin typeface="Calibri"/>
                <a:cs typeface="Calibri"/>
              </a:rPr>
              <a:t> machen Digitalisierung nutzbar.</a:t>
            </a:r>
            <a:endParaRPr lang="de-DE" sz="40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32100" y="3503613"/>
            <a:ext cx="1701800" cy="11938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1" y="-2158"/>
            <a:ext cx="9141558" cy="928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Logo_ohn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" y="4692650"/>
            <a:ext cx="1799096" cy="407125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567587" y="4930498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© </a:t>
            </a:r>
            <a:r>
              <a:rPr lang="en-US" sz="500" b="0" i="0" kern="1200" dirty="0" err="1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 AG. Confidential. All rights reserved, also regarding distribution, editing, reproduction.</a:t>
            </a:r>
            <a:endParaRPr lang="de-DE" sz="500" b="0" i="0" dirty="0">
              <a:solidFill>
                <a:srgbClr val="677680"/>
              </a:solidFill>
              <a:latin typeface="Calibri"/>
              <a:cs typeface="Calibri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+mn-lt"/>
          <a:ea typeface="+mj-ea"/>
          <a:cs typeface="Neo Sans W1G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77680"/>
          </a:solidFill>
          <a:latin typeface="+mn-lt"/>
          <a:ea typeface="+mn-ea"/>
          <a:cs typeface="Neo Sans W1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Passion/wdc_Talk_ngx-translat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Lokalisierung in Angular (mit ngx-translate)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160" y="1329621"/>
            <a:ext cx="5120639" cy="1857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mtClean="0"/>
              <a:t>Matthias Drescher</a:t>
            </a:r>
            <a:br>
              <a:rPr lang="de-DE" smtClean="0"/>
            </a:br>
            <a:r>
              <a:rPr lang="de-DE" sz="1600" smtClean="0"/>
              <a:t>Software Engineer/ Scrum Master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" y="1125284"/>
            <a:ext cx="3323107" cy="34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smtClean="0"/>
              <a:t>Vorstellung </a:t>
            </a:r>
            <a:r>
              <a:rPr lang="de-DE"/>
              <a:t>des Demo-Projekts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Format </a:t>
            </a:r>
            <a:r>
              <a:rPr lang="de-DE"/>
              <a:t>der Sprachdatei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Installierung </a:t>
            </a:r>
            <a:r>
              <a:rPr lang="de-DE"/>
              <a:t>von ngx-translate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Vorbereitungen </a:t>
            </a:r>
            <a:r>
              <a:rPr lang="de-DE"/>
              <a:t>zur Verwendung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Übersetzungen </a:t>
            </a:r>
            <a:r>
              <a:rPr lang="de-DE"/>
              <a:t>mit Pipe 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Sprachumschaltung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Sprachdatei </a:t>
            </a:r>
            <a:r>
              <a:rPr lang="de-DE"/>
              <a:t>aus dem Backend laden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mit Direktive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Labels </a:t>
            </a:r>
            <a:r>
              <a:rPr lang="de-DE"/>
              <a:t>anzeigen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im TypeScript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mit parameter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 </a:t>
            </a:r>
            <a:r>
              <a:rPr lang="de-DE"/>
              <a:t>der Pipe auf Übersetzung reagieren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Unit-testing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Sprache </a:t>
            </a:r>
            <a:r>
              <a:rPr lang="de-DE"/>
              <a:t>aus dem Browser auslesen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70014" y="1677043"/>
            <a:ext cx="3277157" cy="1613462"/>
          </a:xfrm>
        </p:spPr>
        <p:txBody>
          <a:bodyPr>
            <a:normAutofit/>
          </a:bodyPr>
          <a:lstStyle/>
          <a:p>
            <a:r>
              <a:rPr lang="de-DE" sz="4800" smtClean="0"/>
              <a:t>LIVE-DEMO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2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74120" y="1056319"/>
            <a:ext cx="7408641" cy="1613462"/>
          </a:xfrm>
        </p:spPr>
        <p:txBody>
          <a:bodyPr>
            <a:normAutofit fontScale="90000"/>
          </a:bodyPr>
          <a:lstStyle/>
          <a:p>
            <a:r>
              <a:rPr lang="de-DE" sz="4800"/>
              <a:t>Code auf GitHub:</a:t>
            </a:r>
            <a:br>
              <a:rPr lang="de-DE" sz="4800"/>
            </a:br>
            <a:r>
              <a:rPr lang="de-DE" sz="2700">
                <a:hlinkClick r:id="rId2"/>
              </a:rPr>
              <a:t>https</a:t>
            </a:r>
            <a:r>
              <a:rPr lang="de-DE" sz="2700">
                <a:hlinkClick r:id="rId2"/>
              </a:rPr>
              <a:t>://</a:t>
            </a:r>
            <a:r>
              <a:rPr lang="de-DE" sz="2700" smtClean="0">
                <a:hlinkClick r:id="rId2"/>
              </a:rPr>
              <a:t>github.com/bytePassion/wdc_Talk_ngx-translate</a:t>
            </a:r>
            <a:r>
              <a:rPr lang="de-DE" sz="2700" smtClean="0"/>
              <a:t> </a:t>
            </a:r>
            <a:endParaRPr lang="de-DE" sz="2700" dirty="0"/>
          </a:p>
        </p:txBody>
      </p:sp>
    </p:spTree>
    <p:extLst>
      <p:ext uri="{BB962C8B-B14F-4D97-AF65-F5344CB8AC3E}">
        <p14:creationId xmlns:p14="http://schemas.microsoft.com/office/powerpoint/2010/main" val="3681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9634" y="1329621"/>
            <a:ext cx="8347165" cy="267414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mtClean="0"/>
              <a:t>Vielen Dank für die Aufmerksamkeit!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Fragen?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67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p_x0020_zus_x00e4_tzliche_x0020_Infos xmlns="07b6bc22-5999-492b-a352-9248244f8d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p Besprechungsprotokoll" ma:contentTypeID="0x010100FE20C9D9F617034D8570930FE66A4CC300919FD76D6B24A842B82AFCB64E421821" ma:contentTypeVersion="2" ma:contentTypeDescription="" ma:contentTypeScope="" ma:versionID="5b8107a2bbedeff17410256563bf49f9">
  <xsd:schema xmlns:xsd="http://www.w3.org/2001/XMLSchema" xmlns:xs="http://www.w3.org/2001/XMLSchema" xmlns:p="http://schemas.microsoft.com/office/2006/metadata/properties" xmlns:ns2="07b6bc22-5999-492b-a352-9248244f8d21" targetNamespace="http://schemas.microsoft.com/office/2006/metadata/properties" ma:root="true" ma:fieldsID="3cf7d76273d31b7b76c2011acd6906db" ns2:_="">
    <xsd:import namespace="07b6bc22-5999-492b-a352-9248244f8d21"/>
    <xsd:element name="properties">
      <xsd:complexType>
        <xsd:sequence>
          <xsd:element name="documentManagement">
            <xsd:complexType>
              <xsd:all>
                <xsd:element ref="ns2:cp_x0020_zus_x00e4_tzliche_x0020_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6bc22-5999-492b-a352-9248244f8d21" elementFormDefault="qualified">
    <xsd:import namespace="http://schemas.microsoft.com/office/2006/documentManagement/types"/>
    <xsd:import namespace="http://schemas.microsoft.com/office/infopath/2007/PartnerControls"/>
    <xsd:element name="cp_x0020_zus_x00e4_tzliche_x0020_Infos" ma:index="8" nillable="true" ma:displayName="cp zusätzliche Infos" ma:internalName="cp_x0020_zus_x00e4_tzliche_x0020_Inf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55443A-2FF7-43ED-8823-8BF9C21F5D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C27B5-1B11-4041-A3BD-17D71F82D7BE}">
  <ds:schemaRefs>
    <ds:schemaRef ds:uri="http://schemas.microsoft.com/office/2006/metadata/properties"/>
    <ds:schemaRef ds:uri="http://schemas.microsoft.com/office/infopath/2007/PartnerControls"/>
    <ds:schemaRef ds:uri="07b6bc22-5999-492b-a352-9248244f8d21"/>
  </ds:schemaRefs>
</ds:datastoreItem>
</file>

<file path=customXml/itemProps3.xml><?xml version="1.0" encoding="utf-8"?>
<ds:datastoreItem xmlns:ds="http://schemas.openxmlformats.org/officeDocument/2006/customXml" ds:itemID="{B8520066-D0FF-4151-8B8E-5E756C5BE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6bc22-5999-492b-a352-9248244f8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Neo Sans W1G</vt:lpstr>
      <vt:lpstr>Neo Sans W1G Medium</vt:lpstr>
      <vt:lpstr>Office-Design</vt:lpstr>
      <vt:lpstr>Lokalisierung in Angular (mit ngx-translate)</vt:lpstr>
      <vt:lpstr>Matthias Drescher Software Engineer/ Scrum Master</vt:lpstr>
      <vt:lpstr>Agenda</vt:lpstr>
      <vt:lpstr>LIVE-DEMO</vt:lpstr>
      <vt:lpstr>Code auf GitHub: https://github.com/bytePassion/wdc_Talk_ngx-translate </vt:lpstr>
      <vt:lpstr>Vielen Dank für die Aufmerksamkeit!  Fragen?</vt:lpstr>
      <vt:lpstr>PowerPoint-Präsentation</vt:lpstr>
    </vt:vector>
  </TitlesOfParts>
  <Manager/>
  <Company>Lingner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Pascale Koch</dc:creator>
  <cp:keywords/>
  <dc:description/>
  <cp:lastModifiedBy>Matthias Drescher</cp:lastModifiedBy>
  <cp:revision>77</cp:revision>
  <dcterms:created xsi:type="dcterms:W3CDTF">2016-04-11T09:02:31Z</dcterms:created>
  <dcterms:modified xsi:type="dcterms:W3CDTF">2018-10-06T15:42:59Z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0x010100FE20C9D9F617034D8570930FE66A4CC300919FD76D6B24A842B82AFCB64E421821</vt:lpwstr>
  </property>
  <property fmtid="{D5CDD505-2E9C-101B-9397-08002B2CF9AE}" pid="3" name="TaxKeyword">
    <vt:lpwstr/>
  </property>
</Properties>
</file>