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68" r:id="rId7"/>
    <p:sldId id="266" r:id="rId8"/>
    <p:sldId id="263" r:id="rId9"/>
    <p:sldId id="257" r:id="rId10"/>
    <p:sldId id="269" r:id="rId11"/>
    <p:sldId id="270" r:id="rId12"/>
    <p:sldId id="271" r:id="rId13"/>
    <p:sldId id="273" r:id="rId14"/>
    <p:sldId id="274" r:id="rId15"/>
    <p:sldId id="275" r:id="rId16"/>
    <p:sldId id="258" r:id="rId17"/>
    <p:sldId id="262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7"/>
            <p14:sldId id="268"/>
            <p14:sldId id="266"/>
            <p14:sldId id="263"/>
            <p14:sldId id="257"/>
          </p14:sldIdLst>
        </p14:section>
        <p14:section name="Agendapunkt 1" id="{5A430938-0EFA-1E46-8C82-07C301215BEA}">
          <p14:sldIdLst>
            <p14:sldId id="269"/>
            <p14:sldId id="270"/>
            <p14:sldId id="271"/>
            <p14:sldId id="273"/>
            <p14:sldId id="274"/>
            <p14:sldId id="275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46" d="100"/>
          <a:sy n="146" d="100"/>
        </p:scale>
        <p:origin x="32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86101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" y="-2158"/>
            <a:ext cx="9141558" cy="92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Passion/wdc_Talk_ngx-translat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ngx-translate/cor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Installation &amp; Setup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Installation von Core &amp; Http-Loader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Import des Translate-Moduls in den Komponenten des Demo-Moduls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Setup des Translate-Moduls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3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Übersetzung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Aufbau der Language-Files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mit Pipe und Direktive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Sprachumschaltung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Language-Files aus dem Backend laden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Label-Sprache anzeigen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im </a:t>
            </a:r>
            <a:r>
              <a:rPr lang="en-US" smtClean="0"/>
              <a:t>TypeScript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mit Parameter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innerhalb einer Pipe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Unit-Tests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Mock des Translate-Service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Mock der Translate-Pipe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Überschreiben des Component-Templates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3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948" y="2604666"/>
            <a:ext cx="8347165" cy="16734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tabLst>
                <a:tab pos="627063" algn="l"/>
                <a:tab pos="985838" algn="l"/>
              </a:tabLst>
            </a:pPr>
            <a:r>
              <a:rPr lang="en-US" sz="2400" smtClean="0"/>
              <a:t>Twitter: </a:t>
            </a:r>
            <a:r>
              <a:rPr lang="en-US" sz="2400" smtClean="0"/>
              <a:t>@</a:t>
            </a:r>
            <a:r>
              <a:rPr lang="en-US" sz="2400" smtClean="0"/>
              <a:t>kingxelor</a:t>
            </a:r>
            <a:br>
              <a:rPr lang="en-US" sz="2400" smtClean="0"/>
            </a:br>
            <a:r>
              <a:rPr lang="en-US" sz="2400"/>
              <a:t>	</a:t>
            </a:r>
            <a:r>
              <a:rPr lang="en-US" sz="2400" smtClean="0"/>
              <a:t>	</a:t>
            </a:r>
            <a:r>
              <a:rPr lang="en-US" sz="2400"/>
              <a:t> </a:t>
            </a:r>
            <a:r>
              <a:rPr lang="en-US" sz="2400" smtClean="0"/>
              <a:t>@</a:t>
            </a:r>
            <a:r>
              <a:rPr lang="en-US" sz="2400" smtClean="0"/>
              <a:t>conplementAG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Email: matthias.drescher@conplement.de</a:t>
            </a:r>
            <a:endParaRPr lang="de-DE" sz="2400" dirty="0"/>
          </a:p>
        </p:txBody>
      </p:sp>
      <p:sp>
        <p:nvSpPr>
          <p:cNvPr id="3" name="Titel 5"/>
          <p:cNvSpPr txBox="1">
            <a:spLocks/>
          </p:cNvSpPr>
          <p:nvPr/>
        </p:nvSpPr>
        <p:spPr>
          <a:xfrm>
            <a:off x="393268" y="971610"/>
            <a:ext cx="7408641" cy="1613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FFFFFF"/>
                </a:solidFill>
                <a:latin typeface="+mn-lt"/>
                <a:ea typeface="+mj-ea"/>
                <a:cs typeface="Neo Sans W1G Medium"/>
              </a:defRPr>
            </a:lvl1pPr>
          </a:lstStyle>
          <a:p>
            <a:r>
              <a:rPr lang="de-DE" sz="4400" smtClean="0"/>
              <a:t>Code auf GitHub:</a:t>
            </a:r>
            <a:br>
              <a:rPr lang="de-DE" sz="4400" smtClean="0"/>
            </a:br>
            <a:r>
              <a:rPr lang="de-DE" sz="2400" smtClean="0">
                <a:hlinkClick r:id="rId2"/>
              </a:rPr>
              <a:t>https://github.com/bytePassion/wdc_Talk_ngx-translate</a:t>
            </a:r>
            <a:r>
              <a:rPr lang="de-DE" sz="2400" smtClean="0"/>
              <a:t> </a:t>
            </a:r>
            <a:endParaRPr lang="de-DE" sz="2400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5336179" y="2236613"/>
            <a:ext cx="3279776" cy="167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FFFFFF"/>
                </a:solidFill>
                <a:latin typeface="+mn-lt"/>
                <a:ea typeface="+mj-ea"/>
                <a:cs typeface="Neo Sans W1G Medium"/>
              </a:defRPr>
            </a:lvl1pPr>
          </a:lstStyle>
          <a:p>
            <a:r>
              <a:rPr lang="de-DE" sz="6000" smtClean="0"/>
              <a:t>Fragen?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‘wdc.talk.page1.title’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9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‘wdc.talk.page1.title’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7129"/>
            <a:ext cx="9144000" cy="18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63437"/>
            <a:ext cx="5989320" cy="3394472"/>
          </a:xfrm>
        </p:spPr>
        <p:txBody>
          <a:bodyPr>
            <a:normAutofit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smtClean="0"/>
              <a:t>Vorstellung 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Übersicht über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Installation &amp; Setup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Übersetzung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Demo-Projekt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1735359" y="1121781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App-Module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334947" y="1994560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48296" y="2867339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Pages-Module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Demo-Projekt</a:t>
            </a:r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735359" y="1121781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App-Module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132649" y="991410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Frame-Component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132649" y="1550951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Home-Component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32649" y="2443749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Page1-Component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32649" y="3021046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Page2-Component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32649" y="3598343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Page3-Component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32649" y="4172874"/>
            <a:ext cx="2235942" cy="5001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Rounding-Pipe</a:t>
            </a:r>
            <a:endParaRPr lang="de-DE"/>
          </a:p>
        </p:txBody>
      </p:sp>
      <p:cxnSp>
        <p:nvCxnSpPr>
          <p:cNvPr id="13" name="Gerade Verbindung mit Pfeil 12"/>
          <p:cNvCxnSpPr>
            <a:stCxn id="5" idx="3"/>
            <a:endCxn id="3" idx="1"/>
          </p:cNvCxnSpPr>
          <p:nvPr/>
        </p:nvCxnSpPr>
        <p:spPr>
          <a:xfrm flipV="1">
            <a:off x="4577563" y="1241471"/>
            <a:ext cx="555086" cy="11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 flipV="1">
            <a:off x="4577563" y="1801012"/>
            <a:ext cx="555086" cy="55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 flipV="1">
            <a:off x="4590912" y="2693810"/>
            <a:ext cx="541737" cy="53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3"/>
            <a:endCxn id="9" idx="1"/>
          </p:cNvCxnSpPr>
          <p:nvPr/>
        </p:nvCxnSpPr>
        <p:spPr>
          <a:xfrm>
            <a:off x="4590912" y="3227529"/>
            <a:ext cx="541737" cy="43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3"/>
            <a:endCxn id="10" idx="1"/>
          </p:cNvCxnSpPr>
          <p:nvPr/>
        </p:nvCxnSpPr>
        <p:spPr>
          <a:xfrm>
            <a:off x="4590912" y="3227529"/>
            <a:ext cx="541737" cy="620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6" idx="3"/>
            <a:endCxn id="11" idx="1"/>
          </p:cNvCxnSpPr>
          <p:nvPr/>
        </p:nvCxnSpPr>
        <p:spPr>
          <a:xfrm>
            <a:off x="4590912" y="3227529"/>
            <a:ext cx="541737" cy="119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2334947" y="1994560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348296" y="2867339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Pages-Module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</a:t>
            </a:r>
            <a:r>
              <a:rPr lang="en-US"/>
              <a:t>ngx-translate </a:t>
            </a:r>
            <a:r>
              <a:rPr lang="en-US" smtClean="0"/>
              <a:t>( </a:t>
            </a:r>
            <a:r>
              <a:rPr lang="en-US" sz="1800" smtClean="0">
                <a:hlinkClick r:id="rId2"/>
              </a:rPr>
              <a:t>https</a:t>
            </a:r>
            <a:r>
              <a:rPr lang="en-US" sz="1800">
                <a:hlinkClick r:id="rId2"/>
              </a:rPr>
              <a:t>://www.npmjs.com/package/@</a:t>
            </a:r>
            <a:r>
              <a:rPr lang="en-US" sz="1800" smtClean="0">
                <a:hlinkClick r:id="rId2"/>
              </a:rPr>
              <a:t>ngx-translate/core</a:t>
            </a:r>
            <a:r>
              <a:rPr lang="en-US" smtClean="0"/>
              <a:t> )</a:t>
            </a:r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581841" y="1797426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Translate-Module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44316" y="3763719"/>
            <a:ext cx="1878854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Translate-Pipe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783244" y="3763719"/>
            <a:ext cx="2074074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Translate-Direktive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234260" y="2597540"/>
            <a:ext cx="2235942" cy="5001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Translate-Loader</a:t>
            </a:r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>
            <a:off x="1188053" y="1675288"/>
            <a:ext cx="6874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359585" y="1248584"/>
            <a:ext cx="0" cy="35636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643794" y="2567018"/>
            <a:ext cx="2605830" cy="5001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Translate-Http-Loader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309360" y="1248584"/>
            <a:ext cx="16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Core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5985871" y="1216318"/>
            <a:ext cx="16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Http-Loader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234260" y="3177397"/>
            <a:ext cx="2235942" cy="5001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Translate-Service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3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(16:9)</PresentationFormat>
  <Paragraphs>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Neo Sans W1G</vt:lpstr>
      <vt:lpstr>Neo Sans W1G Medium</vt:lpstr>
      <vt:lpstr>Office-Design</vt:lpstr>
      <vt:lpstr>PowerPoint-Präsentation</vt:lpstr>
      <vt:lpstr>‘wdc.talk.page1.title’</vt:lpstr>
      <vt:lpstr>‘wdc.talk.page1.title’</vt:lpstr>
      <vt:lpstr>Lokalisierung in Angular (mit ngx-translate)</vt:lpstr>
      <vt:lpstr>Matthias Drescher Software Engineer/ Scrum Master</vt:lpstr>
      <vt:lpstr>Agenda</vt:lpstr>
      <vt:lpstr>1. Demo-Projekt</vt:lpstr>
      <vt:lpstr>1. Demo-Projekt</vt:lpstr>
      <vt:lpstr>2. ngx-translate ( https://www.npmjs.com/package/@ngx-translate/core )</vt:lpstr>
      <vt:lpstr>3. Installation &amp; Setup</vt:lpstr>
      <vt:lpstr>4. Übersetzung</vt:lpstr>
      <vt:lpstr>5. Unit-Tests</vt:lpstr>
      <vt:lpstr>Twitter: @kingxelor    @conplementAG  Email: matthias.drescher@conplement.de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89</cp:revision>
  <dcterms:created xsi:type="dcterms:W3CDTF">2016-04-11T09:02:31Z</dcterms:created>
  <dcterms:modified xsi:type="dcterms:W3CDTF">2018-10-16T21:11:01Z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