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7" r:id="rId6"/>
    <p:sldId id="268" r:id="rId7"/>
    <p:sldId id="266" r:id="rId8"/>
    <p:sldId id="263" r:id="rId9"/>
    <p:sldId id="257" r:id="rId10"/>
    <p:sldId id="269" r:id="rId11"/>
    <p:sldId id="270" r:id="rId12"/>
    <p:sldId id="271" r:id="rId13"/>
    <p:sldId id="273" r:id="rId14"/>
    <p:sldId id="274" r:id="rId15"/>
    <p:sldId id="275" r:id="rId16"/>
    <p:sldId id="258" r:id="rId17"/>
    <p:sldId id="262" r:id="rId18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0E718C-7E48-6146-A3C5-A5DCE8B20201}">
          <p14:sldIdLst>
            <p14:sldId id="256"/>
            <p14:sldId id="267"/>
            <p14:sldId id="268"/>
            <p14:sldId id="266"/>
            <p14:sldId id="263"/>
            <p14:sldId id="257"/>
          </p14:sldIdLst>
        </p14:section>
        <p14:section name="Agendapunkt 1" id="{5A430938-0EFA-1E46-8C82-07C301215BEA}">
          <p14:sldIdLst>
            <p14:sldId id="269"/>
            <p14:sldId id="270"/>
            <p14:sldId id="271"/>
            <p14:sldId id="273"/>
            <p14:sldId id="274"/>
            <p14:sldId id="275"/>
            <p14:sldId id="258"/>
          </p14:sldIdLst>
        </p14:section>
        <p14:section name="Agendapunkt 2" id="{1933AF3E-4303-B84F-B7FE-B70A93CC478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72F"/>
    <a:srgbClr val="677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40" autoAdjust="0"/>
  </p:normalViewPr>
  <p:slideViewPr>
    <p:cSldViewPr snapToGrid="0" snapToObjects="1">
      <p:cViewPr varScale="1">
        <p:scale>
          <a:sx n="146" d="100"/>
          <a:sy n="146" d="100"/>
        </p:scale>
        <p:origin x="17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3.xml"/><Relationship Id="rId2" Type="http://schemas.openxmlformats.org/officeDocument/2006/relationships/slide" Target="slides/slide6.xml"/><Relationship Id="rId1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_Tite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/>
          <a:stretch/>
        </p:blipFill>
        <p:spPr>
          <a:xfrm>
            <a:off x="0" y="1782084"/>
            <a:ext cx="9144000" cy="3390473"/>
          </a:xfrm>
          <a:prstGeom prst="rect">
            <a:avLst/>
          </a:prstGeom>
        </p:spPr>
      </p:pic>
      <p:pic>
        <p:nvPicPr>
          <p:cNvPr id="10" name="Bild 9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8" y="411510"/>
            <a:ext cx="4752528" cy="1075468"/>
          </a:xfrm>
          <a:prstGeom prst="rect">
            <a:avLst/>
          </a:prstGeom>
        </p:spPr>
      </p:pic>
      <p:sp>
        <p:nvSpPr>
          <p:cNvPr id="14" name="Inhaltsplatzhalter 13"/>
          <p:cNvSpPr>
            <a:spLocks noGrp="1"/>
          </p:cNvSpPr>
          <p:nvPr>
            <p:ph sz="quarter" idx="10"/>
          </p:nvPr>
        </p:nvSpPr>
        <p:spPr>
          <a:xfrm>
            <a:off x="457200" y="3140461"/>
            <a:ext cx="8229600" cy="2003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53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HG_Titel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9"/>
          <a:stretch/>
        </p:blipFill>
        <p:spPr>
          <a:xfrm>
            <a:off x="0" y="0"/>
            <a:ext cx="9144000" cy="10632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679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/>
              <a:buChar char="•"/>
              <a:defRPr/>
            </a:lvl1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241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G_Rue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29875" r="3391" b="8733"/>
          <a:stretch/>
        </p:blipFill>
        <p:spPr>
          <a:xfrm>
            <a:off x="0" y="933824"/>
            <a:ext cx="9144000" cy="4209676"/>
          </a:xfrm>
          <a:prstGeom prst="rect">
            <a:avLst/>
          </a:prstGeom>
        </p:spPr>
      </p:pic>
      <p:pic>
        <p:nvPicPr>
          <p:cNvPr id="9" name="Bild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254"/>
            <a:ext cx="2690029" cy="608737"/>
          </a:xfrm>
          <a:prstGeom prst="rect">
            <a:avLst/>
          </a:prstGeom>
        </p:spPr>
      </p:pic>
      <p:sp>
        <p:nvSpPr>
          <p:cNvPr id="12" name="Titel 16"/>
          <p:cNvSpPr>
            <a:spLocks noGrp="1"/>
          </p:cNvSpPr>
          <p:nvPr>
            <p:ph type="title"/>
          </p:nvPr>
        </p:nvSpPr>
        <p:spPr>
          <a:xfrm>
            <a:off x="457200" y="2283211"/>
            <a:ext cx="8229600" cy="857250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134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sign.png"/>
          <p:cNvPicPr>
            <a:picLocks noChangeAspect="1"/>
          </p:cNvPicPr>
          <p:nvPr userDrawn="1"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26" y="-927956"/>
            <a:ext cx="5221921" cy="380313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2096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Wasser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02510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91334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8A72F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94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849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ück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G_Rueck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16256" r="3391" b="8733"/>
          <a:stretch/>
        </p:blipFill>
        <p:spPr>
          <a:xfrm>
            <a:off x="0" y="0"/>
            <a:ext cx="9144000" cy="5143501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605117" y="3394354"/>
            <a:ext cx="20544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fr-FR" sz="1800" b="0" i="0" u="none" strike="noStrike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conplement</a:t>
            </a:r>
            <a:r>
              <a:rPr lang="fr-FR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 AG</a:t>
            </a:r>
          </a:p>
          <a:p>
            <a:pPr rtl="0">
              <a:lnSpc>
                <a:spcPct val="120000"/>
              </a:lnSpc>
            </a:pPr>
            <a:r>
              <a:rPr lang="de-DE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Südwestpark 92</a:t>
            </a:r>
          </a:p>
          <a:p>
            <a:pPr rtl="0">
              <a:lnSpc>
                <a:spcPct val="120000"/>
              </a:lnSpc>
            </a:pPr>
            <a:r>
              <a:rPr lang="de-DE" sz="1800" b="0" i="0" u="none" strike="noStrik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90449 Nürnberg</a:t>
            </a:r>
          </a:p>
          <a:p>
            <a:pPr rtl="0">
              <a:lnSpc>
                <a:spcPct val="120000"/>
              </a:lnSpc>
            </a:pPr>
            <a:r>
              <a:rPr lang="cs-CZ" sz="1800" b="0" i="0" u="none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Tel.: +49 911 25 50 976 0</a:t>
            </a:r>
            <a:endParaRPr lang="de-DE" sz="1800" b="0" i="0" u="none" strike="noStrike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rtl="0">
              <a:lnSpc>
                <a:spcPct val="120000"/>
              </a:lnSpc>
            </a:pPr>
            <a:endParaRPr lang="de-DE" sz="1800" b="0" i="0" u="none" strike="noStrike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pPr rtl="0">
              <a:lnSpc>
                <a:spcPct val="120000"/>
              </a:lnSpc>
            </a:pPr>
            <a:r>
              <a:rPr lang="pl-PL" sz="1800" b="0" i="0" u="none" strike="noStrike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www.conplement.de</a:t>
            </a:r>
            <a:endParaRPr lang="de-DE" sz="1800" b="0" i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605117" y="1861015"/>
            <a:ext cx="8038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0" i="0" dirty="0" smtClean="0">
                <a:solidFill>
                  <a:srgbClr val="FFFFFF"/>
                </a:solidFill>
                <a:latin typeface="Calibri"/>
                <a:cs typeface="Calibri"/>
              </a:rPr>
              <a:t>Wir</a:t>
            </a:r>
            <a:r>
              <a:rPr lang="de-DE" sz="4000" b="0" i="0" baseline="0" dirty="0" smtClean="0">
                <a:solidFill>
                  <a:srgbClr val="FFFFFF"/>
                </a:solidFill>
                <a:latin typeface="Calibri"/>
                <a:cs typeface="Calibri"/>
              </a:rPr>
              <a:t> machen Digitalisierung nutzbar.</a:t>
            </a:r>
            <a:endParaRPr lang="de-DE" sz="4000" b="0" i="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2832100" y="3503613"/>
            <a:ext cx="1701800" cy="11938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de-DE" dirty="0"/>
          </a:p>
        </p:txBody>
      </p:sp>
      <p:sp>
        <p:nvSpPr>
          <p:cNvPr id="2" name="Rechteck 1"/>
          <p:cNvSpPr/>
          <p:nvPr userDrawn="1"/>
        </p:nvSpPr>
        <p:spPr>
          <a:xfrm>
            <a:off x="1" y="-2158"/>
            <a:ext cx="9141558" cy="928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 8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3254"/>
            <a:ext cx="2690029" cy="6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84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Logo_ohne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9" y="4692650"/>
            <a:ext cx="1799096" cy="407125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4567587" y="4930498"/>
            <a:ext cx="4572000" cy="1692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500" b="0" i="0" kern="1200" dirty="0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© </a:t>
            </a:r>
            <a:r>
              <a:rPr lang="en-US" sz="500" b="0" i="0" kern="1200" dirty="0" err="1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conplement</a:t>
            </a:r>
            <a:r>
              <a:rPr lang="en-US" sz="500" b="0" i="0" kern="1200" dirty="0" smtClean="0">
                <a:solidFill>
                  <a:srgbClr val="677680"/>
                </a:solidFill>
                <a:latin typeface="Calibri"/>
                <a:ea typeface="+mn-ea"/>
                <a:cs typeface="Calibri"/>
              </a:rPr>
              <a:t> AG. Confidential. All rights reserved, also regarding distribution, editing, reproduction.</a:t>
            </a:r>
            <a:endParaRPr lang="de-DE" sz="500" b="0" i="0" dirty="0">
              <a:solidFill>
                <a:srgbClr val="677680"/>
              </a:solidFill>
              <a:latin typeface="Calibri"/>
              <a:cs typeface="Calibri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3211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12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  <p:sldLayoutId id="2147483654" r:id="rId6"/>
    <p:sldLayoutId id="2147483655" r:id="rId7"/>
    <p:sldLayoutId id="214748365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rgbClr val="FFFFFF"/>
          </a:solidFill>
          <a:latin typeface="+mn-lt"/>
          <a:ea typeface="+mj-ea"/>
          <a:cs typeface="Neo Sans W1G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rgbClr val="677680"/>
          </a:solidFill>
          <a:latin typeface="+mn-lt"/>
          <a:ea typeface="+mn-ea"/>
          <a:cs typeface="Neo Sans W1G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677680"/>
          </a:solidFill>
          <a:latin typeface="+mn-lt"/>
          <a:ea typeface="+mn-ea"/>
          <a:cs typeface="Neo Sans W1G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77680"/>
          </a:solidFill>
          <a:latin typeface="+mn-lt"/>
          <a:ea typeface="+mn-ea"/>
          <a:cs typeface="Neo Sans W1G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77680"/>
          </a:solidFill>
          <a:latin typeface="+mn-lt"/>
          <a:ea typeface="+mn-ea"/>
          <a:cs typeface="Neo Sans W1G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77680"/>
          </a:solidFill>
          <a:latin typeface="+mn-lt"/>
          <a:ea typeface="+mn-ea"/>
          <a:cs typeface="Neo Sans W1G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ytePassion/wdc_Talk_ngx-translat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@ngx-translate/cor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Installation &amp; Setup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588519"/>
            <a:ext cx="8229600" cy="300610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Installation von Core &amp; Http-Loader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Import des Translate-Moduls in den Komponenten des Demo-Moduls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Setup des Translate-Moduls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3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smtClean="0"/>
              <a:t>. Übersetzung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588519"/>
            <a:ext cx="8229600" cy="300610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Aufbau der Language-Files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Übersetzung mit Pipe und Direktive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Sprachumschaltung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Language-Files aus dem Backend laden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Label-Sprache anzeigen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Übersetzung im TypeScript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Übersetzung innerhalb einer Pipe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32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 smtClean="0"/>
              <a:t>. Unit-Tests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588519"/>
            <a:ext cx="8229600" cy="30061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Mock des Translate-Service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Mock der Translate-Pipe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Überschreiben des Component-Templates</a:t>
            </a:r>
          </a:p>
          <a:p>
            <a:pPr marL="514350" indent="-514350">
              <a:buFont typeface="+mj-lt"/>
              <a:buAutoNum type="arabicPeriod"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33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948" y="2604667"/>
            <a:ext cx="8347165" cy="115743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tabLst>
                <a:tab pos="358775" algn="l"/>
                <a:tab pos="719138" algn="l"/>
              </a:tabLst>
            </a:pPr>
            <a:r>
              <a:rPr lang="en-US" sz="1600" smtClean="0"/>
              <a:t>Twitter: 	@kingxelor</a:t>
            </a:r>
            <a:br>
              <a:rPr lang="en-US" sz="1600" smtClean="0"/>
            </a:br>
            <a:r>
              <a:rPr lang="en-US" sz="1600"/>
              <a:t>	</a:t>
            </a:r>
            <a:r>
              <a:rPr lang="en-US" sz="1600" smtClean="0"/>
              <a:t>	@conplementAG</a:t>
            </a: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Email: matthias.drescher@conplement.de</a:t>
            </a:r>
            <a:endParaRPr lang="de-DE" sz="1600" dirty="0"/>
          </a:p>
        </p:txBody>
      </p:sp>
      <p:sp>
        <p:nvSpPr>
          <p:cNvPr id="3" name="Titel 5"/>
          <p:cNvSpPr txBox="1">
            <a:spLocks/>
          </p:cNvSpPr>
          <p:nvPr/>
        </p:nvSpPr>
        <p:spPr>
          <a:xfrm>
            <a:off x="393268" y="971610"/>
            <a:ext cx="7408641" cy="1613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rgbClr val="FFFFFF"/>
                </a:solidFill>
                <a:latin typeface="+mn-lt"/>
                <a:ea typeface="+mj-ea"/>
                <a:cs typeface="Neo Sans W1G Medium"/>
              </a:defRPr>
            </a:lvl1pPr>
          </a:lstStyle>
          <a:p>
            <a:r>
              <a:rPr lang="de-DE" sz="4400" smtClean="0"/>
              <a:t>Code auf GitHub:</a:t>
            </a:r>
            <a:br>
              <a:rPr lang="de-DE" sz="4400" smtClean="0"/>
            </a:br>
            <a:r>
              <a:rPr lang="de-DE" sz="2400" smtClean="0">
                <a:hlinkClick r:id="rId2"/>
              </a:rPr>
              <a:t>https://github.com/bytePassion/wdc_Talk_ngx-translate</a:t>
            </a:r>
            <a:r>
              <a:rPr lang="de-DE" sz="2400" smtClean="0"/>
              <a:t> </a:t>
            </a:r>
            <a:endParaRPr lang="de-DE" sz="2400" dirty="0"/>
          </a:p>
        </p:txBody>
      </p:sp>
      <p:sp>
        <p:nvSpPr>
          <p:cNvPr id="4" name="Titel 5"/>
          <p:cNvSpPr txBox="1">
            <a:spLocks/>
          </p:cNvSpPr>
          <p:nvPr/>
        </p:nvSpPr>
        <p:spPr>
          <a:xfrm>
            <a:off x="4990013" y="2942008"/>
            <a:ext cx="3279776" cy="1679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rgbClr val="FFFFFF"/>
                </a:solidFill>
                <a:latin typeface="+mn-lt"/>
                <a:ea typeface="+mj-ea"/>
                <a:cs typeface="Neo Sans W1G Medium"/>
              </a:defRPr>
            </a:lvl1pPr>
          </a:lstStyle>
          <a:p>
            <a:r>
              <a:rPr lang="de-DE" sz="6000" smtClean="0"/>
              <a:t>Fragen?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46738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1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‘wdc.talk.page1.title’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94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‘wdc.talk.page1.title’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7129"/>
            <a:ext cx="9144000" cy="180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Lokalisierung in Angular (mit ngx-translate)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566160" y="1329621"/>
            <a:ext cx="5120639" cy="185771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smtClean="0"/>
              <a:t>Matthias Drescher</a:t>
            </a:r>
            <a:br>
              <a:rPr lang="de-DE" smtClean="0"/>
            </a:br>
            <a:r>
              <a:rPr lang="de-DE" sz="1600" smtClean="0"/>
              <a:t>Software Engineer/ Scrum Master</a:t>
            </a:r>
            <a:endParaRPr lang="de-DE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2" y="1125284"/>
            <a:ext cx="3323107" cy="34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363437"/>
            <a:ext cx="5989320" cy="3394472"/>
          </a:xfrm>
        </p:spPr>
        <p:txBody>
          <a:bodyPr>
            <a:normAutofit/>
          </a:bodyPr>
          <a:lstStyle/>
          <a:p>
            <a:pPr marL="358775" indent="-358775">
              <a:buFont typeface="+mj-lt"/>
              <a:buAutoNum type="arabicPeriod"/>
            </a:pPr>
            <a:r>
              <a:rPr lang="en-US" smtClean="0"/>
              <a:t>Vorstellung des Demo-Projekts</a:t>
            </a:r>
          </a:p>
          <a:p>
            <a:pPr marL="358775" indent="-358775">
              <a:buFont typeface="+mj-lt"/>
              <a:buAutoNum type="arabicPeriod"/>
            </a:pPr>
            <a:r>
              <a:rPr lang="en-US" smtClean="0"/>
              <a:t>Übersicht über ngx-translate</a:t>
            </a:r>
          </a:p>
          <a:p>
            <a:pPr marL="358775" indent="-358775">
              <a:buFont typeface="+mj-lt"/>
              <a:buAutoNum type="arabicPeriod"/>
            </a:pPr>
            <a:r>
              <a:rPr lang="en-US" smtClean="0"/>
              <a:t>Installation &amp; Setup</a:t>
            </a:r>
          </a:p>
          <a:p>
            <a:pPr marL="358775" indent="-358775">
              <a:buFont typeface="+mj-lt"/>
              <a:buAutoNum type="arabicPeriod"/>
            </a:pPr>
            <a:r>
              <a:rPr lang="en-US" smtClean="0"/>
              <a:t>Übersetzung</a:t>
            </a:r>
          </a:p>
          <a:p>
            <a:pPr marL="358775" indent="-358775">
              <a:buFont typeface="+mj-lt"/>
              <a:buAutoNum type="arabicPeriod"/>
            </a:pPr>
            <a:r>
              <a:rPr lang="en-US" smtClean="0"/>
              <a:t>Unit-Tests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0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Demo-Projekt</a:t>
            </a:r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1735359" y="1121781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App-Module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334947" y="1994560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Home-Module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348296" y="2867339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Pages-Module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Demo-Projekt</a:t>
            </a:r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735359" y="1121781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App-Module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132649" y="991410"/>
            <a:ext cx="2235942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Frame-Component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132649" y="1550951"/>
            <a:ext cx="2235942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Home-Component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132649" y="2443749"/>
            <a:ext cx="2235942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Page1-Component</a:t>
            </a: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132649" y="3021046"/>
            <a:ext cx="2235942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Page2-Component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132649" y="3598343"/>
            <a:ext cx="2235942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Page3-Component</a:t>
            </a:r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132649" y="4172874"/>
            <a:ext cx="2235942" cy="5001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Rounding-Pipe</a:t>
            </a:r>
            <a:endParaRPr lang="de-DE"/>
          </a:p>
        </p:txBody>
      </p:sp>
      <p:cxnSp>
        <p:nvCxnSpPr>
          <p:cNvPr id="13" name="Gerade Verbindung mit Pfeil 12"/>
          <p:cNvCxnSpPr>
            <a:stCxn id="5" idx="3"/>
            <a:endCxn id="3" idx="1"/>
          </p:cNvCxnSpPr>
          <p:nvPr/>
        </p:nvCxnSpPr>
        <p:spPr>
          <a:xfrm flipV="1">
            <a:off x="4577563" y="1241471"/>
            <a:ext cx="555086" cy="1113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3"/>
            <a:endCxn id="7" idx="1"/>
          </p:cNvCxnSpPr>
          <p:nvPr/>
        </p:nvCxnSpPr>
        <p:spPr>
          <a:xfrm flipV="1">
            <a:off x="4577563" y="1801012"/>
            <a:ext cx="555086" cy="553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6" idx="3"/>
            <a:endCxn id="8" idx="1"/>
          </p:cNvCxnSpPr>
          <p:nvPr/>
        </p:nvCxnSpPr>
        <p:spPr>
          <a:xfrm flipV="1">
            <a:off x="4590912" y="2693810"/>
            <a:ext cx="541737" cy="533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6" idx="3"/>
            <a:endCxn id="9" idx="1"/>
          </p:cNvCxnSpPr>
          <p:nvPr/>
        </p:nvCxnSpPr>
        <p:spPr>
          <a:xfrm>
            <a:off x="4590912" y="3227529"/>
            <a:ext cx="541737" cy="43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3"/>
            <a:endCxn id="10" idx="1"/>
          </p:cNvCxnSpPr>
          <p:nvPr/>
        </p:nvCxnSpPr>
        <p:spPr>
          <a:xfrm>
            <a:off x="4590912" y="3227529"/>
            <a:ext cx="541737" cy="620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6" idx="3"/>
            <a:endCxn id="11" idx="1"/>
          </p:cNvCxnSpPr>
          <p:nvPr/>
        </p:nvCxnSpPr>
        <p:spPr>
          <a:xfrm>
            <a:off x="4590912" y="3227529"/>
            <a:ext cx="541737" cy="1195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Abgerundetes Rechteck 4"/>
          <p:cNvSpPr/>
          <p:nvPr/>
        </p:nvSpPr>
        <p:spPr>
          <a:xfrm>
            <a:off x="2334947" y="1994560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Home-Module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348296" y="2867339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Pages-Module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2. </a:t>
            </a:r>
            <a:r>
              <a:rPr lang="en-US"/>
              <a:t>ngx-translate </a:t>
            </a:r>
            <a:r>
              <a:rPr lang="en-US" smtClean="0"/>
              <a:t>( </a:t>
            </a:r>
            <a:r>
              <a:rPr lang="en-US" sz="1800" smtClean="0">
                <a:hlinkClick r:id="rId2"/>
              </a:rPr>
              <a:t>https</a:t>
            </a:r>
            <a:r>
              <a:rPr lang="en-US" sz="1800">
                <a:hlinkClick r:id="rId2"/>
              </a:rPr>
              <a:t>://www.npmjs.com/package</a:t>
            </a:r>
            <a:r>
              <a:rPr lang="en-US" sz="1800">
                <a:hlinkClick r:id="rId2"/>
              </a:rPr>
              <a:t>/@</a:t>
            </a:r>
            <a:r>
              <a:rPr lang="en-US" sz="1800" smtClean="0">
                <a:hlinkClick r:id="rId2"/>
              </a:rPr>
              <a:t>ngx-translate/core</a:t>
            </a:r>
            <a:r>
              <a:rPr lang="en-US" smtClean="0"/>
              <a:t> )</a:t>
            </a:r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581841" y="1797426"/>
            <a:ext cx="2242616" cy="72037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Translate-Module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844316" y="3763719"/>
            <a:ext cx="1878854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Translate-Pipe</a:t>
            </a:r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783244" y="3763719"/>
            <a:ext cx="2074074" cy="5001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Translate-Direktive</a:t>
            </a:r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2234260" y="2597540"/>
            <a:ext cx="2235942" cy="5001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Translate-Loader</a:t>
            </a:r>
            <a:endParaRPr lang="de-DE"/>
          </a:p>
        </p:txBody>
      </p:sp>
      <p:cxnSp>
        <p:nvCxnSpPr>
          <p:cNvPr id="15" name="Gerader Verbinder 14"/>
          <p:cNvCxnSpPr/>
          <p:nvPr/>
        </p:nvCxnSpPr>
        <p:spPr>
          <a:xfrm>
            <a:off x="1188053" y="1675288"/>
            <a:ext cx="68746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5359585" y="1248584"/>
            <a:ext cx="0" cy="35636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5643794" y="2567018"/>
            <a:ext cx="2605830" cy="5001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Translate-Http-Loader</a:t>
            </a:r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2309360" y="1248584"/>
            <a:ext cx="167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Core</a:t>
            </a:r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5985871" y="1216318"/>
            <a:ext cx="167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Http-Loader</a:t>
            </a:r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2234260" y="3177397"/>
            <a:ext cx="2235942" cy="50012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Translate-Service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3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p Besprechungsprotokoll" ma:contentTypeID="0x010100FE20C9D9F617034D8570930FE66A4CC300919FD76D6B24A842B82AFCB64E421821" ma:contentTypeVersion="2" ma:contentTypeDescription="" ma:contentTypeScope="" ma:versionID="5b8107a2bbedeff17410256563bf49f9">
  <xsd:schema xmlns:xsd="http://www.w3.org/2001/XMLSchema" xmlns:xs="http://www.w3.org/2001/XMLSchema" xmlns:p="http://schemas.microsoft.com/office/2006/metadata/properties" xmlns:ns2="07b6bc22-5999-492b-a352-9248244f8d21" targetNamespace="http://schemas.microsoft.com/office/2006/metadata/properties" ma:root="true" ma:fieldsID="3cf7d76273d31b7b76c2011acd6906db" ns2:_="">
    <xsd:import namespace="07b6bc22-5999-492b-a352-9248244f8d21"/>
    <xsd:element name="properties">
      <xsd:complexType>
        <xsd:sequence>
          <xsd:element name="documentManagement">
            <xsd:complexType>
              <xsd:all>
                <xsd:element ref="ns2:cp_x0020_zus_x00e4_tzliche_x0020_Info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6bc22-5999-492b-a352-9248244f8d21" elementFormDefault="qualified">
    <xsd:import namespace="http://schemas.microsoft.com/office/2006/documentManagement/types"/>
    <xsd:import namespace="http://schemas.microsoft.com/office/infopath/2007/PartnerControls"/>
    <xsd:element name="cp_x0020_zus_x00e4_tzliche_x0020_Infos" ma:index="8" nillable="true" ma:displayName="cp zusätzliche Infos" ma:internalName="cp_x0020_zus_x00e4_tzliche_x0020_Infos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p_x0020_zus_x00e4_tzliche_x0020_Infos xmlns="07b6bc22-5999-492b-a352-9248244f8d2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0066-D0FF-4151-8B8E-5E756C5BE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b6bc22-5999-492b-a352-9248244f8d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C27B5-1B11-4041-A3BD-17D71F82D7BE}">
  <ds:schemaRefs>
    <ds:schemaRef ds:uri="http://schemas.microsoft.com/office/2006/metadata/properties"/>
    <ds:schemaRef ds:uri="http://schemas.microsoft.com/office/infopath/2007/PartnerControls"/>
    <ds:schemaRef ds:uri="07b6bc22-5999-492b-a352-9248244f8d21"/>
  </ds:schemaRefs>
</ds:datastoreItem>
</file>

<file path=customXml/itemProps3.xml><?xml version="1.0" encoding="utf-8"?>
<ds:datastoreItem xmlns:ds="http://schemas.openxmlformats.org/officeDocument/2006/customXml" ds:itemID="{D455443A-2FF7-43ED-8823-8BF9C21F5D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Bildschirmpräsentation (16:9)</PresentationFormat>
  <Paragraphs>52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Neo Sans W1G</vt:lpstr>
      <vt:lpstr>Neo Sans W1G Medium</vt:lpstr>
      <vt:lpstr>Office-Design</vt:lpstr>
      <vt:lpstr>PowerPoint-Präsentation</vt:lpstr>
      <vt:lpstr>‘wdc.talk.page1.title’</vt:lpstr>
      <vt:lpstr>‘wdc.talk.page1.title’</vt:lpstr>
      <vt:lpstr>Lokalisierung in Angular (mit ngx-translate)</vt:lpstr>
      <vt:lpstr>Matthias Drescher Software Engineer/ Scrum Master</vt:lpstr>
      <vt:lpstr>Agenda</vt:lpstr>
      <vt:lpstr>1. Demo-Projekt</vt:lpstr>
      <vt:lpstr>1. Demo-Projekt</vt:lpstr>
      <vt:lpstr>2. ngx-translate ( https://www.npmjs.com/package/@ngx-translate/core )</vt:lpstr>
      <vt:lpstr>3. Installation &amp; Setup</vt:lpstr>
      <vt:lpstr>4. Übersetzung</vt:lpstr>
      <vt:lpstr>5. Unit-Tests</vt:lpstr>
      <vt:lpstr>Twitter:  @kingxelor   @conplementAG  Email: matthias.drescher@conplement.de</vt:lpstr>
      <vt:lpstr>PowerPoint-Präsentation</vt:lpstr>
    </vt:vector>
  </TitlesOfParts>
  <Manager/>
  <Company>Lingner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Pascale Koch</dc:creator>
  <cp:keywords/>
  <dc:description/>
  <cp:lastModifiedBy>Matthias Drescher</cp:lastModifiedBy>
  <cp:revision>86</cp:revision>
  <dcterms:created xsi:type="dcterms:W3CDTF">2016-04-11T09:02:31Z</dcterms:created>
  <dcterms:modified xsi:type="dcterms:W3CDTF">2018-10-15T21:02:33Z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0x010100FE20C9D9F617034D8570930FE66A4CC300919FD76D6B24A842B82AFCB64E421821</vt:lpwstr>
  </property>
  <property fmtid="{D5CDD505-2E9C-101B-9397-08002B2CF9AE}" pid="3" name="TaxKeyword">
    <vt:lpwstr/>
  </property>
</Properties>
</file>