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3"/>
    <p:sldId id="260" r:id="rId4"/>
    <p:sldId id="263" r:id="rId5"/>
    <p:sldId id="294" r:id="rId6"/>
    <p:sldId id="295" r:id="rId8"/>
    <p:sldId id="299" r:id="rId9"/>
    <p:sldId id="297" r:id="rId10"/>
    <p:sldId id="300" r:id="rId11"/>
    <p:sldId id="30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692"/>
    <a:srgbClr val="17C0D4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>
        <p:guide orient="horz" pos="21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6DD99-F3AF-45D3-BA20-68BB8C4AC6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F6B9-B625-4EAA-87A1-8EC05E4C57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讲解然后分享自己包到群里；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讲解然后分享自己包到群里；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99456" y="1"/>
            <a:ext cx="10278077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3"/>
          <a:stretch>
            <a:fillRect/>
          </a:stretch>
        </p:blipFill>
        <p:spPr>
          <a:xfrm>
            <a:off x="1" y="0"/>
            <a:ext cx="5297714" cy="42721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7" b="-236"/>
          <a:stretch>
            <a:fillRect/>
          </a:stretch>
        </p:blipFill>
        <p:spPr>
          <a:xfrm rot="5400000">
            <a:off x="320675" y="2689225"/>
            <a:ext cx="3848100" cy="4489450"/>
          </a:xfrm>
          <a:prstGeom prst="rect">
            <a:avLst/>
          </a:prstGeom>
        </p:spPr>
      </p:pic>
      <p:sp>
        <p:nvSpPr>
          <p:cNvPr id="16" name="TextBox 71"/>
          <p:cNvSpPr txBox="1"/>
          <p:nvPr/>
        </p:nvSpPr>
        <p:spPr>
          <a:xfrm>
            <a:off x="4270126" y="4246748"/>
            <a:ext cx="61448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【templates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模板配置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dart方法自动转化 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完美自动化设想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】</a:t>
            </a:r>
            <a:endParaRPr lang="zh-CN" altLang="en-US" sz="16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/>
              <a:cs typeface="+mn-ea"/>
              <a:sym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4901" y="2463980"/>
            <a:ext cx="7518212" cy="140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265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F</a:t>
            </a:r>
            <a:r>
              <a:rPr lang="zh-CN" altLang="en-US" sz="4265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lutter plugin 半自动化工具分享</a:t>
            </a:r>
            <a:endParaRPr lang="zh-CN" altLang="en-US" sz="4265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/>
              <a:cs typeface="+mn-ea"/>
              <a:sym typeface="Arial" panose="020B0604020202020204"/>
            </a:endParaRPr>
          </a:p>
        </p:txBody>
      </p:sp>
      <p:sp>
        <p:nvSpPr>
          <p:cNvPr id="18" name="TextBox 84"/>
          <p:cNvSpPr txBox="1"/>
          <p:nvPr/>
        </p:nvSpPr>
        <p:spPr>
          <a:xfrm>
            <a:off x="4375150" y="4611370"/>
            <a:ext cx="5205095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汇报时间：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2021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年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11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月      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汇报人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：</a:t>
            </a:r>
            <a:r>
              <a:rPr lang="en-US" altLang="zh-CN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SoaringHeart</a:t>
            </a:r>
            <a:endParaRPr lang="en-US" altLang="zh-CN" sz="1465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/>
              <a:cs typeface="+mn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96892"/>
            <a:ext cx="12192000" cy="4136608"/>
          </a:xfrm>
          <a:prstGeom prst="rect">
            <a:avLst/>
          </a:pr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" name="Freeform 468"/>
          <p:cNvSpPr/>
          <p:nvPr/>
        </p:nvSpPr>
        <p:spPr bwMode="auto">
          <a:xfrm>
            <a:off x="4110011" y="3740893"/>
            <a:ext cx="75715" cy="59519"/>
          </a:xfrm>
          <a:custGeom>
            <a:avLst/>
            <a:gdLst>
              <a:gd name="T0" fmla="*/ 0 w 187"/>
              <a:gd name="T1" fmla="*/ 76 h 147"/>
              <a:gd name="T2" fmla="*/ 7 w 187"/>
              <a:gd name="T3" fmla="*/ 74 h 147"/>
              <a:gd name="T4" fmla="*/ 9 w 187"/>
              <a:gd name="T5" fmla="*/ 83 h 147"/>
              <a:gd name="T6" fmla="*/ 38 w 187"/>
              <a:gd name="T7" fmla="*/ 78 h 147"/>
              <a:gd name="T8" fmla="*/ 71 w 187"/>
              <a:gd name="T9" fmla="*/ 78 h 147"/>
              <a:gd name="T10" fmla="*/ 94 w 187"/>
              <a:gd name="T11" fmla="*/ 81 h 147"/>
              <a:gd name="T12" fmla="*/ 120 w 187"/>
              <a:gd name="T13" fmla="*/ 52 h 147"/>
              <a:gd name="T14" fmla="*/ 149 w 187"/>
              <a:gd name="T15" fmla="*/ 26 h 147"/>
              <a:gd name="T16" fmla="*/ 175 w 187"/>
              <a:gd name="T17" fmla="*/ 0 h 147"/>
              <a:gd name="T18" fmla="*/ 182 w 187"/>
              <a:gd name="T19" fmla="*/ 15 h 147"/>
              <a:gd name="T20" fmla="*/ 187 w 187"/>
              <a:gd name="T21" fmla="*/ 48 h 147"/>
              <a:gd name="T22" fmla="*/ 168 w 187"/>
              <a:gd name="T23" fmla="*/ 48 h 147"/>
              <a:gd name="T24" fmla="*/ 163 w 187"/>
              <a:gd name="T25" fmla="*/ 74 h 147"/>
              <a:gd name="T26" fmla="*/ 170 w 187"/>
              <a:gd name="T27" fmla="*/ 81 h 147"/>
              <a:gd name="T28" fmla="*/ 154 w 187"/>
              <a:gd name="T29" fmla="*/ 88 h 147"/>
              <a:gd name="T30" fmla="*/ 154 w 187"/>
              <a:gd name="T31" fmla="*/ 104 h 147"/>
              <a:gd name="T32" fmla="*/ 142 w 187"/>
              <a:gd name="T33" fmla="*/ 121 h 147"/>
              <a:gd name="T34" fmla="*/ 142 w 187"/>
              <a:gd name="T35" fmla="*/ 137 h 147"/>
              <a:gd name="T36" fmla="*/ 132 w 187"/>
              <a:gd name="T37" fmla="*/ 147 h 147"/>
              <a:gd name="T38" fmla="*/ 16 w 187"/>
              <a:gd name="T39" fmla="*/ 126 h 147"/>
              <a:gd name="T40" fmla="*/ 2 w 187"/>
              <a:gd name="T41" fmla="*/ 85 h 147"/>
              <a:gd name="T42" fmla="*/ 0 w 187"/>
              <a:gd name="T43" fmla="*/ 7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7" h="147">
                <a:moveTo>
                  <a:pt x="0" y="76"/>
                </a:moveTo>
                <a:lnTo>
                  <a:pt x="7" y="74"/>
                </a:lnTo>
                <a:lnTo>
                  <a:pt x="9" y="83"/>
                </a:lnTo>
                <a:lnTo>
                  <a:pt x="38" y="78"/>
                </a:lnTo>
                <a:lnTo>
                  <a:pt x="71" y="78"/>
                </a:lnTo>
                <a:lnTo>
                  <a:pt x="94" y="81"/>
                </a:lnTo>
                <a:lnTo>
                  <a:pt x="120" y="52"/>
                </a:lnTo>
                <a:lnTo>
                  <a:pt x="149" y="26"/>
                </a:lnTo>
                <a:lnTo>
                  <a:pt x="175" y="0"/>
                </a:lnTo>
                <a:lnTo>
                  <a:pt x="182" y="15"/>
                </a:lnTo>
                <a:lnTo>
                  <a:pt x="187" y="48"/>
                </a:lnTo>
                <a:lnTo>
                  <a:pt x="168" y="48"/>
                </a:lnTo>
                <a:lnTo>
                  <a:pt x="163" y="74"/>
                </a:lnTo>
                <a:lnTo>
                  <a:pt x="170" y="81"/>
                </a:lnTo>
                <a:lnTo>
                  <a:pt x="154" y="88"/>
                </a:lnTo>
                <a:lnTo>
                  <a:pt x="154" y="104"/>
                </a:lnTo>
                <a:lnTo>
                  <a:pt x="142" y="121"/>
                </a:lnTo>
                <a:lnTo>
                  <a:pt x="142" y="137"/>
                </a:lnTo>
                <a:lnTo>
                  <a:pt x="132" y="147"/>
                </a:lnTo>
                <a:lnTo>
                  <a:pt x="16" y="126"/>
                </a:lnTo>
                <a:lnTo>
                  <a:pt x="2" y="85"/>
                </a:lnTo>
                <a:lnTo>
                  <a:pt x="0" y="7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" name="Freeform 469"/>
          <p:cNvSpPr/>
          <p:nvPr/>
        </p:nvSpPr>
        <p:spPr bwMode="auto">
          <a:xfrm>
            <a:off x="4250508" y="3525896"/>
            <a:ext cx="228763" cy="160742"/>
          </a:xfrm>
          <a:custGeom>
            <a:avLst/>
            <a:gdLst>
              <a:gd name="T0" fmla="*/ 64 w 565"/>
              <a:gd name="T1" fmla="*/ 141 h 397"/>
              <a:gd name="T2" fmla="*/ 102 w 565"/>
              <a:gd name="T3" fmla="*/ 115 h 397"/>
              <a:gd name="T4" fmla="*/ 154 w 565"/>
              <a:gd name="T5" fmla="*/ 96 h 397"/>
              <a:gd name="T6" fmla="*/ 194 w 565"/>
              <a:gd name="T7" fmla="*/ 52 h 397"/>
              <a:gd name="T8" fmla="*/ 220 w 565"/>
              <a:gd name="T9" fmla="*/ 49 h 397"/>
              <a:gd name="T10" fmla="*/ 253 w 565"/>
              <a:gd name="T11" fmla="*/ 49 h 397"/>
              <a:gd name="T12" fmla="*/ 293 w 565"/>
              <a:gd name="T13" fmla="*/ 66 h 397"/>
              <a:gd name="T14" fmla="*/ 333 w 565"/>
              <a:gd name="T15" fmla="*/ 59 h 397"/>
              <a:gd name="T16" fmla="*/ 369 w 565"/>
              <a:gd name="T17" fmla="*/ 40 h 397"/>
              <a:gd name="T18" fmla="*/ 381 w 565"/>
              <a:gd name="T19" fmla="*/ 16 h 397"/>
              <a:gd name="T20" fmla="*/ 416 w 565"/>
              <a:gd name="T21" fmla="*/ 9 h 397"/>
              <a:gd name="T22" fmla="*/ 426 w 565"/>
              <a:gd name="T23" fmla="*/ 26 h 397"/>
              <a:gd name="T24" fmla="*/ 437 w 565"/>
              <a:gd name="T25" fmla="*/ 78 h 397"/>
              <a:gd name="T26" fmla="*/ 468 w 565"/>
              <a:gd name="T27" fmla="*/ 63 h 397"/>
              <a:gd name="T28" fmla="*/ 518 w 565"/>
              <a:gd name="T29" fmla="*/ 47 h 397"/>
              <a:gd name="T30" fmla="*/ 565 w 565"/>
              <a:gd name="T31" fmla="*/ 61 h 397"/>
              <a:gd name="T32" fmla="*/ 522 w 565"/>
              <a:gd name="T33" fmla="*/ 73 h 397"/>
              <a:gd name="T34" fmla="*/ 437 w 565"/>
              <a:gd name="T35" fmla="*/ 87 h 397"/>
              <a:gd name="T36" fmla="*/ 423 w 565"/>
              <a:gd name="T37" fmla="*/ 125 h 397"/>
              <a:gd name="T38" fmla="*/ 409 w 565"/>
              <a:gd name="T39" fmla="*/ 165 h 397"/>
              <a:gd name="T40" fmla="*/ 400 w 565"/>
              <a:gd name="T41" fmla="*/ 198 h 397"/>
              <a:gd name="T42" fmla="*/ 378 w 565"/>
              <a:gd name="T43" fmla="*/ 224 h 397"/>
              <a:gd name="T44" fmla="*/ 336 w 565"/>
              <a:gd name="T45" fmla="*/ 262 h 397"/>
              <a:gd name="T46" fmla="*/ 324 w 565"/>
              <a:gd name="T47" fmla="*/ 300 h 397"/>
              <a:gd name="T48" fmla="*/ 279 w 565"/>
              <a:gd name="T49" fmla="*/ 300 h 397"/>
              <a:gd name="T50" fmla="*/ 246 w 565"/>
              <a:gd name="T51" fmla="*/ 312 h 397"/>
              <a:gd name="T52" fmla="*/ 225 w 565"/>
              <a:gd name="T53" fmla="*/ 373 h 397"/>
              <a:gd name="T54" fmla="*/ 147 w 565"/>
              <a:gd name="T55" fmla="*/ 387 h 397"/>
              <a:gd name="T56" fmla="*/ 116 w 565"/>
              <a:gd name="T57" fmla="*/ 390 h 397"/>
              <a:gd name="T58" fmla="*/ 12 w 565"/>
              <a:gd name="T59" fmla="*/ 375 h 397"/>
              <a:gd name="T60" fmla="*/ 45 w 565"/>
              <a:gd name="T61" fmla="*/ 309 h 397"/>
              <a:gd name="T62" fmla="*/ 12 w 565"/>
              <a:gd name="T63" fmla="*/ 276 h 397"/>
              <a:gd name="T64" fmla="*/ 17 w 565"/>
              <a:gd name="T65" fmla="*/ 217 h 397"/>
              <a:gd name="T66" fmla="*/ 10 w 565"/>
              <a:gd name="T67" fmla="*/ 17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5" h="397">
                <a:moveTo>
                  <a:pt x="26" y="125"/>
                </a:moveTo>
                <a:lnTo>
                  <a:pt x="64" y="141"/>
                </a:lnTo>
                <a:lnTo>
                  <a:pt x="95" y="137"/>
                </a:lnTo>
                <a:lnTo>
                  <a:pt x="102" y="115"/>
                </a:lnTo>
                <a:lnTo>
                  <a:pt x="133" y="111"/>
                </a:lnTo>
                <a:lnTo>
                  <a:pt x="154" y="96"/>
                </a:lnTo>
                <a:lnTo>
                  <a:pt x="161" y="61"/>
                </a:lnTo>
                <a:lnTo>
                  <a:pt x="194" y="52"/>
                </a:lnTo>
                <a:lnTo>
                  <a:pt x="201" y="37"/>
                </a:lnTo>
                <a:lnTo>
                  <a:pt x="220" y="49"/>
                </a:lnTo>
                <a:lnTo>
                  <a:pt x="229" y="49"/>
                </a:lnTo>
                <a:lnTo>
                  <a:pt x="253" y="49"/>
                </a:lnTo>
                <a:lnTo>
                  <a:pt x="281" y="59"/>
                </a:lnTo>
                <a:lnTo>
                  <a:pt x="293" y="66"/>
                </a:lnTo>
                <a:lnTo>
                  <a:pt x="322" y="52"/>
                </a:lnTo>
                <a:lnTo>
                  <a:pt x="333" y="59"/>
                </a:lnTo>
                <a:lnTo>
                  <a:pt x="348" y="40"/>
                </a:lnTo>
                <a:lnTo>
                  <a:pt x="369" y="40"/>
                </a:lnTo>
                <a:lnTo>
                  <a:pt x="376" y="33"/>
                </a:lnTo>
                <a:lnTo>
                  <a:pt x="381" y="16"/>
                </a:lnTo>
                <a:lnTo>
                  <a:pt x="397" y="0"/>
                </a:lnTo>
                <a:lnTo>
                  <a:pt x="416" y="9"/>
                </a:lnTo>
                <a:lnTo>
                  <a:pt x="414" y="23"/>
                </a:lnTo>
                <a:lnTo>
                  <a:pt x="426" y="26"/>
                </a:lnTo>
                <a:lnTo>
                  <a:pt x="421" y="63"/>
                </a:lnTo>
                <a:lnTo>
                  <a:pt x="437" y="78"/>
                </a:lnTo>
                <a:lnTo>
                  <a:pt x="449" y="68"/>
                </a:lnTo>
                <a:lnTo>
                  <a:pt x="468" y="63"/>
                </a:lnTo>
                <a:lnTo>
                  <a:pt x="492" y="44"/>
                </a:lnTo>
                <a:lnTo>
                  <a:pt x="518" y="47"/>
                </a:lnTo>
                <a:lnTo>
                  <a:pt x="558" y="47"/>
                </a:lnTo>
                <a:lnTo>
                  <a:pt x="565" y="61"/>
                </a:lnTo>
                <a:lnTo>
                  <a:pt x="541" y="66"/>
                </a:lnTo>
                <a:lnTo>
                  <a:pt x="522" y="73"/>
                </a:lnTo>
                <a:lnTo>
                  <a:pt x="478" y="78"/>
                </a:lnTo>
                <a:lnTo>
                  <a:pt x="437" y="87"/>
                </a:lnTo>
                <a:lnTo>
                  <a:pt x="414" y="106"/>
                </a:lnTo>
                <a:lnTo>
                  <a:pt x="423" y="125"/>
                </a:lnTo>
                <a:lnTo>
                  <a:pt x="428" y="146"/>
                </a:lnTo>
                <a:lnTo>
                  <a:pt x="409" y="165"/>
                </a:lnTo>
                <a:lnTo>
                  <a:pt x="409" y="182"/>
                </a:lnTo>
                <a:lnTo>
                  <a:pt x="400" y="198"/>
                </a:lnTo>
                <a:lnTo>
                  <a:pt x="362" y="196"/>
                </a:lnTo>
                <a:lnTo>
                  <a:pt x="378" y="224"/>
                </a:lnTo>
                <a:lnTo>
                  <a:pt x="352" y="236"/>
                </a:lnTo>
                <a:lnTo>
                  <a:pt x="336" y="262"/>
                </a:lnTo>
                <a:lnTo>
                  <a:pt x="338" y="288"/>
                </a:lnTo>
                <a:lnTo>
                  <a:pt x="324" y="300"/>
                </a:lnTo>
                <a:lnTo>
                  <a:pt x="310" y="295"/>
                </a:lnTo>
                <a:lnTo>
                  <a:pt x="279" y="300"/>
                </a:lnTo>
                <a:lnTo>
                  <a:pt x="277" y="312"/>
                </a:lnTo>
                <a:lnTo>
                  <a:pt x="246" y="312"/>
                </a:lnTo>
                <a:lnTo>
                  <a:pt x="225" y="338"/>
                </a:lnTo>
                <a:lnTo>
                  <a:pt x="225" y="373"/>
                </a:lnTo>
                <a:lnTo>
                  <a:pt x="173" y="390"/>
                </a:lnTo>
                <a:lnTo>
                  <a:pt x="147" y="387"/>
                </a:lnTo>
                <a:lnTo>
                  <a:pt x="140" y="394"/>
                </a:lnTo>
                <a:lnTo>
                  <a:pt x="116" y="390"/>
                </a:lnTo>
                <a:lnTo>
                  <a:pt x="78" y="397"/>
                </a:lnTo>
                <a:lnTo>
                  <a:pt x="12" y="375"/>
                </a:lnTo>
                <a:lnTo>
                  <a:pt x="48" y="338"/>
                </a:lnTo>
                <a:lnTo>
                  <a:pt x="45" y="309"/>
                </a:lnTo>
                <a:lnTo>
                  <a:pt x="14" y="302"/>
                </a:lnTo>
                <a:lnTo>
                  <a:pt x="12" y="276"/>
                </a:lnTo>
                <a:lnTo>
                  <a:pt x="0" y="241"/>
                </a:lnTo>
                <a:lnTo>
                  <a:pt x="17" y="217"/>
                </a:lnTo>
                <a:lnTo>
                  <a:pt x="0" y="210"/>
                </a:lnTo>
                <a:lnTo>
                  <a:pt x="10" y="179"/>
                </a:lnTo>
                <a:lnTo>
                  <a:pt x="26" y="12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" name="Freeform 470"/>
          <p:cNvSpPr/>
          <p:nvPr/>
        </p:nvSpPr>
        <p:spPr bwMode="auto">
          <a:xfrm>
            <a:off x="3604707" y="3448157"/>
            <a:ext cx="26723" cy="56684"/>
          </a:xfrm>
          <a:custGeom>
            <a:avLst/>
            <a:gdLst>
              <a:gd name="T0" fmla="*/ 50 w 66"/>
              <a:gd name="T1" fmla="*/ 38 h 140"/>
              <a:gd name="T2" fmla="*/ 45 w 66"/>
              <a:gd name="T3" fmla="*/ 54 h 140"/>
              <a:gd name="T4" fmla="*/ 52 w 66"/>
              <a:gd name="T5" fmla="*/ 73 h 140"/>
              <a:gd name="T6" fmla="*/ 66 w 66"/>
              <a:gd name="T7" fmla="*/ 85 h 140"/>
              <a:gd name="T8" fmla="*/ 66 w 66"/>
              <a:gd name="T9" fmla="*/ 97 h 140"/>
              <a:gd name="T10" fmla="*/ 55 w 66"/>
              <a:gd name="T11" fmla="*/ 104 h 140"/>
              <a:gd name="T12" fmla="*/ 52 w 66"/>
              <a:gd name="T13" fmla="*/ 118 h 140"/>
              <a:gd name="T14" fmla="*/ 33 w 66"/>
              <a:gd name="T15" fmla="*/ 140 h 140"/>
              <a:gd name="T16" fmla="*/ 26 w 66"/>
              <a:gd name="T17" fmla="*/ 137 h 140"/>
              <a:gd name="T18" fmla="*/ 26 w 66"/>
              <a:gd name="T19" fmla="*/ 128 h 140"/>
              <a:gd name="T20" fmla="*/ 5 w 66"/>
              <a:gd name="T21" fmla="*/ 111 h 140"/>
              <a:gd name="T22" fmla="*/ 3 w 66"/>
              <a:gd name="T23" fmla="*/ 90 h 140"/>
              <a:gd name="T24" fmla="*/ 5 w 66"/>
              <a:gd name="T25" fmla="*/ 59 h 140"/>
              <a:gd name="T26" fmla="*/ 10 w 66"/>
              <a:gd name="T27" fmla="*/ 45 h 140"/>
              <a:gd name="T28" fmla="*/ 3 w 66"/>
              <a:gd name="T29" fmla="*/ 38 h 140"/>
              <a:gd name="T30" fmla="*/ 0 w 66"/>
              <a:gd name="T31" fmla="*/ 24 h 140"/>
              <a:gd name="T32" fmla="*/ 17 w 66"/>
              <a:gd name="T33" fmla="*/ 0 h 140"/>
              <a:gd name="T34" fmla="*/ 19 w 66"/>
              <a:gd name="T35" fmla="*/ 10 h 140"/>
              <a:gd name="T36" fmla="*/ 31 w 66"/>
              <a:gd name="T37" fmla="*/ 5 h 140"/>
              <a:gd name="T38" fmla="*/ 38 w 66"/>
              <a:gd name="T39" fmla="*/ 17 h 140"/>
              <a:gd name="T40" fmla="*/ 48 w 66"/>
              <a:gd name="T41" fmla="*/ 21 h 140"/>
              <a:gd name="T42" fmla="*/ 50 w 66"/>
              <a:gd name="T43" fmla="*/ 3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" h="140">
                <a:moveTo>
                  <a:pt x="50" y="38"/>
                </a:moveTo>
                <a:lnTo>
                  <a:pt x="45" y="54"/>
                </a:lnTo>
                <a:lnTo>
                  <a:pt x="52" y="73"/>
                </a:lnTo>
                <a:lnTo>
                  <a:pt x="66" y="85"/>
                </a:lnTo>
                <a:lnTo>
                  <a:pt x="66" y="97"/>
                </a:lnTo>
                <a:lnTo>
                  <a:pt x="55" y="104"/>
                </a:lnTo>
                <a:lnTo>
                  <a:pt x="52" y="118"/>
                </a:lnTo>
                <a:lnTo>
                  <a:pt x="33" y="140"/>
                </a:lnTo>
                <a:lnTo>
                  <a:pt x="26" y="137"/>
                </a:lnTo>
                <a:lnTo>
                  <a:pt x="26" y="128"/>
                </a:lnTo>
                <a:lnTo>
                  <a:pt x="5" y="111"/>
                </a:lnTo>
                <a:lnTo>
                  <a:pt x="3" y="90"/>
                </a:lnTo>
                <a:lnTo>
                  <a:pt x="5" y="59"/>
                </a:lnTo>
                <a:lnTo>
                  <a:pt x="10" y="45"/>
                </a:lnTo>
                <a:lnTo>
                  <a:pt x="3" y="38"/>
                </a:lnTo>
                <a:lnTo>
                  <a:pt x="0" y="24"/>
                </a:lnTo>
                <a:lnTo>
                  <a:pt x="17" y="0"/>
                </a:lnTo>
                <a:lnTo>
                  <a:pt x="19" y="10"/>
                </a:lnTo>
                <a:lnTo>
                  <a:pt x="31" y="5"/>
                </a:lnTo>
                <a:lnTo>
                  <a:pt x="38" y="17"/>
                </a:lnTo>
                <a:lnTo>
                  <a:pt x="48" y="21"/>
                </a:lnTo>
                <a:lnTo>
                  <a:pt x="50" y="3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" name="Freeform 471"/>
          <p:cNvSpPr/>
          <p:nvPr/>
        </p:nvSpPr>
        <p:spPr bwMode="auto">
          <a:xfrm>
            <a:off x="3984494" y="3474880"/>
            <a:ext cx="46158" cy="46158"/>
          </a:xfrm>
          <a:custGeom>
            <a:avLst/>
            <a:gdLst>
              <a:gd name="T0" fmla="*/ 0 w 114"/>
              <a:gd name="T1" fmla="*/ 7 h 114"/>
              <a:gd name="T2" fmla="*/ 55 w 114"/>
              <a:gd name="T3" fmla="*/ 0 h 114"/>
              <a:gd name="T4" fmla="*/ 62 w 114"/>
              <a:gd name="T5" fmla="*/ 12 h 114"/>
              <a:gd name="T6" fmla="*/ 78 w 114"/>
              <a:gd name="T7" fmla="*/ 22 h 114"/>
              <a:gd name="T8" fmla="*/ 69 w 114"/>
              <a:gd name="T9" fmla="*/ 31 h 114"/>
              <a:gd name="T10" fmla="*/ 90 w 114"/>
              <a:gd name="T11" fmla="*/ 48 h 114"/>
              <a:gd name="T12" fmla="*/ 81 w 114"/>
              <a:gd name="T13" fmla="*/ 62 h 114"/>
              <a:gd name="T14" fmla="*/ 95 w 114"/>
              <a:gd name="T15" fmla="*/ 74 h 114"/>
              <a:gd name="T16" fmla="*/ 114 w 114"/>
              <a:gd name="T17" fmla="*/ 81 h 114"/>
              <a:gd name="T18" fmla="*/ 114 w 114"/>
              <a:gd name="T19" fmla="*/ 114 h 114"/>
              <a:gd name="T20" fmla="*/ 100 w 114"/>
              <a:gd name="T21" fmla="*/ 114 h 114"/>
              <a:gd name="T22" fmla="*/ 85 w 114"/>
              <a:gd name="T23" fmla="*/ 88 h 114"/>
              <a:gd name="T24" fmla="*/ 85 w 114"/>
              <a:gd name="T25" fmla="*/ 81 h 114"/>
              <a:gd name="T26" fmla="*/ 67 w 114"/>
              <a:gd name="T27" fmla="*/ 81 h 114"/>
              <a:gd name="T28" fmla="*/ 57 w 114"/>
              <a:gd name="T29" fmla="*/ 69 h 114"/>
              <a:gd name="T30" fmla="*/ 48 w 114"/>
              <a:gd name="T31" fmla="*/ 71 h 114"/>
              <a:gd name="T32" fmla="*/ 33 w 114"/>
              <a:gd name="T33" fmla="*/ 57 h 114"/>
              <a:gd name="T34" fmla="*/ 5 w 114"/>
              <a:gd name="T35" fmla="*/ 45 h 114"/>
              <a:gd name="T36" fmla="*/ 7 w 114"/>
              <a:gd name="T37" fmla="*/ 24 h 114"/>
              <a:gd name="T38" fmla="*/ 0 w 114"/>
              <a:gd name="T39" fmla="*/ 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4" h="114">
                <a:moveTo>
                  <a:pt x="0" y="7"/>
                </a:moveTo>
                <a:lnTo>
                  <a:pt x="55" y="0"/>
                </a:lnTo>
                <a:lnTo>
                  <a:pt x="62" y="12"/>
                </a:lnTo>
                <a:lnTo>
                  <a:pt x="78" y="22"/>
                </a:lnTo>
                <a:lnTo>
                  <a:pt x="69" y="31"/>
                </a:lnTo>
                <a:lnTo>
                  <a:pt x="90" y="48"/>
                </a:lnTo>
                <a:lnTo>
                  <a:pt x="81" y="62"/>
                </a:lnTo>
                <a:lnTo>
                  <a:pt x="95" y="74"/>
                </a:lnTo>
                <a:lnTo>
                  <a:pt x="114" y="81"/>
                </a:lnTo>
                <a:lnTo>
                  <a:pt x="114" y="114"/>
                </a:lnTo>
                <a:lnTo>
                  <a:pt x="100" y="114"/>
                </a:lnTo>
                <a:lnTo>
                  <a:pt x="85" y="88"/>
                </a:lnTo>
                <a:lnTo>
                  <a:pt x="85" y="81"/>
                </a:lnTo>
                <a:lnTo>
                  <a:pt x="67" y="81"/>
                </a:lnTo>
                <a:lnTo>
                  <a:pt x="57" y="69"/>
                </a:lnTo>
                <a:lnTo>
                  <a:pt x="48" y="71"/>
                </a:lnTo>
                <a:lnTo>
                  <a:pt x="33" y="57"/>
                </a:lnTo>
                <a:lnTo>
                  <a:pt x="5" y="45"/>
                </a:lnTo>
                <a:lnTo>
                  <a:pt x="7" y="24"/>
                </a:ln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" name="Freeform 472"/>
          <p:cNvSpPr>
            <a:spLocks noEditPoints="1"/>
          </p:cNvSpPr>
          <p:nvPr/>
        </p:nvSpPr>
        <p:spPr bwMode="auto">
          <a:xfrm>
            <a:off x="3485264" y="4225142"/>
            <a:ext cx="194347" cy="212568"/>
          </a:xfrm>
          <a:custGeom>
            <a:avLst/>
            <a:gdLst>
              <a:gd name="T0" fmla="*/ 191 w 480"/>
              <a:gd name="T1" fmla="*/ 83 h 525"/>
              <a:gd name="T2" fmla="*/ 210 w 480"/>
              <a:gd name="T3" fmla="*/ 118 h 525"/>
              <a:gd name="T4" fmla="*/ 250 w 480"/>
              <a:gd name="T5" fmla="*/ 135 h 525"/>
              <a:gd name="T6" fmla="*/ 286 w 480"/>
              <a:gd name="T7" fmla="*/ 135 h 525"/>
              <a:gd name="T8" fmla="*/ 300 w 480"/>
              <a:gd name="T9" fmla="*/ 104 h 525"/>
              <a:gd name="T10" fmla="*/ 326 w 480"/>
              <a:gd name="T11" fmla="*/ 95 h 525"/>
              <a:gd name="T12" fmla="*/ 343 w 480"/>
              <a:gd name="T13" fmla="*/ 109 h 525"/>
              <a:gd name="T14" fmla="*/ 390 w 480"/>
              <a:gd name="T15" fmla="*/ 133 h 525"/>
              <a:gd name="T16" fmla="*/ 392 w 480"/>
              <a:gd name="T17" fmla="*/ 170 h 525"/>
              <a:gd name="T18" fmla="*/ 409 w 480"/>
              <a:gd name="T19" fmla="*/ 211 h 525"/>
              <a:gd name="T20" fmla="*/ 416 w 480"/>
              <a:gd name="T21" fmla="*/ 253 h 525"/>
              <a:gd name="T22" fmla="*/ 456 w 480"/>
              <a:gd name="T23" fmla="*/ 248 h 525"/>
              <a:gd name="T24" fmla="*/ 477 w 480"/>
              <a:gd name="T25" fmla="*/ 263 h 525"/>
              <a:gd name="T26" fmla="*/ 480 w 480"/>
              <a:gd name="T27" fmla="*/ 298 h 525"/>
              <a:gd name="T28" fmla="*/ 477 w 480"/>
              <a:gd name="T29" fmla="*/ 326 h 525"/>
              <a:gd name="T30" fmla="*/ 397 w 480"/>
              <a:gd name="T31" fmla="*/ 452 h 525"/>
              <a:gd name="T32" fmla="*/ 447 w 480"/>
              <a:gd name="T33" fmla="*/ 508 h 525"/>
              <a:gd name="T34" fmla="*/ 284 w 480"/>
              <a:gd name="T35" fmla="*/ 520 h 525"/>
              <a:gd name="T36" fmla="*/ 99 w 480"/>
              <a:gd name="T37" fmla="*/ 501 h 525"/>
              <a:gd name="T38" fmla="*/ 71 w 480"/>
              <a:gd name="T39" fmla="*/ 487 h 525"/>
              <a:gd name="T40" fmla="*/ 21 w 480"/>
              <a:gd name="T41" fmla="*/ 492 h 525"/>
              <a:gd name="T42" fmla="*/ 0 w 480"/>
              <a:gd name="T43" fmla="*/ 475 h 525"/>
              <a:gd name="T44" fmla="*/ 19 w 480"/>
              <a:gd name="T45" fmla="*/ 404 h 525"/>
              <a:gd name="T46" fmla="*/ 33 w 480"/>
              <a:gd name="T47" fmla="*/ 352 h 525"/>
              <a:gd name="T48" fmla="*/ 64 w 480"/>
              <a:gd name="T49" fmla="*/ 310 h 525"/>
              <a:gd name="T50" fmla="*/ 80 w 480"/>
              <a:gd name="T51" fmla="*/ 265 h 525"/>
              <a:gd name="T52" fmla="*/ 69 w 480"/>
              <a:gd name="T53" fmla="*/ 230 h 525"/>
              <a:gd name="T54" fmla="*/ 47 w 480"/>
              <a:gd name="T55" fmla="*/ 182 h 525"/>
              <a:gd name="T56" fmla="*/ 61 w 480"/>
              <a:gd name="T57" fmla="*/ 159 h 525"/>
              <a:gd name="T58" fmla="*/ 43 w 480"/>
              <a:gd name="T59" fmla="*/ 95 h 525"/>
              <a:gd name="T60" fmla="*/ 26 w 480"/>
              <a:gd name="T61" fmla="*/ 64 h 525"/>
              <a:gd name="T62" fmla="*/ 54 w 480"/>
              <a:gd name="T63" fmla="*/ 59 h 525"/>
              <a:gd name="T64" fmla="*/ 182 w 480"/>
              <a:gd name="T65" fmla="*/ 55 h 525"/>
              <a:gd name="T66" fmla="*/ 21 w 480"/>
              <a:gd name="T67" fmla="*/ 52 h 525"/>
              <a:gd name="T68" fmla="*/ 26 w 480"/>
              <a:gd name="T69" fmla="*/ 5 h 525"/>
              <a:gd name="T70" fmla="*/ 52 w 480"/>
              <a:gd name="T71" fmla="*/ 12 h 525"/>
              <a:gd name="T72" fmla="*/ 33 w 480"/>
              <a:gd name="T73" fmla="*/ 3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0" h="525">
                <a:moveTo>
                  <a:pt x="182" y="55"/>
                </a:moveTo>
                <a:lnTo>
                  <a:pt x="191" y="83"/>
                </a:lnTo>
                <a:lnTo>
                  <a:pt x="201" y="107"/>
                </a:lnTo>
                <a:lnTo>
                  <a:pt x="210" y="118"/>
                </a:lnTo>
                <a:lnTo>
                  <a:pt x="224" y="140"/>
                </a:lnTo>
                <a:lnTo>
                  <a:pt x="250" y="135"/>
                </a:lnTo>
                <a:lnTo>
                  <a:pt x="265" y="130"/>
                </a:lnTo>
                <a:lnTo>
                  <a:pt x="286" y="135"/>
                </a:lnTo>
                <a:lnTo>
                  <a:pt x="291" y="126"/>
                </a:lnTo>
                <a:lnTo>
                  <a:pt x="300" y="104"/>
                </a:lnTo>
                <a:lnTo>
                  <a:pt x="324" y="102"/>
                </a:lnTo>
                <a:lnTo>
                  <a:pt x="326" y="95"/>
                </a:lnTo>
                <a:lnTo>
                  <a:pt x="345" y="95"/>
                </a:lnTo>
                <a:lnTo>
                  <a:pt x="343" y="109"/>
                </a:lnTo>
                <a:lnTo>
                  <a:pt x="390" y="109"/>
                </a:lnTo>
                <a:lnTo>
                  <a:pt x="390" y="133"/>
                </a:lnTo>
                <a:lnTo>
                  <a:pt x="397" y="149"/>
                </a:lnTo>
                <a:lnTo>
                  <a:pt x="392" y="170"/>
                </a:lnTo>
                <a:lnTo>
                  <a:pt x="395" y="196"/>
                </a:lnTo>
                <a:lnTo>
                  <a:pt x="409" y="211"/>
                </a:lnTo>
                <a:lnTo>
                  <a:pt x="406" y="256"/>
                </a:lnTo>
                <a:lnTo>
                  <a:pt x="416" y="253"/>
                </a:lnTo>
                <a:lnTo>
                  <a:pt x="432" y="253"/>
                </a:lnTo>
                <a:lnTo>
                  <a:pt x="456" y="248"/>
                </a:lnTo>
                <a:lnTo>
                  <a:pt x="475" y="251"/>
                </a:lnTo>
                <a:lnTo>
                  <a:pt x="477" y="263"/>
                </a:lnTo>
                <a:lnTo>
                  <a:pt x="475" y="282"/>
                </a:lnTo>
                <a:lnTo>
                  <a:pt x="480" y="298"/>
                </a:lnTo>
                <a:lnTo>
                  <a:pt x="475" y="315"/>
                </a:lnTo>
                <a:lnTo>
                  <a:pt x="477" y="326"/>
                </a:lnTo>
                <a:lnTo>
                  <a:pt x="397" y="326"/>
                </a:lnTo>
                <a:lnTo>
                  <a:pt x="397" y="452"/>
                </a:lnTo>
                <a:lnTo>
                  <a:pt x="423" y="485"/>
                </a:lnTo>
                <a:lnTo>
                  <a:pt x="447" y="508"/>
                </a:lnTo>
                <a:lnTo>
                  <a:pt x="376" y="525"/>
                </a:lnTo>
                <a:lnTo>
                  <a:pt x="284" y="520"/>
                </a:lnTo>
                <a:lnTo>
                  <a:pt x="255" y="501"/>
                </a:lnTo>
                <a:lnTo>
                  <a:pt x="99" y="501"/>
                </a:lnTo>
                <a:lnTo>
                  <a:pt x="94" y="504"/>
                </a:lnTo>
                <a:lnTo>
                  <a:pt x="71" y="487"/>
                </a:lnTo>
                <a:lnTo>
                  <a:pt x="45" y="485"/>
                </a:lnTo>
                <a:lnTo>
                  <a:pt x="21" y="492"/>
                </a:lnTo>
                <a:lnTo>
                  <a:pt x="5" y="499"/>
                </a:lnTo>
                <a:lnTo>
                  <a:pt x="0" y="475"/>
                </a:lnTo>
                <a:lnTo>
                  <a:pt x="5" y="440"/>
                </a:lnTo>
                <a:lnTo>
                  <a:pt x="19" y="404"/>
                </a:lnTo>
                <a:lnTo>
                  <a:pt x="21" y="388"/>
                </a:lnTo>
                <a:lnTo>
                  <a:pt x="33" y="352"/>
                </a:lnTo>
                <a:lnTo>
                  <a:pt x="43" y="336"/>
                </a:lnTo>
                <a:lnTo>
                  <a:pt x="64" y="310"/>
                </a:lnTo>
                <a:lnTo>
                  <a:pt x="78" y="293"/>
                </a:lnTo>
                <a:lnTo>
                  <a:pt x="80" y="265"/>
                </a:lnTo>
                <a:lnTo>
                  <a:pt x="78" y="244"/>
                </a:lnTo>
                <a:lnTo>
                  <a:pt x="69" y="230"/>
                </a:lnTo>
                <a:lnTo>
                  <a:pt x="57" y="206"/>
                </a:lnTo>
                <a:lnTo>
                  <a:pt x="47" y="182"/>
                </a:lnTo>
                <a:lnTo>
                  <a:pt x="50" y="173"/>
                </a:lnTo>
                <a:lnTo>
                  <a:pt x="61" y="159"/>
                </a:lnTo>
                <a:lnTo>
                  <a:pt x="50" y="121"/>
                </a:lnTo>
                <a:lnTo>
                  <a:pt x="43" y="95"/>
                </a:lnTo>
                <a:lnTo>
                  <a:pt x="24" y="71"/>
                </a:lnTo>
                <a:lnTo>
                  <a:pt x="26" y="64"/>
                </a:lnTo>
                <a:lnTo>
                  <a:pt x="43" y="59"/>
                </a:lnTo>
                <a:lnTo>
                  <a:pt x="54" y="59"/>
                </a:lnTo>
                <a:lnTo>
                  <a:pt x="66" y="55"/>
                </a:lnTo>
                <a:lnTo>
                  <a:pt x="182" y="55"/>
                </a:lnTo>
                <a:close/>
                <a:moveTo>
                  <a:pt x="31" y="48"/>
                </a:moveTo>
                <a:lnTo>
                  <a:pt x="21" y="52"/>
                </a:lnTo>
                <a:lnTo>
                  <a:pt x="9" y="22"/>
                </a:lnTo>
                <a:lnTo>
                  <a:pt x="26" y="5"/>
                </a:lnTo>
                <a:lnTo>
                  <a:pt x="38" y="0"/>
                </a:lnTo>
                <a:lnTo>
                  <a:pt x="52" y="12"/>
                </a:lnTo>
                <a:lnTo>
                  <a:pt x="38" y="19"/>
                </a:lnTo>
                <a:lnTo>
                  <a:pt x="33" y="31"/>
                </a:lnTo>
                <a:lnTo>
                  <a:pt x="31" y="4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" name="Freeform 473"/>
          <p:cNvSpPr>
            <a:spLocks noEditPoints="1"/>
          </p:cNvSpPr>
          <p:nvPr/>
        </p:nvSpPr>
        <p:spPr bwMode="auto">
          <a:xfrm>
            <a:off x="2154389" y="4500873"/>
            <a:ext cx="310146" cy="616244"/>
          </a:xfrm>
          <a:custGeom>
            <a:avLst/>
            <a:gdLst>
              <a:gd name="T0" fmla="*/ 270 w 766"/>
              <a:gd name="T1" fmla="*/ 1522 h 1522"/>
              <a:gd name="T2" fmla="*/ 227 w 766"/>
              <a:gd name="T3" fmla="*/ 1503 h 1522"/>
              <a:gd name="T4" fmla="*/ 185 w 766"/>
              <a:gd name="T5" fmla="*/ 1385 h 1522"/>
              <a:gd name="T6" fmla="*/ 220 w 766"/>
              <a:gd name="T7" fmla="*/ 1449 h 1522"/>
              <a:gd name="T8" fmla="*/ 324 w 766"/>
              <a:gd name="T9" fmla="*/ 1494 h 1522"/>
              <a:gd name="T10" fmla="*/ 326 w 766"/>
              <a:gd name="T11" fmla="*/ 9 h 1522"/>
              <a:gd name="T12" fmla="*/ 364 w 766"/>
              <a:gd name="T13" fmla="*/ 7 h 1522"/>
              <a:gd name="T14" fmla="*/ 414 w 766"/>
              <a:gd name="T15" fmla="*/ 17 h 1522"/>
              <a:gd name="T16" fmla="*/ 518 w 766"/>
              <a:gd name="T17" fmla="*/ 87 h 1522"/>
              <a:gd name="T18" fmla="*/ 605 w 766"/>
              <a:gd name="T19" fmla="*/ 135 h 1522"/>
              <a:gd name="T20" fmla="*/ 572 w 766"/>
              <a:gd name="T21" fmla="*/ 215 h 1522"/>
              <a:gd name="T22" fmla="*/ 655 w 766"/>
              <a:gd name="T23" fmla="*/ 232 h 1522"/>
              <a:gd name="T24" fmla="*/ 721 w 766"/>
              <a:gd name="T25" fmla="*/ 194 h 1522"/>
              <a:gd name="T26" fmla="*/ 745 w 766"/>
              <a:gd name="T27" fmla="*/ 151 h 1522"/>
              <a:gd name="T28" fmla="*/ 763 w 766"/>
              <a:gd name="T29" fmla="*/ 208 h 1522"/>
              <a:gd name="T30" fmla="*/ 707 w 766"/>
              <a:gd name="T31" fmla="*/ 246 h 1522"/>
              <a:gd name="T32" fmla="*/ 610 w 766"/>
              <a:gd name="T33" fmla="*/ 345 h 1522"/>
              <a:gd name="T34" fmla="*/ 591 w 766"/>
              <a:gd name="T35" fmla="*/ 423 h 1522"/>
              <a:gd name="T36" fmla="*/ 582 w 766"/>
              <a:gd name="T37" fmla="*/ 475 h 1522"/>
              <a:gd name="T38" fmla="*/ 577 w 766"/>
              <a:gd name="T39" fmla="*/ 525 h 1522"/>
              <a:gd name="T40" fmla="*/ 622 w 766"/>
              <a:gd name="T41" fmla="*/ 593 h 1522"/>
              <a:gd name="T42" fmla="*/ 643 w 766"/>
              <a:gd name="T43" fmla="*/ 633 h 1522"/>
              <a:gd name="T44" fmla="*/ 548 w 766"/>
              <a:gd name="T45" fmla="*/ 714 h 1522"/>
              <a:gd name="T46" fmla="*/ 428 w 766"/>
              <a:gd name="T47" fmla="*/ 719 h 1522"/>
              <a:gd name="T48" fmla="*/ 428 w 766"/>
              <a:gd name="T49" fmla="*/ 780 h 1522"/>
              <a:gd name="T50" fmla="*/ 414 w 766"/>
              <a:gd name="T51" fmla="*/ 820 h 1522"/>
              <a:gd name="T52" fmla="*/ 336 w 766"/>
              <a:gd name="T53" fmla="*/ 808 h 1522"/>
              <a:gd name="T54" fmla="*/ 326 w 766"/>
              <a:gd name="T55" fmla="*/ 867 h 1522"/>
              <a:gd name="T56" fmla="*/ 374 w 766"/>
              <a:gd name="T57" fmla="*/ 865 h 1522"/>
              <a:gd name="T58" fmla="*/ 350 w 766"/>
              <a:gd name="T59" fmla="*/ 905 h 1522"/>
              <a:gd name="T60" fmla="*/ 312 w 766"/>
              <a:gd name="T61" fmla="*/ 981 h 1522"/>
              <a:gd name="T62" fmla="*/ 267 w 766"/>
              <a:gd name="T63" fmla="*/ 1007 h 1522"/>
              <a:gd name="T64" fmla="*/ 227 w 766"/>
              <a:gd name="T65" fmla="*/ 1066 h 1522"/>
              <a:gd name="T66" fmla="*/ 300 w 766"/>
              <a:gd name="T67" fmla="*/ 1113 h 1522"/>
              <a:gd name="T68" fmla="*/ 241 w 766"/>
              <a:gd name="T69" fmla="*/ 1184 h 1522"/>
              <a:gd name="T70" fmla="*/ 182 w 766"/>
              <a:gd name="T71" fmla="*/ 1262 h 1522"/>
              <a:gd name="T72" fmla="*/ 180 w 766"/>
              <a:gd name="T73" fmla="*/ 1340 h 1522"/>
              <a:gd name="T74" fmla="*/ 189 w 766"/>
              <a:gd name="T75" fmla="*/ 1366 h 1522"/>
              <a:gd name="T76" fmla="*/ 59 w 766"/>
              <a:gd name="T77" fmla="*/ 1352 h 1522"/>
              <a:gd name="T78" fmla="*/ 43 w 766"/>
              <a:gd name="T79" fmla="*/ 1283 h 1522"/>
              <a:gd name="T80" fmla="*/ 5 w 766"/>
              <a:gd name="T81" fmla="*/ 1269 h 1522"/>
              <a:gd name="T82" fmla="*/ 31 w 766"/>
              <a:gd name="T83" fmla="*/ 1194 h 1522"/>
              <a:gd name="T84" fmla="*/ 38 w 766"/>
              <a:gd name="T85" fmla="*/ 1137 h 1522"/>
              <a:gd name="T86" fmla="*/ 74 w 766"/>
              <a:gd name="T87" fmla="*/ 1031 h 1522"/>
              <a:gd name="T88" fmla="*/ 85 w 766"/>
              <a:gd name="T89" fmla="*/ 995 h 1522"/>
              <a:gd name="T90" fmla="*/ 64 w 766"/>
              <a:gd name="T91" fmla="*/ 967 h 1522"/>
              <a:gd name="T92" fmla="*/ 59 w 766"/>
              <a:gd name="T93" fmla="*/ 929 h 1522"/>
              <a:gd name="T94" fmla="*/ 64 w 766"/>
              <a:gd name="T95" fmla="*/ 865 h 1522"/>
              <a:gd name="T96" fmla="*/ 69 w 766"/>
              <a:gd name="T97" fmla="*/ 763 h 1522"/>
              <a:gd name="T98" fmla="*/ 102 w 766"/>
              <a:gd name="T99" fmla="*/ 707 h 1522"/>
              <a:gd name="T100" fmla="*/ 90 w 766"/>
              <a:gd name="T101" fmla="*/ 622 h 1522"/>
              <a:gd name="T102" fmla="*/ 118 w 766"/>
              <a:gd name="T103" fmla="*/ 558 h 1522"/>
              <a:gd name="T104" fmla="*/ 140 w 766"/>
              <a:gd name="T105" fmla="*/ 475 h 1522"/>
              <a:gd name="T106" fmla="*/ 111 w 766"/>
              <a:gd name="T107" fmla="*/ 392 h 1522"/>
              <a:gd name="T108" fmla="*/ 133 w 766"/>
              <a:gd name="T109" fmla="*/ 310 h 1522"/>
              <a:gd name="T110" fmla="*/ 170 w 766"/>
              <a:gd name="T111" fmla="*/ 232 h 1522"/>
              <a:gd name="T112" fmla="*/ 187 w 766"/>
              <a:gd name="T113" fmla="*/ 189 h 1522"/>
              <a:gd name="T114" fmla="*/ 194 w 766"/>
              <a:gd name="T115" fmla="*/ 109 h 1522"/>
              <a:gd name="T116" fmla="*/ 248 w 766"/>
              <a:gd name="T117" fmla="*/ 47 h 1522"/>
              <a:gd name="T118" fmla="*/ 277 w 766"/>
              <a:gd name="T119" fmla="*/ 0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6" h="1522">
                <a:moveTo>
                  <a:pt x="305" y="1520"/>
                </a:moveTo>
                <a:lnTo>
                  <a:pt x="270" y="1522"/>
                </a:lnTo>
                <a:lnTo>
                  <a:pt x="251" y="1503"/>
                </a:lnTo>
                <a:lnTo>
                  <a:pt x="227" y="1503"/>
                </a:lnTo>
                <a:lnTo>
                  <a:pt x="185" y="1503"/>
                </a:lnTo>
                <a:lnTo>
                  <a:pt x="185" y="1385"/>
                </a:lnTo>
                <a:lnTo>
                  <a:pt x="199" y="1409"/>
                </a:lnTo>
                <a:lnTo>
                  <a:pt x="220" y="1449"/>
                </a:lnTo>
                <a:lnTo>
                  <a:pt x="270" y="1480"/>
                </a:lnTo>
                <a:lnTo>
                  <a:pt x="324" y="1494"/>
                </a:lnTo>
                <a:lnTo>
                  <a:pt x="305" y="1520"/>
                </a:lnTo>
                <a:close/>
                <a:moveTo>
                  <a:pt x="326" y="9"/>
                </a:moveTo>
                <a:lnTo>
                  <a:pt x="350" y="38"/>
                </a:lnTo>
                <a:lnTo>
                  <a:pt x="364" y="7"/>
                </a:lnTo>
                <a:lnTo>
                  <a:pt x="409" y="7"/>
                </a:lnTo>
                <a:lnTo>
                  <a:pt x="414" y="17"/>
                </a:lnTo>
                <a:lnTo>
                  <a:pt x="485" y="83"/>
                </a:lnTo>
                <a:lnTo>
                  <a:pt x="518" y="87"/>
                </a:lnTo>
                <a:lnTo>
                  <a:pt x="565" y="118"/>
                </a:lnTo>
                <a:lnTo>
                  <a:pt x="605" y="135"/>
                </a:lnTo>
                <a:lnTo>
                  <a:pt x="610" y="154"/>
                </a:lnTo>
                <a:lnTo>
                  <a:pt x="572" y="215"/>
                </a:lnTo>
                <a:lnTo>
                  <a:pt x="610" y="227"/>
                </a:lnTo>
                <a:lnTo>
                  <a:pt x="655" y="232"/>
                </a:lnTo>
                <a:lnTo>
                  <a:pt x="685" y="227"/>
                </a:lnTo>
                <a:lnTo>
                  <a:pt x="721" y="194"/>
                </a:lnTo>
                <a:lnTo>
                  <a:pt x="726" y="158"/>
                </a:lnTo>
                <a:lnTo>
                  <a:pt x="745" y="151"/>
                </a:lnTo>
                <a:lnTo>
                  <a:pt x="766" y="175"/>
                </a:lnTo>
                <a:lnTo>
                  <a:pt x="763" y="208"/>
                </a:lnTo>
                <a:lnTo>
                  <a:pt x="730" y="229"/>
                </a:lnTo>
                <a:lnTo>
                  <a:pt x="707" y="246"/>
                </a:lnTo>
                <a:lnTo>
                  <a:pt x="662" y="288"/>
                </a:lnTo>
                <a:lnTo>
                  <a:pt x="610" y="345"/>
                </a:lnTo>
                <a:lnTo>
                  <a:pt x="600" y="378"/>
                </a:lnTo>
                <a:lnTo>
                  <a:pt x="591" y="423"/>
                </a:lnTo>
                <a:lnTo>
                  <a:pt x="591" y="466"/>
                </a:lnTo>
                <a:lnTo>
                  <a:pt x="582" y="475"/>
                </a:lnTo>
                <a:lnTo>
                  <a:pt x="579" y="501"/>
                </a:lnTo>
                <a:lnTo>
                  <a:pt x="577" y="525"/>
                </a:lnTo>
                <a:lnTo>
                  <a:pt x="626" y="563"/>
                </a:lnTo>
                <a:lnTo>
                  <a:pt x="622" y="593"/>
                </a:lnTo>
                <a:lnTo>
                  <a:pt x="645" y="612"/>
                </a:lnTo>
                <a:lnTo>
                  <a:pt x="643" y="633"/>
                </a:lnTo>
                <a:lnTo>
                  <a:pt x="605" y="690"/>
                </a:lnTo>
                <a:lnTo>
                  <a:pt x="548" y="714"/>
                </a:lnTo>
                <a:lnTo>
                  <a:pt x="470" y="723"/>
                </a:lnTo>
                <a:lnTo>
                  <a:pt x="428" y="719"/>
                </a:lnTo>
                <a:lnTo>
                  <a:pt x="437" y="747"/>
                </a:lnTo>
                <a:lnTo>
                  <a:pt x="428" y="780"/>
                </a:lnTo>
                <a:lnTo>
                  <a:pt x="435" y="804"/>
                </a:lnTo>
                <a:lnTo>
                  <a:pt x="414" y="820"/>
                </a:lnTo>
                <a:lnTo>
                  <a:pt x="374" y="825"/>
                </a:lnTo>
                <a:lnTo>
                  <a:pt x="336" y="808"/>
                </a:lnTo>
                <a:lnTo>
                  <a:pt x="322" y="820"/>
                </a:lnTo>
                <a:lnTo>
                  <a:pt x="326" y="867"/>
                </a:lnTo>
                <a:lnTo>
                  <a:pt x="352" y="882"/>
                </a:lnTo>
                <a:lnTo>
                  <a:pt x="374" y="865"/>
                </a:lnTo>
                <a:lnTo>
                  <a:pt x="385" y="891"/>
                </a:lnTo>
                <a:lnTo>
                  <a:pt x="350" y="905"/>
                </a:lnTo>
                <a:lnTo>
                  <a:pt x="319" y="934"/>
                </a:lnTo>
                <a:lnTo>
                  <a:pt x="312" y="981"/>
                </a:lnTo>
                <a:lnTo>
                  <a:pt x="305" y="1007"/>
                </a:lnTo>
                <a:lnTo>
                  <a:pt x="267" y="1007"/>
                </a:lnTo>
                <a:lnTo>
                  <a:pt x="237" y="1031"/>
                </a:lnTo>
                <a:lnTo>
                  <a:pt x="227" y="1066"/>
                </a:lnTo>
                <a:lnTo>
                  <a:pt x="265" y="1104"/>
                </a:lnTo>
                <a:lnTo>
                  <a:pt x="300" y="1113"/>
                </a:lnTo>
                <a:lnTo>
                  <a:pt x="289" y="1156"/>
                </a:lnTo>
                <a:lnTo>
                  <a:pt x="241" y="1184"/>
                </a:lnTo>
                <a:lnTo>
                  <a:pt x="218" y="1243"/>
                </a:lnTo>
                <a:lnTo>
                  <a:pt x="182" y="1262"/>
                </a:lnTo>
                <a:lnTo>
                  <a:pt x="166" y="1286"/>
                </a:lnTo>
                <a:lnTo>
                  <a:pt x="180" y="1340"/>
                </a:lnTo>
                <a:lnTo>
                  <a:pt x="203" y="1369"/>
                </a:lnTo>
                <a:lnTo>
                  <a:pt x="189" y="1366"/>
                </a:lnTo>
                <a:lnTo>
                  <a:pt x="151" y="1359"/>
                </a:lnTo>
                <a:lnTo>
                  <a:pt x="59" y="1352"/>
                </a:lnTo>
                <a:lnTo>
                  <a:pt x="43" y="1321"/>
                </a:lnTo>
                <a:lnTo>
                  <a:pt x="43" y="1283"/>
                </a:lnTo>
                <a:lnTo>
                  <a:pt x="17" y="1288"/>
                </a:lnTo>
                <a:lnTo>
                  <a:pt x="5" y="1269"/>
                </a:lnTo>
                <a:lnTo>
                  <a:pt x="0" y="1215"/>
                </a:lnTo>
                <a:lnTo>
                  <a:pt x="31" y="1194"/>
                </a:lnTo>
                <a:lnTo>
                  <a:pt x="43" y="1163"/>
                </a:lnTo>
                <a:lnTo>
                  <a:pt x="38" y="1137"/>
                </a:lnTo>
                <a:lnTo>
                  <a:pt x="59" y="1094"/>
                </a:lnTo>
                <a:lnTo>
                  <a:pt x="74" y="1031"/>
                </a:lnTo>
                <a:lnTo>
                  <a:pt x="69" y="1005"/>
                </a:lnTo>
                <a:lnTo>
                  <a:pt x="85" y="995"/>
                </a:lnTo>
                <a:lnTo>
                  <a:pt x="81" y="976"/>
                </a:lnTo>
                <a:lnTo>
                  <a:pt x="64" y="967"/>
                </a:lnTo>
                <a:lnTo>
                  <a:pt x="76" y="948"/>
                </a:lnTo>
                <a:lnTo>
                  <a:pt x="59" y="929"/>
                </a:lnTo>
                <a:lnTo>
                  <a:pt x="50" y="877"/>
                </a:lnTo>
                <a:lnTo>
                  <a:pt x="64" y="865"/>
                </a:lnTo>
                <a:lnTo>
                  <a:pt x="59" y="811"/>
                </a:lnTo>
                <a:lnTo>
                  <a:pt x="69" y="763"/>
                </a:lnTo>
                <a:lnTo>
                  <a:pt x="78" y="723"/>
                </a:lnTo>
                <a:lnTo>
                  <a:pt x="102" y="707"/>
                </a:lnTo>
                <a:lnTo>
                  <a:pt x="90" y="664"/>
                </a:lnTo>
                <a:lnTo>
                  <a:pt x="90" y="622"/>
                </a:lnTo>
                <a:lnTo>
                  <a:pt x="118" y="593"/>
                </a:lnTo>
                <a:lnTo>
                  <a:pt x="118" y="558"/>
                </a:lnTo>
                <a:lnTo>
                  <a:pt x="140" y="515"/>
                </a:lnTo>
                <a:lnTo>
                  <a:pt x="140" y="475"/>
                </a:lnTo>
                <a:lnTo>
                  <a:pt x="130" y="468"/>
                </a:lnTo>
                <a:lnTo>
                  <a:pt x="111" y="392"/>
                </a:lnTo>
                <a:lnTo>
                  <a:pt x="135" y="350"/>
                </a:lnTo>
                <a:lnTo>
                  <a:pt x="133" y="310"/>
                </a:lnTo>
                <a:lnTo>
                  <a:pt x="147" y="272"/>
                </a:lnTo>
                <a:lnTo>
                  <a:pt x="170" y="232"/>
                </a:lnTo>
                <a:lnTo>
                  <a:pt x="199" y="206"/>
                </a:lnTo>
                <a:lnTo>
                  <a:pt x="187" y="189"/>
                </a:lnTo>
                <a:lnTo>
                  <a:pt x="196" y="177"/>
                </a:lnTo>
                <a:lnTo>
                  <a:pt x="194" y="109"/>
                </a:lnTo>
                <a:lnTo>
                  <a:pt x="237" y="87"/>
                </a:lnTo>
                <a:lnTo>
                  <a:pt x="248" y="47"/>
                </a:lnTo>
                <a:lnTo>
                  <a:pt x="244" y="35"/>
                </a:lnTo>
                <a:lnTo>
                  <a:pt x="277" y="0"/>
                </a:lnTo>
                <a:lnTo>
                  <a:pt x="326" y="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" name="Freeform 474"/>
          <p:cNvSpPr/>
          <p:nvPr/>
        </p:nvSpPr>
        <p:spPr bwMode="auto">
          <a:xfrm>
            <a:off x="3451659" y="3324665"/>
            <a:ext cx="117014" cy="51826"/>
          </a:xfrm>
          <a:custGeom>
            <a:avLst/>
            <a:gdLst>
              <a:gd name="T0" fmla="*/ 289 w 289"/>
              <a:gd name="T1" fmla="*/ 45 h 128"/>
              <a:gd name="T2" fmla="*/ 286 w 289"/>
              <a:gd name="T3" fmla="*/ 64 h 128"/>
              <a:gd name="T4" fmla="*/ 265 w 289"/>
              <a:gd name="T5" fmla="*/ 64 h 128"/>
              <a:gd name="T6" fmla="*/ 272 w 289"/>
              <a:gd name="T7" fmla="*/ 76 h 128"/>
              <a:gd name="T8" fmla="*/ 260 w 289"/>
              <a:gd name="T9" fmla="*/ 107 h 128"/>
              <a:gd name="T10" fmla="*/ 251 w 289"/>
              <a:gd name="T11" fmla="*/ 116 h 128"/>
              <a:gd name="T12" fmla="*/ 218 w 289"/>
              <a:gd name="T13" fmla="*/ 116 h 128"/>
              <a:gd name="T14" fmla="*/ 199 w 289"/>
              <a:gd name="T15" fmla="*/ 128 h 128"/>
              <a:gd name="T16" fmla="*/ 166 w 289"/>
              <a:gd name="T17" fmla="*/ 123 h 128"/>
              <a:gd name="T18" fmla="*/ 111 w 289"/>
              <a:gd name="T19" fmla="*/ 111 h 128"/>
              <a:gd name="T20" fmla="*/ 102 w 289"/>
              <a:gd name="T21" fmla="*/ 95 h 128"/>
              <a:gd name="T22" fmla="*/ 64 w 289"/>
              <a:gd name="T23" fmla="*/ 102 h 128"/>
              <a:gd name="T24" fmla="*/ 59 w 289"/>
              <a:gd name="T25" fmla="*/ 111 h 128"/>
              <a:gd name="T26" fmla="*/ 36 w 289"/>
              <a:gd name="T27" fmla="*/ 104 h 128"/>
              <a:gd name="T28" fmla="*/ 17 w 289"/>
              <a:gd name="T29" fmla="*/ 104 h 128"/>
              <a:gd name="T30" fmla="*/ 0 w 289"/>
              <a:gd name="T31" fmla="*/ 95 h 128"/>
              <a:gd name="T32" fmla="*/ 5 w 289"/>
              <a:gd name="T33" fmla="*/ 83 h 128"/>
              <a:gd name="T34" fmla="*/ 5 w 289"/>
              <a:gd name="T35" fmla="*/ 73 h 128"/>
              <a:gd name="T36" fmla="*/ 14 w 289"/>
              <a:gd name="T37" fmla="*/ 71 h 128"/>
              <a:gd name="T38" fmla="*/ 36 w 289"/>
              <a:gd name="T39" fmla="*/ 85 h 128"/>
              <a:gd name="T40" fmla="*/ 40 w 289"/>
              <a:gd name="T41" fmla="*/ 71 h 128"/>
              <a:gd name="T42" fmla="*/ 74 w 289"/>
              <a:gd name="T43" fmla="*/ 73 h 128"/>
              <a:gd name="T44" fmla="*/ 102 w 289"/>
              <a:gd name="T45" fmla="*/ 66 h 128"/>
              <a:gd name="T46" fmla="*/ 121 w 289"/>
              <a:gd name="T47" fmla="*/ 66 h 128"/>
              <a:gd name="T48" fmla="*/ 133 w 289"/>
              <a:gd name="T49" fmla="*/ 76 h 128"/>
              <a:gd name="T50" fmla="*/ 137 w 289"/>
              <a:gd name="T51" fmla="*/ 69 h 128"/>
              <a:gd name="T52" fmla="*/ 130 w 289"/>
              <a:gd name="T53" fmla="*/ 36 h 128"/>
              <a:gd name="T54" fmla="*/ 144 w 289"/>
              <a:gd name="T55" fmla="*/ 31 h 128"/>
              <a:gd name="T56" fmla="*/ 159 w 289"/>
              <a:gd name="T57" fmla="*/ 7 h 128"/>
              <a:gd name="T58" fmla="*/ 187 w 289"/>
              <a:gd name="T59" fmla="*/ 24 h 128"/>
              <a:gd name="T60" fmla="*/ 208 w 289"/>
              <a:gd name="T61" fmla="*/ 3 h 128"/>
              <a:gd name="T62" fmla="*/ 222 w 289"/>
              <a:gd name="T63" fmla="*/ 0 h 128"/>
              <a:gd name="T64" fmla="*/ 253 w 289"/>
              <a:gd name="T65" fmla="*/ 14 h 128"/>
              <a:gd name="T66" fmla="*/ 270 w 289"/>
              <a:gd name="T67" fmla="*/ 12 h 128"/>
              <a:gd name="T68" fmla="*/ 289 w 289"/>
              <a:gd name="T69" fmla="*/ 21 h 128"/>
              <a:gd name="T70" fmla="*/ 286 w 289"/>
              <a:gd name="T71" fmla="*/ 29 h 128"/>
              <a:gd name="T72" fmla="*/ 289 w 289"/>
              <a:gd name="T73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9" h="128">
                <a:moveTo>
                  <a:pt x="289" y="45"/>
                </a:moveTo>
                <a:lnTo>
                  <a:pt x="286" y="64"/>
                </a:lnTo>
                <a:lnTo>
                  <a:pt x="265" y="64"/>
                </a:lnTo>
                <a:lnTo>
                  <a:pt x="272" y="76"/>
                </a:lnTo>
                <a:lnTo>
                  <a:pt x="260" y="107"/>
                </a:lnTo>
                <a:lnTo>
                  <a:pt x="251" y="116"/>
                </a:lnTo>
                <a:lnTo>
                  <a:pt x="218" y="116"/>
                </a:lnTo>
                <a:lnTo>
                  <a:pt x="199" y="128"/>
                </a:lnTo>
                <a:lnTo>
                  <a:pt x="166" y="123"/>
                </a:lnTo>
                <a:lnTo>
                  <a:pt x="111" y="111"/>
                </a:lnTo>
                <a:lnTo>
                  <a:pt x="102" y="95"/>
                </a:lnTo>
                <a:lnTo>
                  <a:pt x="64" y="102"/>
                </a:lnTo>
                <a:lnTo>
                  <a:pt x="59" y="111"/>
                </a:lnTo>
                <a:lnTo>
                  <a:pt x="36" y="104"/>
                </a:lnTo>
                <a:lnTo>
                  <a:pt x="17" y="104"/>
                </a:lnTo>
                <a:lnTo>
                  <a:pt x="0" y="95"/>
                </a:lnTo>
                <a:lnTo>
                  <a:pt x="5" y="83"/>
                </a:lnTo>
                <a:lnTo>
                  <a:pt x="5" y="73"/>
                </a:lnTo>
                <a:lnTo>
                  <a:pt x="14" y="71"/>
                </a:lnTo>
                <a:lnTo>
                  <a:pt x="36" y="85"/>
                </a:lnTo>
                <a:lnTo>
                  <a:pt x="40" y="71"/>
                </a:lnTo>
                <a:lnTo>
                  <a:pt x="74" y="73"/>
                </a:lnTo>
                <a:lnTo>
                  <a:pt x="102" y="66"/>
                </a:lnTo>
                <a:lnTo>
                  <a:pt x="121" y="66"/>
                </a:lnTo>
                <a:lnTo>
                  <a:pt x="133" y="76"/>
                </a:lnTo>
                <a:lnTo>
                  <a:pt x="137" y="69"/>
                </a:lnTo>
                <a:lnTo>
                  <a:pt x="130" y="36"/>
                </a:lnTo>
                <a:lnTo>
                  <a:pt x="144" y="31"/>
                </a:lnTo>
                <a:lnTo>
                  <a:pt x="159" y="7"/>
                </a:lnTo>
                <a:lnTo>
                  <a:pt x="187" y="24"/>
                </a:lnTo>
                <a:lnTo>
                  <a:pt x="208" y="3"/>
                </a:lnTo>
                <a:lnTo>
                  <a:pt x="222" y="0"/>
                </a:lnTo>
                <a:lnTo>
                  <a:pt x="253" y="14"/>
                </a:lnTo>
                <a:lnTo>
                  <a:pt x="270" y="12"/>
                </a:lnTo>
                <a:lnTo>
                  <a:pt x="289" y="21"/>
                </a:lnTo>
                <a:lnTo>
                  <a:pt x="286" y="29"/>
                </a:lnTo>
                <a:lnTo>
                  <a:pt x="289" y="4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" name="Freeform 475"/>
          <p:cNvSpPr>
            <a:spLocks noEditPoints="1"/>
          </p:cNvSpPr>
          <p:nvPr/>
        </p:nvSpPr>
        <p:spPr bwMode="auto">
          <a:xfrm>
            <a:off x="5076080" y="4322722"/>
            <a:ext cx="629605" cy="559154"/>
          </a:xfrm>
          <a:custGeom>
            <a:avLst/>
            <a:gdLst>
              <a:gd name="T0" fmla="*/ 1328 w 1555"/>
              <a:gd name="T1" fmla="*/ 1248 h 1381"/>
              <a:gd name="T2" fmla="*/ 1338 w 1555"/>
              <a:gd name="T3" fmla="*/ 1359 h 1381"/>
              <a:gd name="T4" fmla="*/ 1265 w 1555"/>
              <a:gd name="T5" fmla="*/ 1376 h 1381"/>
              <a:gd name="T6" fmla="*/ 1215 w 1555"/>
              <a:gd name="T7" fmla="*/ 1244 h 1381"/>
              <a:gd name="T8" fmla="*/ 1208 w 1555"/>
              <a:gd name="T9" fmla="*/ 135 h 1381"/>
              <a:gd name="T10" fmla="*/ 1243 w 1555"/>
              <a:gd name="T11" fmla="*/ 218 h 1381"/>
              <a:gd name="T12" fmla="*/ 1265 w 1555"/>
              <a:gd name="T13" fmla="*/ 298 h 1381"/>
              <a:gd name="T14" fmla="*/ 1373 w 1555"/>
              <a:gd name="T15" fmla="*/ 381 h 1381"/>
              <a:gd name="T16" fmla="*/ 1420 w 1555"/>
              <a:gd name="T17" fmla="*/ 452 h 1381"/>
              <a:gd name="T18" fmla="*/ 1480 w 1555"/>
              <a:gd name="T19" fmla="*/ 530 h 1381"/>
              <a:gd name="T20" fmla="*/ 1541 w 1555"/>
              <a:gd name="T21" fmla="*/ 636 h 1381"/>
              <a:gd name="T22" fmla="*/ 1546 w 1555"/>
              <a:gd name="T23" fmla="*/ 752 h 1381"/>
              <a:gd name="T24" fmla="*/ 1513 w 1555"/>
              <a:gd name="T25" fmla="*/ 884 h 1381"/>
              <a:gd name="T26" fmla="*/ 1446 w 1555"/>
              <a:gd name="T27" fmla="*/ 998 h 1381"/>
              <a:gd name="T28" fmla="*/ 1418 w 1555"/>
              <a:gd name="T29" fmla="*/ 1097 h 1381"/>
              <a:gd name="T30" fmla="*/ 1298 w 1555"/>
              <a:gd name="T31" fmla="*/ 1149 h 1381"/>
              <a:gd name="T32" fmla="*/ 1227 w 1555"/>
              <a:gd name="T33" fmla="*/ 1118 h 1381"/>
              <a:gd name="T34" fmla="*/ 1116 w 1555"/>
              <a:gd name="T35" fmla="*/ 1140 h 1381"/>
              <a:gd name="T36" fmla="*/ 1024 w 1555"/>
              <a:gd name="T37" fmla="*/ 1062 h 1381"/>
              <a:gd name="T38" fmla="*/ 972 w 1555"/>
              <a:gd name="T39" fmla="*/ 995 h 1381"/>
              <a:gd name="T40" fmla="*/ 929 w 1555"/>
              <a:gd name="T41" fmla="*/ 977 h 1381"/>
              <a:gd name="T42" fmla="*/ 915 w 1555"/>
              <a:gd name="T43" fmla="*/ 936 h 1381"/>
              <a:gd name="T44" fmla="*/ 849 w 1555"/>
              <a:gd name="T45" fmla="*/ 943 h 1381"/>
              <a:gd name="T46" fmla="*/ 761 w 1555"/>
              <a:gd name="T47" fmla="*/ 861 h 1381"/>
              <a:gd name="T48" fmla="*/ 577 w 1555"/>
              <a:gd name="T49" fmla="*/ 858 h 1381"/>
              <a:gd name="T50" fmla="*/ 421 w 1555"/>
              <a:gd name="T51" fmla="*/ 901 h 1381"/>
              <a:gd name="T52" fmla="*/ 343 w 1555"/>
              <a:gd name="T53" fmla="*/ 946 h 1381"/>
              <a:gd name="T54" fmla="*/ 232 w 1555"/>
              <a:gd name="T55" fmla="*/ 969 h 1381"/>
              <a:gd name="T56" fmla="*/ 154 w 1555"/>
              <a:gd name="T57" fmla="*/ 991 h 1381"/>
              <a:gd name="T58" fmla="*/ 67 w 1555"/>
              <a:gd name="T59" fmla="*/ 932 h 1381"/>
              <a:gd name="T60" fmla="*/ 97 w 1555"/>
              <a:gd name="T61" fmla="*/ 870 h 1381"/>
              <a:gd name="T62" fmla="*/ 67 w 1555"/>
              <a:gd name="T63" fmla="*/ 754 h 1381"/>
              <a:gd name="T64" fmla="*/ 29 w 1555"/>
              <a:gd name="T65" fmla="*/ 665 h 1381"/>
              <a:gd name="T66" fmla="*/ 5 w 1555"/>
              <a:gd name="T67" fmla="*/ 594 h 1381"/>
              <a:gd name="T68" fmla="*/ 15 w 1555"/>
              <a:gd name="T69" fmla="*/ 568 h 1381"/>
              <a:gd name="T70" fmla="*/ 15 w 1555"/>
              <a:gd name="T71" fmla="*/ 509 h 1381"/>
              <a:gd name="T72" fmla="*/ 36 w 1555"/>
              <a:gd name="T73" fmla="*/ 468 h 1381"/>
              <a:gd name="T74" fmla="*/ 130 w 1555"/>
              <a:gd name="T75" fmla="*/ 395 h 1381"/>
              <a:gd name="T76" fmla="*/ 213 w 1555"/>
              <a:gd name="T77" fmla="*/ 376 h 1381"/>
              <a:gd name="T78" fmla="*/ 291 w 1555"/>
              <a:gd name="T79" fmla="*/ 353 h 1381"/>
              <a:gd name="T80" fmla="*/ 345 w 1555"/>
              <a:gd name="T81" fmla="*/ 279 h 1381"/>
              <a:gd name="T82" fmla="*/ 407 w 1555"/>
              <a:gd name="T83" fmla="*/ 249 h 1381"/>
              <a:gd name="T84" fmla="*/ 428 w 1555"/>
              <a:gd name="T85" fmla="*/ 189 h 1381"/>
              <a:gd name="T86" fmla="*/ 478 w 1555"/>
              <a:gd name="T87" fmla="*/ 137 h 1381"/>
              <a:gd name="T88" fmla="*/ 530 w 1555"/>
              <a:gd name="T89" fmla="*/ 121 h 1381"/>
              <a:gd name="T90" fmla="*/ 629 w 1555"/>
              <a:gd name="T91" fmla="*/ 166 h 1381"/>
              <a:gd name="T92" fmla="*/ 650 w 1555"/>
              <a:gd name="T93" fmla="*/ 95 h 1381"/>
              <a:gd name="T94" fmla="*/ 745 w 1555"/>
              <a:gd name="T95" fmla="*/ 55 h 1381"/>
              <a:gd name="T96" fmla="*/ 761 w 1555"/>
              <a:gd name="T97" fmla="*/ 26 h 1381"/>
              <a:gd name="T98" fmla="*/ 849 w 1555"/>
              <a:gd name="T99" fmla="*/ 59 h 1381"/>
              <a:gd name="T100" fmla="*/ 912 w 1555"/>
              <a:gd name="T101" fmla="*/ 64 h 1381"/>
              <a:gd name="T102" fmla="*/ 879 w 1555"/>
              <a:gd name="T103" fmla="*/ 119 h 1381"/>
              <a:gd name="T104" fmla="*/ 886 w 1555"/>
              <a:gd name="T105" fmla="*/ 189 h 1381"/>
              <a:gd name="T106" fmla="*/ 976 w 1555"/>
              <a:gd name="T107" fmla="*/ 239 h 1381"/>
              <a:gd name="T108" fmla="*/ 1064 w 1555"/>
              <a:gd name="T109" fmla="*/ 263 h 1381"/>
              <a:gd name="T110" fmla="*/ 1097 w 1555"/>
              <a:gd name="T111" fmla="*/ 171 h 1381"/>
              <a:gd name="T112" fmla="*/ 1094 w 1555"/>
              <a:gd name="T113" fmla="*/ 88 h 1381"/>
              <a:gd name="T114" fmla="*/ 1113 w 1555"/>
              <a:gd name="T115" fmla="*/ 24 h 1381"/>
              <a:gd name="T116" fmla="*/ 1142 w 1555"/>
              <a:gd name="T117" fmla="*/ 43 h 1381"/>
              <a:gd name="T118" fmla="*/ 1170 w 1555"/>
              <a:gd name="T119" fmla="*/ 107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55" h="1381">
                <a:moveTo>
                  <a:pt x="1241" y="1248"/>
                </a:moveTo>
                <a:lnTo>
                  <a:pt x="1276" y="1265"/>
                </a:lnTo>
                <a:lnTo>
                  <a:pt x="1298" y="1258"/>
                </a:lnTo>
                <a:lnTo>
                  <a:pt x="1328" y="1248"/>
                </a:lnTo>
                <a:lnTo>
                  <a:pt x="1352" y="1253"/>
                </a:lnTo>
                <a:lnTo>
                  <a:pt x="1354" y="1307"/>
                </a:lnTo>
                <a:lnTo>
                  <a:pt x="1340" y="1324"/>
                </a:lnTo>
                <a:lnTo>
                  <a:pt x="1338" y="1359"/>
                </a:lnTo>
                <a:lnTo>
                  <a:pt x="1324" y="1348"/>
                </a:lnTo>
                <a:lnTo>
                  <a:pt x="1298" y="1381"/>
                </a:lnTo>
                <a:lnTo>
                  <a:pt x="1288" y="1378"/>
                </a:lnTo>
                <a:lnTo>
                  <a:pt x="1265" y="1376"/>
                </a:lnTo>
                <a:lnTo>
                  <a:pt x="1241" y="1336"/>
                </a:lnTo>
                <a:lnTo>
                  <a:pt x="1236" y="1305"/>
                </a:lnTo>
                <a:lnTo>
                  <a:pt x="1213" y="1265"/>
                </a:lnTo>
                <a:lnTo>
                  <a:pt x="1215" y="1244"/>
                </a:lnTo>
                <a:lnTo>
                  <a:pt x="1241" y="1248"/>
                </a:lnTo>
                <a:close/>
                <a:moveTo>
                  <a:pt x="1168" y="119"/>
                </a:moveTo>
                <a:lnTo>
                  <a:pt x="1182" y="149"/>
                </a:lnTo>
                <a:lnTo>
                  <a:pt x="1208" y="135"/>
                </a:lnTo>
                <a:lnTo>
                  <a:pt x="1220" y="152"/>
                </a:lnTo>
                <a:lnTo>
                  <a:pt x="1239" y="168"/>
                </a:lnTo>
                <a:lnTo>
                  <a:pt x="1234" y="185"/>
                </a:lnTo>
                <a:lnTo>
                  <a:pt x="1243" y="218"/>
                </a:lnTo>
                <a:lnTo>
                  <a:pt x="1248" y="239"/>
                </a:lnTo>
                <a:lnTo>
                  <a:pt x="1260" y="244"/>
                </a:lnTo>
                <a:lnTo>
                  <a:pt x="1269" y="277"/>
                </a:lnTo>
                <a:lnTo>
                  <a:pt x="1265" y="298"/>
                </a:lnTo>
                <a:lnTo>
                  <a:pt x="1279" y="324"/>
                </a:lnTo>
                <a:lnTo>
                  <a:pt x="1321" y="345"/>
                </a:lnTo>
                <a:lnTo>
                  <a:pt x="1347" y="364"/>
                </a:lnTo>
                <a:lnTo>
                  <a:pt x="1373" y="381"/>
                </a:lnTo>
                <a:lnTo>
                  <a:pt x="1368" y="390"/>
                </a:lnTo>
                <a:lnTo>
                  <a:pt x="1390" y="416"/>
                </a:lnTo>
                <a:lnTo>
                  <a:pt x="1406" y="459"/>
                </a:lnTo>
                <a:lnTo>
                  <a:pt x="1420" y="452"/>
                </a:lnTo>
                <a:lnTo>
                  <a:pt x="1437" y="468"/>
                </a:lnTo>
                <a:lnTo>
                  <a:pt x="1446" y="464"/>
                </a:lnTo>
                <a:lnTo>
                  <a:pt x="1454" y="506"/>
                </a:lnTo>
                <a:lnTo>
                  <a:pt x="1480" y="530"/>
                </a:lnTo>
                <a:lnTo>
                  <a:pt x="1498" y="546"/>
                </a:lnTo>
                <a:lnTo>
                  <a:pt x="1529" y="579"/>
                </a:lnTo>
                <a:lnTo>
                  <a:pt x="1539" y="613"/>
                </a:lnTo>
                <a:lnTo>
                  <a:pt x="1541" y="636"/>
                </a:lnTo>
                <a:lnTo>
                  <a:pt x="1536" y="662"/>
                </a:lnTo>
                <a:lnTo>
                  <a:pt x="1555" y="698"/>
                </a:lnTo>
                <a:lnTo>
                  <a:pt x="1553" y="733"/>
                </a:lnTo>
                <a:lnTo>
                  <a:pt x="1546" y="752"/>
                </a:lnTo>
                <a:lnTo>
                  <a:pt x="1536" y="790"/>
                </a:lnTo>
                <a:lnTo>
                  <a:pt x="1536" y="816"/>
                </a:lnTo>
                <a:lnTo>
                  <a:pt x="1529" y="844"/>
                </a:lnTo>
                <a:lnTo>
                  <a:pt x="1513" y="884"/>
                </a:lnTo>
                <a:lnTo>
                  <a:pt x="1484" y="906"/>
                </a:lnTo>
                <a:lnTo>
                  <a:pt x="1470" y="939"/>
                </a:lnTo>
                <a:lnTo>
                  <a:pt x="1456" y="960"/>
                </a:lnTo>
                <a:lnTo>
                  <a:pt x="1446" y="998"/>
                </a:lnTo>
                <a:lnTo>
                  <a:pt x="1430" y="1019"/>
                </a:lnTo>
                <a:lnTo>
                  <a:pt x="1420" y="1052"/>
                </a:lnTo>
                <a:lnTo>
                  <a:pt x="1416" y="1083"/>
                </a:lnTo>
                <a:lnTo>
                  <a:pt x="1418" y="1097"/>
                </a:lnTo>
                <a:lnTo>
                  <a:pt x="1394" y="1111"/>
                </a:lnTo>
                <a:lnTo>
                  <a:pt x="1352" y="1114"/>
                </a:lnTo>
                <a:lnTo>
                  <a:pt x="1317" y="1133"/>
                </a:lnTo>
                <a:lnTo>
                  <a:pt x="1298" y="1149"/>
                </a:lnTo>
                <a:lnTo>
                  <a:pt x="1276" y="1168"/>
                </a:lnTo>
                <a:lnTo>
                  <a:pt x="1243" y="1149"/>
                </a:lnTo>
                <a:lnTo>
                  <a:pt x="1220" y="1142"/>
                </a:lnTo>
                <a:lnTo>
                  <a:pt x="1227" y="1118"/>
                </a:lnTo>
                <a:lnTo>
                  <a:pt x="1205" y="1125"/>
                </a:lnTo>
                <a:lnTo>
                  <a:pt x="1170" y="1159"/>
                </a:lnTo>
                <a:lnTo>
                  <a:pt x="1137" y="1147"/>
                </a:lnTo>
                <a:lnTo>
                  <a:pt x="1116" y="1140"/>
                </a:lnTo>
                <a:lnTo>
                  <a:pt x="1094" y="1137"/>
                </a:lnTo>
                <a:lnTo>
                  <a:pt x="1057" y="1123"/>
                </a:lnTo>
                <a:lnTo>
                  <a:pt x="1031" y="1095"/>
                </a:lnTo>
                <a:lnTo>
                  <a:pt x="1024" y="1062"/>
                </a:lnTo>
                <a:lnTo>
                  <a:pt x="1014" y="1040"/>
                </a:lnTo>
                <a:lnTo>
                  <a:pt x="995" y="1021"/>
                </a:lnTo>
                <a:lnTo>
                  <a:pt x="960" y="1017"/>
                </a:lnTo>
                <a:lnTo>
                  <a:pt x="972" y="995"/>
                </a:lnTo>
                <a:lnTo>
                  <a:pt x="962" y="962"/>
                </a:lnTo>
                <a:lnTo>
                  <a:pt x="943" y="993"/>
                </a:lnTo>
                <a:lnTo>
                  <a:pt x="908" y="1003"/>
                </a:lnTo>
                <a:lnTo>
                  <a:pt x="929" y="977"/>
                </a:lnTo>
                <a:lnTo>
                  <a:pt x="934" y="953"/>
                </a:lnTo>
                <a:lnTo>
                  <a:pt x="950" y="932"/>
                </a:lnTo>
                <a:lnTo>
                  <a:pt x="948" y="899"/>
                </a:lnTo>
                <a:lnTo>
                  <a:pt x="915" y="936"/>
                </a:lnTo>
                <a:lnTo>
                  <a:pt x="891" y="951"/>
                </a:lnTo>
                <a:lnTo>
                  <a:pt x="877" y="986"/>
                </a:lnTo>
                <a:lnTo>
                  <a:pt x="846" y="967"/>
                </a:lnTo>
                <a:lnTo>
                  <a:pt x="849" y="943"/>
                </a:lnTo>
                <a:lnTo>
                  <a:pt x="823" y="913"/>
                </a:lnTo>
                <a:lnTo>
                  <a:pt x="804" y="896"/>
                </a:lnTo>
                <a:lnTo>
                  <a:pt x="811" y="887"/>
                </a:lnTo>
                <a:lnTo>
                  <a:pt x="761" y="861"/>
                </a:lnTo>
                <a:lnTo>
                  <a:pt x="733" y="861"/>
                </a:lnTo>
                <a:lnTo>
                  <a:pt x="697" y="839"/>
                </a:lnTo>
                <a:lnTo>
                  <a:pt x="627" y="844"/>
                </a:lnTo>
                <a:lnTo>
                  <a:pt x="577" y="858"/>
                </a:lnTo>
                <a:lnTo>
                  <a:pt x="532" y="873"/>
                </a:lnTo>
                <a:lnTo>
                  <a:pt x="497" y="870"/>
                </a:lnTo>
                <a:lnTo>
                  <a:pt x="456" y="891"/>
                </a:lnTo>
                <a:lnTo>
                  <a:pt x="421" y="901"/>
                </a:lnTo>
                <a:lnTo>
                  <a:pt x="414" y="925"/>
                </a:lnTo>
                <a:lnTo>
                  <a:pt x="400" y="941"/>
                </a:lnTo>
                <a:lnTo>
                  <a:pt x="367" y="943"/>
                </a:lnTo>
                <a:lnTo>
                  <a:pt x="343" y="946"/>
                </a:lnTo>
                <a:lnTo>
                  <a:pt x="310" y="939"/>
                </a:lnTo>
                <a:lnTo>
                  <a:pt x="282" y="943"/>
                </a:lnTo>
                <a:lnTo>
                  <a:pt x="256" y="946"/>
                </a:lnTo>
                <a:lnTo>
                  <a:pt x="232" y="969"/>
                </a:lnTo>
                <a:lnTo>
                  <a:pt x="220" y="967"/>
                </a:lnTo>
                <a:lnTo>
                  <a:pt x="201" y="979"/>
                </a:lnTo>
                <a:lnTo>
                  <a:pt x="182" y="993"/>
                </a:lnTo>
                <a:lnTo>
                  <a:pt x="154" y="991"/>
                </a:lnTo>
                <a:lnTo>
                  <a:pt x="128" y="991"/>
                </a:lnTo>
                <a:lnTo>
                  <a:pt x="88" y="962"/>
                </a:lnTo>
                <a:lnTo>
                  <a:pt x="67" y="955"/>
                </a:lnTo>
                <a:lnTo>
                  <a:pt x="67" y="932"/>
                </a:lnTo>
                <a:lnTo>
                  <a:pt x="85" y="925"/>
                </a:lnTo>
                <a:lnTo>
                  <a:pt x="93" y="915"/>
                </a:lnTo>
                <a:lnTo>
                  <a:pt x="93" y="899"/>
                </a:lnTo>
                <a:lnTo>
                  <a:pt x="97" y="870"/>
                </a:lnTo>
                <a:lnTo>
                  <a:pt x="93" y="844"/>
                </a:lnTo>
                <a:lnTo>
                  <a:pt x="71" y="802"/>
                </a:lnTo>
                <a:lnTo>
                  <a:pt x="64" y="778"/>
                </a:lnTo>
                <a:lnTo>
                  <a:pt x="67" y="754"/>
                </a:lnTo>
                <a:lnTo>
                  <a:pt x="52" y="726"/>
                </a:lnTo>
                <a:lnTo>
                  <a:pt x="50" y="714"/>
                </a:lnTo>
                <a:lnTo>
                  <a:pt x="33" y="698"/>
                </a:lnTo>
                <a:lnTo>
                  <a:pt x="29" y="665"/>
                </a:lnTo>
                <a:lnTo>
                  <a:pt x="7" y="631"/>
                </a:lnTo>
                <a:lnTo>
                  <a:pt x="0" y="615"/>
                </a:lnTo>
                <a:lnTo>
                  <a:pt x="17" y="631"/>
                </a:lnTo>
                <a:lnTo>
                  <a:pt x="5" y="594"/>
                </a:lnTo>
                <a:lnTo>
                  <a:pt x="24" y="605"/>
                </a:lnTo>
                <a:lnTo>
                  <a:pt x="36" y="622"/>
                </a:lnTo>
                <a:lnTo>
                  <a:pt x="36" y="601"/>
                </a:lnTo>
                <a:lnTo>
                  <a:pt x="15" y="568"/>
                </a:lnTo>
                <a:lnTo>
                  <a:pt x="12" y="556"/>
                </a:lnTo>
                <a:lnTo>
                  <a:pt x="3" y="544"/>
                </a:lnTo>
                <a:lnTo>
                  <a:pt x="7" y="520"/>
                </a:lnTo>
                <a:lnTo>
                  <a:pt x="15" y="509"/>
                </a:lnTo>
                <a:lnTo>
                  <a:pt x="19" y="490"/>
                </a:lnTo>
                <a:lnTo>
                  <a:pt x="17" y="466"/>
                </a:lnTo>
                <a:lnTo>
                  <a:pt x="31" y="438"/>
                </a:lnTo>
                <a:lnTo>
                  <a:pt x="36" y="468"/>
                </a:lnTo>
                <a:lnTo>
                  <a:pt x="50" y="440"/>
                </a:lnTo>
                <a:lnTo>
                  <a:pt x="83" y="426"/>
                </a:lnTo>
                <a:lnTo>
                  <a:pt x="102" y="409"/>
                </a:lnTo>
                <a:lnTo>
                  <a:pt x="130" y="395"/>
                </a:lnTo>
                <a:lnTo>
                  <a:pt x="149" y="390"/>
                </a:lnTo>
                <a:lnTo>
                  <a:pt x="159" y="395"/>
                </a:lnTo>
                <a:lnTo>
                  <a:pt x="189" y="381"/>
                </a:lnTo>
                <a:lnTo>
                  <a:pt x="213" y="376"/>
                </a:lnTo>
                <a:lnTo>
                  <a:pt x="218" y="367"/>
                </a:lnTo>
                <a:lnTo>
                  <a:pt x="230" y="364"/>
                </a:lnTo>
                <a:lnTo>
                  <a:pt x="251" y="364"/>
                </a:lnTo>
                <a:lnTo>
                  <a:pt x="291" y="353"/>
                </a:lnTo>
                <a:lnTo>
                  <a:pt x="312" y="336"/>
                </a:lnTo>
                <a:lnTo>
                  <a:pt x="322" y="315"/>
                </a:lnTo>
                <a:lnTo>
                  <a:pt x="345" y="293"/>
                </a:lnTo>
                <a:lnTo>
                  <a:pt x="345" y="279"/>
                </a:lnTo>
                <a:lnTo>
                  <a:pt x="348" y="256"/>
                </a:lnTo>
                <a:lnTo>
                  <a:pt x="374" y="223"/>
                </a:lnTo>
                <a:lnTo>
                  <a:pt x="390" y="258"/>
                </a:lnTo>
                <a:lnTo>
                  <a:pt x="407" y="249"/>
                </a:lnTo>
                <a:lnTo>
                  <a:pt x="393" y="230"/>
                </a:lnTo>
                <a:lnTo>
                  <a:pt x="404" y="211"/>
                </a:lnTo>
                <a:lnTo>
                  <a:pt x="423" y="220"/>
                </a:lnTo>
                <a:lnTo>
                  <a:pt x="428" y="189"/>
                </a:lnTo>
                <a:lnTo>
                  <a:pt x="447" y="171"/>
                </a:lnTo>
                <a:lnTo>
                  <a:pt x="456" y="156"/>
                </a:lnTo>
                <a:lnTo>
                  <a:pt x="478" y="149"/>
                </a:lnTo>
                <a:lnTo>
                  <a:pt x="478" y="137"/>
                </a:lnTo>
                <a:lnTo>
                  <a:pt x="494" y="142"/>
                </a:lnTo>
                <a:lnTo>
                  <a:pt x="494" y="133"/>
                </a:lnTo>
                <a:lnTo>
                  <a:pt x="513" y="128"/>
                </a:lnTo>
                <a:lnTo>
                  <a:pt x="530" y="121"/>
                </a:lnTo>
                <a:lnTo>
                  <a:pt x="560" y="140"/>
                </a:lnTo>
                <a:lnTo>
                  <a:pt x="582" y="163"/>
                </a:lnTo>
                <a:lnTo>
                  <a:pt x="605" y="163"/>
                </a:lnTo>
                <a:lnTo>
                  <a:pt x="629" y="166"/>
                </a:lnTo>
                <a:lnTo>
                  <a:pt x="622" y="145"/>
                </a:lnTo>
                <a:lnTo>
                  <a:pt x="641" y="114"/>
                </a:lnTo>
                <a:lnTo>
                  <a:pt x="657" y="104"/>
                </a:lnTo>
                <a:lnTo>
                  <a:pt x="650" y="95"/>
                </a:lnTo>
                <a:lnTo>
                  <a:pt x="669" y="71"/>
                </a:lnTo>
                <a:lnTo>
                  <a:pt x="690" y="57"/>
                </a:lnTo>
                <a:lnTo>
                  <a:pt x="712" y="62"/>
                </a:lnTo>
                <a:lnTo>
                  <a:pt x="745" y="55"/>
                </a:lnTo>
                <a:lnTo>
                  <a:pt x="742" y="36"/>
                </a:lnTo>
                <a:lnTo>
                  <a:pt x="714" y="22"/>
                </a:lnTo>
                <a:lnTo>
                  <a:pt x="735" y="17"/>
                </a:lnTo>
                <a:lnTo>
                  <a:pt x="761" y="26"/>
                </a:lnTo>
                <a:lnTo>
                  <a:pt x="783" y="43"/>
                </a:lnTo>
                <a:lnTo>
                  <a:pt x="813" y="52"/>
                </a:lnTo>
                <a:lnTo>
                  <a:pt x="825" y="48"/>
                </a:lnTo>
                <a:lnTo>
                  <a:pt x="849" y="59"/>
                </a:lnTo>
                <a:lnTo>
                  <a:pt x="872" y="50"/>
                </a:lnTo>
                <a:lnTo>
                  <a:pt x="886" y="52"/>
                </a:lnTo>
                <a:lnTo>
                  <a:pt x="896" y="45"/>
                </a:lnTo>
                <a:lnTo>
                  <a:pt x="912" y="64"/>
                </a:lnTo>
                <a:lnTo>
                  <a:pt x="903" y="85"/>
                </a:lnTo>
                <a:lnTo>
                  <a:pt x="889" y="102"/>
                </a:lnTo>
                <a:lnTo>
                  <a:pt x="875" y="102"/>
                </a:lnTo>
                <a:lnTo>
                  <a:pt x="879" y="119"/>
                </a:lnTo>
                <a:lnTo>
                  <a:pt x="868" y="137"/>
                </a:lnTo>
                <a:lnTo>
                  <a:pt x="853" y="156"/>
                </a:lnTo>
                <a:lnTo>
                  <a:pt x="856" y="168"/>
                </a:lnTo>
                <a:lnTo>
                  <a:pt x="886" y="189"/>
                </a:lnTo>
                <a:lnTo>
                  <a:pt x="917" y="204"/>
                </a:lnTo>
                <a:lnTo>
                  <a:pt x="936" y="215"/>
                </a:lnTo>
                <a:lnTo>
                  <a:pt x="964" y="239"/>
                </a:lnTo>
                <a:lnTo>
                  <a:pt x="976" y="239"/>
                </a:lnTo>
                <a:lnTo>
                  <a:pt x="998" y="249"/>
                </a:lnTo>
                <a:lnTo>
                  <a:pt x="1002" y="263"/>
                </a:lnTo>
                <a:lnTo>
                  <a:pt x="1040" y="275"/>
                </a:lnTo>
                <a:lnTo>
                  <a:pt x="1064" y="263"/>
                </a:lnTo>
                <a:lnTo>
                  <a:pt x="1073" y="241"/>
                </a:lnTo>
                <a:lnTo>
                  <a:pt x="1080" y="223"/>
                </a:lnTo>
                <a:lnTo>
                  <a:pt x="1085" y="201"/>
                </a:lnTo>
                <a:lnTo>
                  <a:pt x="1097" y="171"/>
                </a:lnTo>
                <a:lnTo>
                  <a:pt x="1092" y="152"/>
                </a:lnTo>
                <a:lnTo>
                  <a:pt x="1094" y="140"/>
                </a:lnTo>
                <a:lnTo>
                  <a:pt x="1090" y="116"/>
                </a:lnTo>
                <a:lnTo>
                  <a:pt x="1094" y="88"/>
                </a:lnTo>
                <a:lnTo>
                  <a:pt x="1101" y="81"/>
                </a:lnTo>
                <a:lnTo>
                  <a:pt x="1097" y="67"/>
                </a:lnTo>
                <a:lnTo>
                  <a:pt x="1106" y="45"/>
                </a:lnTo>
                <a:lnTo>
                  <a:pt x="1113" y="24"/>
                </a:lnTo>
                <a:lnTo>
                  <a:pt x="1113" y="15"/>
                </a:lnTo>
                <a:lnTo>
                  <a:pt x="1127" y="0"/>
                </a:lnTo>
                <a:lnTo>
                  <a:pt x="1139" y="19"/>
                </a:lnTo>
                <a:lnTo>
                  <a:pt x="1142" y="43"/>
                </a:lnTo>
                <a:lnTo>
                  <a:pt x="1151" y="48"/>
                </a:lnTo>
                <a:lnTo>
                  <a:pt x="1153" y="64"/>
                </a:lnTo>
                <a:lnTo>
                  <a:pt x="1168" y="83"/>
                </a:lnTo>
                <a:lnTo>
                  <a:pt x="1170" y="107"/>
                </a:lnTo>
                <a:lnTo>
                  <a:pt x="1168" y="11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" name="Freeform 476"/>
          <p:cNvSpPr>
            <a:spLocks noEditPoints="1"/>
          </p:cNvSpPr>
          <p:nvPr/>
        </p:nvSpPr>
        <p:spPr bwMode="auto">
          <a:xfrm>
            <a:off x="4003929" y="3463543"/>
            <a:ext cx="87861" cy="65997"/>
          </a:xfrm>
          <a:custGeom>
            <a:avLst/>
            <a:gdLst>
              <a:gd name="T0" fmla="*/ 9 w 217"/>
              <a:gd name="T1" fmla="*/ 97 h 163"/>
              <a:gd name="T2" fmla="*/ 19 w 217"/>
              <a:gd name="T3" fmla="*/ 109 h 163"/>
              <a:gd name="T4" fmla="*/ 37 w 217"/>
              <a:gd name="T5" fmla="*/ 109 h 163"/>
              <a:gd name="T6" fmla="*/ 37 w 217"/>
              <a:gd name="T7" fmla="*/ 116 h 163"/>
              <a:gd name="T8" fmla="*/ 52 w 217"/>
              <a:gd name="T9" fmla="*/ 142 h 163"/>
              <a:gd name="T10" fmla="*/ 26 w 217"/>
              <a:gd name="T11" fmla="*/ 137 h 163"/>
              <a:gd name="T12" fmla="*/ 7 w 217"/>
              <a:gd name="T13" fmla="*/ 116 h 163"/>
              <a:gd name="T14" fmla="*/ 0 w 217"/>
              <a:gd name="T15" fmla="*/ 99 h 163"/>
              <a:gd name="T16" fmla="*/ 9 w 217"/>
              <a:gd name="T17" fmla="*/ 97 h 163"/>
              <a:gd name="T18" fmla="*/ 99 w 217"/>
              <a:gd name="T19" fmla="*/ 31 h 163"/>
              <a:gd name="T20" fmla="*/ 118 w 217"/>
              <a:gd name="T21" fmla="*/ 33 h 163"/>
              <a:gd name="T22" fmla="*/ 123 w 217"/>
              <a:gd name="T23" fmla="*/ 21 h 163"/>
              <a:gd name="T24" fmla="*/ 146 w 217"/>
              <a:gd name="T25" fmla="*/ 2 h 163"/>
              <a:gd name="T26" fmla="*/ 167 w 217"/>
              <a:gd name="T27" fmla="*/ 26 h 163"/>
              <a:gd name="T28" fmla="*/ 186 w 217"/>
              <a:gd name="T29" fmla="*/ 59 h 163"/>
              <a:gd name="T30" fmla="*/ 205 w 217"/>
              <a:gd name="T31" fmla="*/ 61 h 163"/>
              <a:gd name="T32" fmla="*/ 217 w 217"/>
              <a:gd name="T33" fmla="*/ 73 h 163"/>
              <a:gd name="T34" fmla="*/ 184 w 217"/>
              <a:gd name="T35" fmla="*/ 78 h 163"/>
              <a:gd name="T36" fmla="*/ 177 w 217"/>
              <a:gd name="T37" fmla="*/ 113 h 163"/>
              <a:gd name="T38" fmla="*/ 172 w 217"/>
              <a:gd name="T39" fmla="*/ 128 h 163"/>
              <a:gd name="T40" fmla="*/ 158 w 217"/>
              <a:gd name="T41" fmla="*/ 139 h 163"/>
              <a:gd name="T42" fmla="*/ 158 w 217"/>
              <a:gd name="T43" fmla="*/ 161 h 163"/>
              <a:gd name="T44" fmla="*/ 149 w 217"/>
              <a:gd name="T45" fmla="*/ 163 h 163"/>
              <a:gd name="T46" fmla="*/ 125 w 217"/>
              <a:gd name="T47" fmla="*/ 139 h 163"/>
              <a:gd name="T48" fmla="*/ 137 w 217"/>
              <a:gd name="T49" fmla="*/ 118 h 163"/>
              <a:gd name="T50" fmla="*/ 127 w 217"/>
              <a:gd name="T51" fmla="*/ 104 h 163"/>
              <a:gd name="T52" fmla="*/ 111 w 217"/>
              <a:gd name="T53" fmla="*/ 106 h 163"/>
              <a:gd name="T54" fmla="*/ 66 w 217"/>
              <a:gd name="T55" fmla="*/ 142 h 163"/>
              <a:gd name="T56" fmla="*/ 66 w 217"/>
              <a:gd name="T57" fmla="*/ 109 h 163"/>
              <a:gd name="T58" fmla="*/ 47 w 217"/>
              <a:gd name="T59" fmla="*/ 102 h 163"/>
              <a:gd name="T60" fmla="*/ 30 w 217"/>
              <a:gd name="T61" fmla="*/ 90 h 163"/>
              <a:gd name="T62" fmla="*/ 42 w 217"/>
              <a:gd name="T63" fmla="*/ 76 h 163"/>
              <a:gd name="T64" fmla="*/ 21 w 217"/>
              <a:gd name="T65" fmla="*/ 59 h 163"/>
              <a:gd name="T66" fmla="*/ 30 w 217"/>
              <a:gd name="T67" fmla="*/ 47 h 163"/>
              <a:gd name="T68" fmla="*/ 14 w 217"/>
              <a:gd name="T69" fmla="*/ 40 h 163"/>
              <a:gd name="T70" fmla="*/ 7 w 217"/>
              <a:gd name="T71" fmla="*/ 28 h 163"/>
              <a:gd name="T72" fmla="*/ 16 w 217"/>
              <a:gd name="T73" fmla="*/ 21 h 163"/>
              <a:gd name="T74" fmla="*/ 45 w 217"/>
              <a:gd name="T75" fmla="*/ 33 h 163"/>
              <a:gd name="T76" fmla="*/ 66 w 217"/>
              <a:gd name="T77" fmla="*/ 38 h 163"/>
              <a:gd name="T78" fmla="*/ 71 w 217"/>
              <a:gd name="T79" fmla="*/ 31 h 163"/>
              <a:gd name="T80" fmla="*/ 52 w 217"/>
              <a:gd name="T81" fmla="*/ 7 h 163"/>
              <a:gd name="T82" fmla="*/ 63 w 217"/>
              <a:gd name="T83" fmla="*/ 0 h 163"/>
              <a:gd name="T84" fmla="*/ 73 w 217"/>
              <a:gd name="T85" fmla="*/ 2 h 163"/>
              <a:gd name="T86" fmla="*/ 99 w 217"/>
              <a:gd name="T87" fmla="*/ 3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7" h="163">
                <a:moveTo>
                  <a:pt x="9" y="97"/>
                </a:moveTo>
                <a:lnTo>
                  <a:pt x="19" y="109"/>
                </a:lnTo>
                <a:lnTo>
                  <a:pt x="37" y="109"/>
                </a:lnTo>
                <a:lnTo>
                  <a:pt x="37" y="116"/>
                </a:lnTo>
                <a:lnTo>
                  <a:pt x="52" y="142"/>
                </a:lnTo>
                <a:lnTo>
                  <a:pt x="26" y="137"/>
                </a:lnTo>
                <a:lnTo>
                  <a:pt x="7" y="116"/>
                </a:lnTo>
                <a:lnTo>
                  <a:pt x="0" y="99"/>
                </a:lnTo>
                <a:lnTo>
                  <a:pt x="9" y="97"/>
                </a:lnTo>
                <a:close/>
                <a:moveTo>
                  <a:pt x="99" y="31"/>
                </a:moveTo>
                <a:lnTo>
                  <a:pt x="118" y="33"/>
                </a:lnTo>
                <a:lnTo>
                  <a:pt x="123" y="21"/>
                </a:lnTo>
                <a:lnTo>
                  <a:pt x="146" y="2"/>
                </a:lnTo>
                <a:lnTo>
                  <a:pt x="167" y="26"/>
                </a:lnTo>
                <a:lnTo>
                  <a:pt x="186" y="59"/>
                </a:lnTo>
                <a:lnTo>
                  <a:pt x="205" y="61"/>
                </a:lnTo>
                <a:lnTo>
                  <a:pt x="217" y="73"/>
                </a:lnTo>
                <a:lnTo>
                  <a:pt x="184" y="78"/>
                </a:lnTo>
                <a:lnTo>
                  <a:pt x="177" y="113"/>
                </a:lnTo>
                <a:lnTo>
                  <a:pt x="172" y="128"/>
                </a:lnTo>
                <a:lnTo>
                  <a:pt x="158" y="139"/>
                </a:lnTo>
                <a:lnTo>
                  <a:pt x="158" y="161"/>
                </a:lnTo>
                <a:lnTo>
                  <a:pt x="149" y="163"/>
                </a:lnTo>
                <a:lnTo>
                  <a:pt x="125" y="139"/>
                </a:lnTo>
                <a:lnTo>
                  <a:pt x="137" y="118"/>
                </a:lnTo>
                <a:lnTo>
                  <a:pt x="127" y="104"/>
                </a:lnTo>
                <a:lnTo>
                  <a:pt x="111" y="106"/>
                </a:lnTo>
                <a:lnTo>
                  <a:pt x="66" y="142"/>
                </a:lnTo>
                <a:lnTo>
                  <a:pt x="66" y="109"/>
                </a:lnTo>
                <a:lnTo>
                  <a:pt x="47" y="102"/>
                </a:lnTo>
                <a:lnTo>
                  <a:pt x="30" y="90"/>
                </a:lnTo>
                <a:lnTo>
                  <a:pt x="42" y="76"/>
                </a:lnTo>
                <a:lnTo>
                  <a:pt x="21" y="59"/>
                </a:lnTo>
                <a:lnTo>
                  <a:pt x="30" y="47"/>
                </a:lnTo>
                <a:lnTo>
                  <a:pt x="14" y="40"/>
                </a:lnTo>
                <a:lnTo>
                  <a:pt x="7" y="28"/>
                </a:lnTo>
                <a:lnTo>
                  <a:pt x="16" y="21"/>
                </a:lnTo>
                <a:lnTo>
                  <a:pt x="45" y="33"/>
                </a:lnTo>
                <a:lnTo>
                  <a:pt x="66" y="38"/>
                </a:lnTo>
                <a:lnTo>
                  <a:pt x="71" y="31"/>
                </a:lnTo>
                <a:lnTo>
                  <a:pt x="52" y="7"/>
                </a:lnTo>
                <a:lnTo>
                  <a:pt x="63" y="0"/>
                </a:lnTo>
                <a:lnTo>
                  <a:pt x="73" y="2"/>
                </a:lnTo>
                <a:lnTo>
                  <a:pt x="99" y="3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" name="Freeform 477"/>
          <p:cNvSpPr/>
          <p:nvPr/>
        </p:nvSpPr>
        <p:spPr bwMode="auto">
          <a:xfrm>
            <a:off x="3549237" y="3399570"/>
            <a:ext cx="60329" cy="49396"/>
          </a:xfrm>
          <a:custGeom>
            <a:avLst/>
            <a:gdLst>
              <a:gd name="T0" fmla="*/ 126 w 149"/>
              <a:gd name="T1" fmla="*/ 18 h 122"/>
              <a:gd name="T2" fmla="*/ 140 w 149"/>
              <a:gd name="T3" fmla="*/ 18 h 122"/>
              <a:gd name="T4" fmla="*/ 130 w 149"/>
              <a:gd name="T5" fmla="*/ 37 h 122"/>
              <a:gd name="T6" fmla="*/ 149 w 149"/>
              <a:gd name="T7" fmla="*/ 56 h 122"/>
              <a:gd name="T8" fmla="*/ 144 w 149"/>
              <a:gd name="T9" fmla="*/ 78 h 122"/>
              <a:gd name="T10" fmla="*/ 135 w 149"/>
              <a:gd name="T11" fmla="*/ 80 h 122"/>
              <a:gd name="T12" fmla="*/ 128 w 149"/>
              <a:gd name="T13" fmla="*/ 85 h 122"/>
              <a:gd name="T14" fmla="*/ 116 w 149"/>
              <a:gd name="T15" fmla="*/ 96 h 122"/>
              <a:gd name="T16" fmla="*/ 109 w 149"/>
              <a:gd name="T17" fmla="*/ 122 h 122"/>
              <a:gd name="T18" fmla="*/ 76 w 149"/>
              <a:gd name="T19" fmla="*/ 104 h 122"/>
              <a:gd name="T20" fmla="*/ 59 w 149"/>
              <a:gd name="T21" fmla="*/ 85 h 122"/>
              <a:gd name="T22" fmla="*/ 45 w 149"/>
              <a:gd name="T23" fmla="*/ 73 h 122"/>
              <a:gd name="T24" fmla="*/ 29 w 149"/>
              <a:gd name="T25" fmla="*/ 56 h 122"/>
              <a:gd name="T26" fmla="*/ 19 w 149"/>
              <a:gd name="T27" fmla="*/ 42 h 122"/>
              <a:gd name="T28" fmla="*/ 0 w 149"/>
              <a:gd name="T29" fmla="*/ 18 h 122"/>
              <a:gd name="T30" fmla="*/ 10 w 149"/>
              <a:gd name="T31" fmla="*/ 0 h 122"/>
              <a:gd name="T32" fmla="*/ 24 w 149"/>
              <a:gd name="T33" fmla="*/ 11 h 122"/>
              <a:gd name="T34" fmla="*/ 31 w 149"/>
              <a:gd name="T35" fmla="*/ 2 h 122"/>
              <a:gd name="T36" fmla="*/ 50 w 149"/>
              <a:gd name="T37" fmla="*/ 0 h 122"/>
              <a:gd name="T38" fmla="*/ 83 w 149"/>
              <a:gd name="T39" fmla="*/ 7 h 122"/>
              <a:gd name="T40" fmla="*/ 109 w 149"/>
              <a:gd name="T41" fmla="*/ 7 h 122"/>
              <a:gd name="T42" fmla="*/ 126 w 149"/>
              <a:gd name="T43" fmla="*/ 1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9" h="122">
                <a:moveTo>
                  <a:pt x="126" y="18"/>
                </a:moveTo>
                <a:lnTo>
                  <a:pt x="140" y="18"/>
                </a:lnTo>
                <a:lnTo>
                  <a:pt x="130" y="37"/>
                </a:lnTo>
                <a:lnTo>
                  <a:pt x="149" y="56"/>
                </a:lnTo>
                <a:lnTo>
                  <a:pt x="144" y="78"/>
                </a:lnTo>
                <a:lnTo>
                  <a:pt x="135" y="80"/>
                </a:lnTo>
                <a:lnTo>
                  <a:pt x="128" y="85"/>
                </a:lnTo>
                <a:lnTo>
                  <a:pt x="116" y="96"/>
                </a:lnTo>
                <a:lnTo>
                  <a:pt x="109" y="122"/>
                </a:lnTo>
                <a:lnTo>
                  <a:pt x="76" y="104"/>
                </a:lnTo>
                <a:lnTo>
                  <a:pt x="59" y="85"/>
                </a:lnTo>
                <a:lnTo>
                  <a:pt x="45" y="73"/>
                </a:lnTo>
                <a:lnTo>
                  <a:pt x="29" y="56"/>
                </a:lnTo>
                <a:lnTo>
                  <a:pt x="19" y="42"/>
                </a:lnTo>
                <a:lnTo>
                  <a:pt x="0" y="18"/>
                </a:lnTo>
                <a:lnTo>
                  <a:pt x="10" y="0"/>
                </a:lnTo>
                <a:lnTo>
                  <a:pt x="24" y="11"/>
                </a:lnTo>
                <a:lnTo>
                  <a:pt x="31" y="2"/>
                </a:lnTo>
                <a:lnTo>
                  <a:pt x="50" y="0"/>
                </a:lnTo>
                <a:lnTo>
                  <a:pt x="83" y="7"/>
                </a:lnTo>
                <a:lnTo>
                  <a:pt x="109" y="7"/>
                </a:lnTo>
                <a:lnTo>
                  <a:pt x="126" y="1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" name="Freeform 478"/>
          <p:cNvSpPr/>
          <p:nvPr/>
        </p:nvSpPr>
        <p:spPr bwMode="auto">
          <a:xfrm>
            <a:off x="4681312" y="3734415"/>
            <a:ext cx="71666" cy="95554"/>
          </a:xfrm>
          <a:custGeom>
            <a:avLst/>
            <a:gdLst>
              <a:gd name="T0" fmla="*/ 177 w 177"/>
              <a:gd name="T1" fmla="*/ 179 h 236"/>
              <a:gd name="T2" fmla="*/ 177 w 177"/>
              <a:gd name="T3" fmla="*/ 210 h 236"/>
              <a:gd name="T4" fmla="*/ 163 w 177"/>
              <a:gd name="T5" fmla="*/ 203 h 236"/>
              <a:gd name="T6" fmla="*/ 165 w 177"/>
              <a:gd name="T7" fmla="*/ 236 h 236"/>
              <a:gd name="T8" fmla="*/ 155 w 177"/>
              <a:gd name="T9" fmla="*/ 215 h 236"/>
              <a:gd name="T10" fmla="*/ 153 w 177"/>
              <a:gd name="T11" fmla="*/ 194 h 236"/>
              <a:gd name="T12" fmla="*/ 144 w 177"/>
              <a:gd name="T13" fmla="*/ 175 h 236"/>
              <a:gd name="T14" fmla="*/ 129 w 177"/>
              <a:gd name="T15" fmla="*/ 151 h 236"/>
              <a:gd name="T16" fmla="*/ 94 w 177"/>
              <a:gd name="T17" fmla="*/ 149 h 236"/>
              <a:gd name="T18" fmla="*/ 96 w 177"/>
              <a:gd name="T19" fmla="*/ 165 h 236"/>
              <a:gd name="T20" fmla="*/ 85 w 177"/>
              <a:gd name="T21" fmla="*/ 189 h 236"/>
              <a:gd name="T22" fmla="*/ 68 w 177"/>
              <a:gd name="T23" fmla="*/ 179 h 236"/>
              <a:gd name="T24" fmla="*/ 63 w 177"/>
              <a:gd name="T25" fmla="*/ 189 h 236"/>
              <a:gd name="T26" fmla="*/ 52 w 177"/>
              <a:gd name="T27" fmla="*/ 184 h 236"/>
              <a:gd name="T28" fmla="*/ 37 w 177"/>
              <a:gd name="T29" fmla="*/ 179 h 236"/>
              <a:gd name="T30" fmla="*/ 30 w 177"/>
              <a:gd name="T31" fmla="*/ 146 h 236"/>
              <a:gd name="T32" fmla="*/ 16 w 177"/>
              <a:gd name="T33" fmla="*/ 116 h 236"/>
              <a:gd name="T34" fmla="*/ 23 w 177"/>
              <a:gd name="T35" fmla="*/ 92 h 236"/>
              <a:gd name="T36" fmla="*/ 0 w 177"/>
              <a:gd name="T37" fmla="*/ 80 h 236"/>
              <a:gd name="T38" fmla="*/ 9 w 177"/>
              <a:gd name="T39" fmla="*/ 66 h 236"/>
              <a:gd name="T40" fmla="*/ 33 w 177"/>
              <a:gd name="T41" fmla="*/ 49 h 236"/>
              <a:gd name="T42" fmla="*/ 4 w 177"/>
              <a:gd name="T43" fmla="*/ 28 h 236"/>
              <a:gd name="T44" fmla="*/ 18 w 177"/>
              <a:gd name="T45" fmla="*/ 0 h 236"/>
              <a:gd name="T46" fmla="*/ 49 w 177"/>
              <a:gd name="T47" fmla="*/ 19 h 236"/>
              <a:gd name="T48" fmla="*/ 68 w 177"/>
              <a:gd name="T49" fmla="*/ 21 h 236"/>
              <a:gd name="T50" fmla="*/ 70 w 177"/>
              <a:gd name="T51" fmla="*/ 49 h 236"/>
              <a:gd name="T52" fmla="*/ 108 w 177"/>
              <a:gd name="T53" fmla="*/ 54 h 236"/>
              <a:gd name="T54" fmla="*/ 144 w 177"/>
              <a:gd name="T55" fmla="*/ 54 h 236"/>
              <a:gd name="T56" fmla="*/ 165 w 177"/>
              <a:gd name="T57" fmla="*/ 61 h 236"/>
              <a:gd name="T58" fmla="*/ 148 w 177"/>
              <a:gd name="T59" fmla="*/ 97 h 236"/>
              <a:gd name="T60" fmla="*/ 129 w 177"/>
              <a:gd name="T61" fmla="*/ 99 h 236"/>
              <a:gd name="T62" fmla="*/ 118 w 177"/>
              <a:gd name="T63" fmla="*/ 120 h 236"/>
              <a:gd name="T64" fmla="*/ 139 w 177"/>
              <a:gd name="T65" fmla="*/ 142 h 236"/>
              <a:gd name="T66" fmla="*/ 146 w 177"/>
              <a:gd name="T67" fmla="*/ 116 h 236"/>
              <a:gd name="T68" fmla="*/ 158 w 177"/>
              <a:gd name="T69" fmla="*/ 116 h 236"/>
              <a:gd name="T70" fmla="*/ 177 w 177"/>
              <a:gd name="T71" fmla="*/ 17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7" h="236">
                <a:moveTo>
                  <a:pt x="177" y="179"/>
                </a:moveTo>
                <a:lnTo>
                  <a:pt x="177" y="210"/>
                </a:lnTo>
                <a:lnTo>
                  <a:pt x="163" y="203"/>
                </a:lnTo>
                <a:lnTo>
                  <a:pt x="165" y="236"/>
                </a:lnTo>
                <a:lnTo>
                  <a:pt x="155" y="215"/>
                </a:lnTo>
                <a:lnTo>
                  <a:pt x="153" y="194"/>
                </a:lnTo>
                <a:lnTo>
                  <a:pt x="144" y="175"/>
                </a:lnTo>
                <a:lnTo>
                  <a:pt x="129" y="151"/>
                </a:lnTo>
                <a:lnTo>
                  <a:pt x="94" y="149"/>
                </a:lnTo>
                <a:lnTo>
                  <a:pt x="96" y="165"/>
                </a:lnTo>
                <a:lnTo>
                  <a:pt x="85" y="189"/>
                </a:lnTo>
                <a:lnTo>
                  <a:pt x="68" y="179"/>
                </a:lnTo>
                <a:lnTo>
                  <a:pt x="63" y="189"/>
                </a:lnTo>
                <a:lnTo>
                  <a:pt x="52" y="184"/>
                </a:lnTo>
                <a:lnTo>
                  <a:pt x="37" y="179"/>
                </a:lnTo>
                <a:lnTo>
                  <a:pt x="30" y="146"/>
                </a:lnTo>
                <a:lnTo>
                  <a:pt x="16" y="116"/>
                </a:lnTo>
                <a:lnTo>
                  <a:pt x="23" y="92"/>
                </a:lnTo>
                <a:lnTo>
                  <a:pt x="0" y="80"/>
                </a:lnTo>
                <a:lnTo>
                  <a:pt x="9" y="66"/>
                </a:lnTo>
                <a:lnTo>
                  <a:pt x="33" y="49"/>
                </a:lnTo>
                <a:lnTo>
                  <a:pt x="4" y="28"/>
                </a:lnTo>
                <a:lnTo>
                  <a:pt x="18" y="0"/>
                </a:lnTo>
                <a:lnTo>
                  <a:pt x="49" y="19"/>
                </a:lnTo>
                <a:lnTo>
                  <a:pt x="68" y="21"/>
                </a:lnTo>
                <a:lnTo>
                  <a:pt x="70" y="49"/>
                </a:lnTo>
                <a:lnTo>
                  <a:pt x="108" y="54"/>
                </a:lnTo>
                <a:lnTo>
                  <a:pt x="144" y="54"/>
                </a:lnTo>
                <a:lnTo>
                  <a:pt x="165" y="61"/>
                </a:lnTo>
                <a:lnTo>
                  <a:pt x="148" y="97"/>
                </a:lnTo>
                <a:lnTo>
                  <a:pt x="129" y="99"/>
                </a:lnTo>
                <a:lnTo>
                  <a:pt x="118" y="120"/>
                </a:lnTo>
                <a:lnTo>
                  <a:pt x="139" y="142"/>
                </a:lnTo>
                <a:lnTo>
                  <a:pt x="146" y="116"/>
                </a:lnTo>
                <a:lnTo>
                  <a:pt x="158" y="116"/>
                </a:lnTo>
                <a:lnTo>
                  <a:pt x="177" y="17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" name="Freeform 479"/>
          <p:cNvSpPr/>
          <p:nvPr/>
        </p:nvSpPr>
        <p:spPr bwMode="auto">
          <a:xfrm>
            <a:off x="3342743" y="3274864"/>
            <a:ext cx="56280" cy="39274"/>
          </a:xfrm>
          <a:custGeom>
            <a:avLst/>
            <a:gdLst>
              <a:gd name="T0" fmla="*/ 31 w 139"/>
              <a:gd name="T1" fmla="*/ 5 h 97"/>
              <a:gd name="T2" fmla="*/ 59 w 139"/>
              <a:gd name="T3" fmla="*/ 10 h 97"/>
              <a:gd name="T4" fmla="*/ 94 w 139"/>
              <a:gd name="T5" fmla="*/ 0 h 97"/>
              <a:gd name="T6" fmla="*/ 118 w 139"/>
              <a:gd name="T7" fmla="*/ 22 h 97"/>
              <a:gd name="T8" fmla="*/ 139 w 139"/>
              <a:gd name="T9" fmla="*/ 33 h 97"/>
              <a:gd name="T10" fmla="*/ 135 w 139"/>
              <a:gd name="T11" fmla="*/ 69 h 97"/>
              <a:gd name="T12" fmla="*/ 125 w 139"/>
              <a:gd name="T13" fmla="*/ 69 h 97"/>
              <a:gd name="T14" fmla="*/ 120 w 139"/>
              <a:gd name="T15" fmla="*/ 97 h 97"/>
              <a:gd name="T16" fmla="*/ 87 w 139"/>
              <a:gd name="T17" fmla="*/ 76 h 97"/>
              <a:gd name="T18" fmla="*/ 68 w 139"/>
              <a:gd name="T19" fmla="*/ 78 h 97"/>
              <a:gd name="T20" fmla="*/ 40 w 139"/>
              <a:gd name="T21" fmla="*/ 55 h 97"/>
              <a:gd name="T22" fmla="*/ 24 w 139"/>
              <a:gd name="T23" fmla="*/ 36 h 97"/>
              <a:gd name="T24" fmla="*/ 5 w 139"/>
              <a:gd name="T25" fmla="*/ 33 h 97"/>
              <a:gd name="T26" fmla="*/ 0 w 139"/>
              <a:gd name="T27" fmla="*/ 17 h 97"/>
              <a:gd name="T28" fmla="*/ 31 w 139"/>
              <a:gd name="T29" fmla="*/ 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97">
                <a:moveTo>
                  <a:pt x="31" y="5"/>
                </a:moveTo>
                <a:lnTo>
                  <a:pt x="59" y="10"/>
                </a:lnTo>
                <a:lnTo>
                  <a:pt x="94" y="0"/>
                </a:lnTo>
                <a:lnTo>
                  <a:pt x="118" y="22"/>
                </a:lnTo>
                <a:lnTo>
                  <a:pt x="139" y="33"/>
                </a:lnTo>
                <a:lnTo>
                  <a:pt x="135" y="69"/>
                </a:lnTo>
                <a:lnTo>
                  <a:pt x="125" y="69"/>
                </a:lnTo>
                <a:lnTo>
                  <a:pt x="120" y="97"/>
                </a:lnTo>
                <a:lnTo>
                  <a:pt x="87" y="76"/>
                </a:lnTo>
                <a:lnTo>
                  <a:pt x="68" y="78"/>
                </a:lnTo>
                <a:lnTo>
                  <a:pt x="40" y="55"/>
                </a:lnTo>
                <a:lnTo>
                  <a:pt x="24" y="36"/>
                </a:lnTo>
                <a:lnTo>
                  <a:pt x="5" y="33"/>
                </a:lnTo>
                <a:lnTo>
                  <a:pt x="0" y="17"/>
                </a:lnTo>
                <a:lnTo>
                  <a:pt x="31" y="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" name="Freeform 480"/>
          <p:cNvSpPr/>
          <p:nvPr/>
        </p:nvSpPr>
        <p:spPr bwMode="auto">
          <a:xfrm>
            <a:off x="3217227" y="3919045"/>
            <a:ext cx="119848" cy="87051"/>
          </a:xfrm>
          <a:custGeom>
            <a:avLst/>
            <a:gdLst>
              <a:gd name="T0" fmla="*/ 102 w 296"/>
              <a:gd name="T1" fmla="*/ 213 h 215"/>
              <a:gd name="T2" fmla="*/ 76 w 296"/>
              <a:gd name="T3" fmla="*/ 203 h 215"/>
              <a:gd name="T4" fmla="*/ 59 w 296"/>
              <a:gd name="T5" fmla="*/ 206 h 215"/>
              <a:gd name="T6" fmla="*/ 45 w 296"/>
              <a:gd name="T7" fmla="*/ 215 h 215"/>
              <a:gd name="T8" fmla="*/ 26 w 296"/>
              <a:gd name="T9" fmla="*/ 206 h 215"/>
              <a:gd name="T10" fmla="*/ 22 w 296"/>
              <a:gd name="T11" fmla="*/ 194 h 215"/>
              <a:gd name="T12" fmla="*/ 3 w 296"/>
              <a:gd name="T13" fmla="*/ 184 h 215"/>
              <a:gd name="T14" fmla="*/ 0 w 296"/>
              <a:gd name="T15" fmla="*/ 163 h 215"/>
              <a:gd name="T16" fmla="*/ 12 w 296"/>
              <a:gd name="T17" fmla="*/ 147 h 215"/>
              <a:gd name="T18" fmla="*/ 10 w 296"/>
              <a:gd name="T19" fmla="*/ 132 h 215"/>
              <a:gd name="T20" fmla="*/ 41 w 296"/>
              <a:gd name="T21" fmla="*/ 102 h 215"/>
              <a:gd name="T22" fmla="*/ 48 w 296"/>
              <a:gd name="T23" fmla="*/ 73 h 215"/>
              <a:gd name="T24" fmla="*/ 57 w 296"/>
              <a:gd name="T25" fmla="*/ 64 h 215"/>
              <a:gd name="T26" fmla="*/ 76 w 296"/>
              <a:gd name="T27" fmla="*/ 69 h 215"/>
              <a:gd name="T28" fmla="*/ 93 w 296"/>
              <a:gd name="T29" fmla="*/ 61 h 215"/>
              <a:gd name="T30" fmla="*/ 97 w 296"/>
              <a:gd name="T31" fmla="*/ 52 h 215"/>
              <a:gd name="T32" fmla="*/ 128 w 296"/>
              <a:gd name="T33" fmla="*/ 33 h 215"/>
              <a:gd name="T34" fmla="*/ 135 w 296"/>
              <a:gd name="T35" fmla="*/ 21 h 215"/>
              <a:gd name="T36" fmla="*/ 171 w 296"/>
              <a:gd name="T37" fmla="*/ 5 h 215"/>
              <a:gd name="T38" fmla="*/ 192 w 296"/>
              <a:gd name="T39" fmla="*/ 0 h 215"/>
              <a:gd name="T40" fmla="*/ 201 w 296"/>
              <a:gd name="T41" fmla="*/ 7 h 215"/>
              <a:gd name="T42" fmla="*/ 227 w 296"/>
              <a:gd name="T43" fmla="*/ 7 h 215"/>
              <a:gd name="T44" fmla="*/ 222 w 296"/>
              <a:gd name="T45" fmla="*/ 26 h 215"/>
              <a:gd name="T46" fmla="*/ 230 w 296"/>
              <a:gd name="T47" fmla="*/ 45 h 215"/>
              <a:gd name="T48" fmla="*/ 251 w 296"/>
              <a:gd name="T49" fmla="*/ 69 h 215"/>
              <a:gd name="T50" fmla="*/ 251 w 296"/>
              <a:gd name="T51" fmla="*/ 87 h 215"/>
              <a:gd name="T52" fmla="*/ 296 w 296"/>
              <a:gd name="T53" fmla="*/ 97 h 215"/>
              <a:gd name="T54" fmla="*/ 296 w 296"/>
              <a:gd name="T55" fmla="*/ 123 h 215"/>
              <a:gd name="T56" fmla="*/ 286 w 296"/>
              <a:gd name="T57" fmla="*/ 135 h 215"/>
              <a:gd name="T58" fmla="*/ 267 w 296"/>
              <a:gd name="T59" fmla="*/ 139 h 215"/>
              <a:gd name="T60" fmla="*/ 260 w 296"/>
              <a:gd name="T61" fmla="*/ 156 h 215"/>
              <a:gd name="T62" fmla="*/ 246 w 296"/>
              <a:gd name="T63" fmla="*/ 161 h 215"/>
              <a:gd name="T64" fmla="*/ 213 w 296"/>
              <a:gd name="T65" fmla="*/ 161 h 215"/>
              <a:gd name="T66" fmla="*/ 194 w 296"/>
              <a:gd name="T67" fmla="*/ 156 h 215"/>
              <a:gd name="T68" fmla="*/ 182 w 296"/>
              <a:gd name="T69" fmla="*/ 163 h 215"/>
              <a:gd name="T70" fmla="*/ 166 w 296"/>
              <a:gd name="T71" fmla="*/ 161 h 215"/>
              <a:gd name="T72" fmla="*/ 100 w 296"/>
              <a:gd name="T73" fmla="*/ 163 h 215"/>
              <a:gd name="T74" fmla="*/ 97 w 296"/>
              <a:gd name="T75" fmla="*/ 184 h 215"/>
              <a:gd name="T76" fmla="*/ 102 w 296"/>
              <a:gd name="T77" fmla="*/ 21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6" h="215">
                <a:moveTo>
                  <a:pt x="102" y="213"/>
                </a:moveTo>
                <a:lnTo>
                  <a:pt x="76" y="203"/>
                </a:lnTo>
                <a:lnTo>
                  <a:pt x="59" y="206"/>
                </a:lnTo>
                <a:lnTo>
                  <a:pt x="45" y="215"/>
                </a:lnTo>
                <a:lnTo>
                  <a:pt x="26" y="206"/>
                </a:lnTo>
                <a:lnTo>
                  <a:pt x="22" y="194"/>
                </a:lnTo>
                <a:lnTo>
                  <a:pt x="3" y="184"/>
                </a:lnTo>
                <a:lnTo>
                  <a:pt x="0" y="163"/>
                </a:lnTo>
                <a:lnTo>
                  <a:pt x="12" y="147"/>
                </a:lnTo>
                <a:lnTo>
                  <a:pt x="10" y="132"/>
                </a:lnTo>
                <a:lnTo>
                  <a:pt x="41" y="102"/>
                </a:lnTo>
                <a:lnTo>
                  <a:pt x="48" y="73"/>
                </a:lnTo>
                <a:lnTo>
                  <a:pt x="57" y="64"/>
                </a:lnTo>
                <a:lnTo>
                  <a:pt x="76" y="69"/>
                </a:lnTo>
                <a:lnTo>
                  <a:pt x="93" y="61"/>
                </a:lnTo>
                <a:lnTo>
                  <a:pt x="97" y="52"/>
                </a:lnTo>
                <a:lnTo>
                  <a:pt x="128" y="33"/>
                </a:lnTo>
                <a:lnTo>
                  <a:pt x="135" y="21"/>
                </a:lnTo>
                <a:lnTo>
                  <a:pt x="171" y="5"/>
                </a:lnTo>
                <a:lnTo>
                  <a:pt x="192" y="0"/>
                </a:lnTo>
                <a:lnTo>
                  <a:pt x="201" y="7"/>
                </a:lnTo>
                <a:lnTo>
                  <a:pt x="227" y="7"/>
                </a:lnTo>
                <a:lnTo>
                  <a:pt x="222" y="26"/>
                </a:lnTo>
                <a:lnTo>
                  <a:pt x="230" y="45"/>
                </a:lnTo>
                <a:lnTo>
                  <a:pt x="251" y="69"/>
                </a:lnTo>
                <a:lnTo>
                  <a:pt x="251" y="87"/>
                </a:lnTo>
                <a:lnTo>
                  <a:pt x="296" y="97"/>
                </a:lnTo>
                <a:lnTo>
                  <a:pt x="296" y="123"/>
                </a:lnTo>
                <a:lnTo>
                  <a:pt x="286" y="135"/>
                </a:lnTo>
                <a:lnTo>
                  <a:pt x="267" y="139"/>
                </a:lnTo>
                <a:lnTo>
                  <a:pt x="260" y="156"/>
                </a:lnTo>
                <a:lnTo>
                  <a:pt x="246" y="161"/>
                </a:lnTo>
                <a:lnTo>
                  <a:pt x="213" y="161"/>
                </a:lnTo>
                <a:lnTo>
                  <a:pt x="194" y="156"/>
                </a:lnTo>
                <a:lnTo>
                  <a:pt x="182" y="163"/>
                </a:lnTo>
                <a:lnTo>
                  <a:pt x="166" y="161"/>
                </a:lnTo>
                <a:lnTo>
                  <a:pt x="100" y="163"/>
                </a:lnTo>
                <a:lnTo>
                  <a:pt x="97" y="184"/>
                </a:lnTo>
                <a:lnTo>
                  <a:pt x="102" y="21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" name="Freeform 481"/>
          <p:cNvSpPr/>
          <p:nvPr/>
        </p:nvSpPr>
        <p:spPr bwMode="auto">
          <a:xfrm>
            <a:off x="3653699" y="3418600"/>
            <a:ext cx="96364" cy="56280"/>
          </a:xfrm>
          <a:custGeom>
            <a:avLst/>
            <a:gdLst>
              <a:gd name="T0" fmla="*/ 9 w 238"/>
              <a:gd name="T1" fmla="*/ 0 h 139"/>
              <a:gd name="T2" fmla="*/ 21 w 238"/>
              <a:gd name="T3" fmla="*/ 19 h 139"/>
              <a:gd name="T4" fmla="*/ 35 w 238"/>
              <a:gd name="T5" fmla="*/ 16 h 139"/>
              <a:gd name="T6" fmla="*/ 66 w 238"/>
              <a:gd name="T7" fmla="*/ 23 h 139"/>
              <a:gd name="T8" fmla="*/ 123 w 238"/>
              <a:gd name="T9" fmla="*/ 26 h 139"/>
              <a:gd name="T10" fmla="*/ 142 w 238"/>
              <a:gd name="T11" fmla="*/ 14 h 139"/>
              <a:gd name="T12" fmla="*/ 187 w 238"/>
              <a:gd name="T13" fmla="*/ 2 h 139"/>
              <a:gd name="T14" fmla="*/ 215 w 238"/>
              <a:gd name="T15" fmla="*/ 21 h 139"/>
              <a:gd name="T16" fmla="*/ 238 w 238"/>
              <a:gd name="T17" fmla="*/ 26 h 139"/>
              <a:gd name="T18" fmla="*/ 217 w 238"/>
              <a:gd name="T19" fmla="*/ 45 h 139"/>
              <a:gd name="T20" fmla="*/ 203 w 238"/>
              <a:gd name="T21" fmla="*/ 78 h 139"/>
              <a:gd name="T22" fmla="*/ 215 w 238"/>
              <a:gd name="T23" fmla="*/ 104 h 139"/>
              <a:gd name="T24" fmla="*/ 182 w 238"/>
              <a:gd name="T25" fmla="*/ 99 h 139"/>
              <a:gd name="T26" fmla="*/ 144 w 238"/>
              <a:gd name="T27" fmla="*/ 113 h 139"/>
              <a:gd name="T28" fmla="*/ 144 w 238"/>
              <a:gd name="T29" fmla="*/ 135 h 139"/>
              <a:gd name="T30" fmla="*/ 109 w 238"/>
              <a:gd name="T31" fmla="*/ 139 h 139"/>
              <a:gd name="T32" fmla="*/ 80 w 238"/>
              <a:gd name="T33" fmla="*/ 123 h 139"/>
              <a:gd name="T34" fmla="*/ 49 w 238"/>
              <a:gd name="T35" fmla="*/ 137 h 139"/>
              <a:gd name="T36" fmla="*/ 21 w 238"/>
              <a:gd name="T37" fmla="*/ 135 h 139"/>
              <a:gd name="T38" fmla="*/ 19 w 238"/>
              <a:gd name="T39" fmla="*/ 104 h 139"/>
              <a:gd name="T40" fmla="*/ 0 w 238"/>
              <a:gd name="T41" fmla="*/ 90 h 139"/>
              <a:gd name="T42" fmla="*/ 5 w 238"/>
              <a:gd name="T43" fmla="*/ 83 h 139"/>
              <a:gd name="T44" fmla="*/ 2 w 238"/>
              <a:gd name="T45" fmla="*/ 78 h 139"/>
              <a:gd name="T46" fmla="*/ 7 w 238"/>
              <a:gd name="T47" fmla="*/ 64 h 139"/>
              <a:gd name="T48" fmla="*/ 23 w 238"/>
              <a:gd name="T49" fmla="*/ 49 h 139"/>
              <a:gd name="T50" fmla="*/ 5 w 238"/>
              <a:gd name="T51" fmla="*/ 28 h 139"/>
              <a:gd name="T52" fmla="*/ 0 w 238"/>
              <a:gd name="T53" fmla="*/ 12 h 139"/>
              <a:gd name="T54" fmla="*/ 9 w 238"/>
              <a:gd name="T5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8" h="139">
                <a:moveTo>
                  <a:pt x="9" y="0"/>
                </a:moveTo>
                <a:lnTo>
                  <a:pt x="21" y="19"/>
                </a:lnTo>
                <a:lnTo>
                  <a:pt x="35" y="16"/>
                </a:lnTo>
                <a:lnTo>
                  <a:pt x="66" y="23"/>
                </a:lnTo>
                <a:lnTo>
                  <a:pt x="123" y="26"/>
                </a:lnTo>
                <a:lnTo>
                  <a:pt x="142" y="14"/>
                </a:lnTo>
                <a:lnTo>
                  <a:pt x="187" y="2"/>
                </a:lnTo>
                <a:lnTo>
                  <a:pt x="215" y="21"/>
                </a:lnTo>
                <a:lnTo>
                  <a:pt x="238" y="26"/>
                </a:lnTo>
                <a:lnTo>
                  <a:pt x="217" y="45"/>
                </a:lnTo>
                <a:lnTo>
                  <a:pt x="203" y="78"/>
                </a:lnTo>
                <a:lnTo>
                  <a:pt x="215" y="104"/>
                </a:lnTo>
                <a:lnTo>
                  <a:pt x="182" y="99"/>
                </a:lnTo>
                <a:lnTo>
                  <a:pt x="144" y="113"/>
                </a:lnTo>
                <a:lnTo>
                  <a:pt x="144" y="135"/>
                </a:lnTo>
                <a:lnTo>
                  <a:pt x="109" y="139"/>
                </a:lnTo>
                <a:lnTo>
                  <a:pt x="80" y="123"/>
                </a:lnTo>
                <a:lnTo>
                  <a:pt x="49" y="137"/>
                </a:lnTo>
                <a:lnTo>
                  <a:pt x="21" y="135"/>
                </a:lnTo>
                <a:lnTo>
                  <a:pt x="19" y="104"/>
                </a:lnTo>
                <a:lnTo>
                  <a:pt x="0" y="90"/>
                </a:lnTo>
                <a:lnTo>
                  <a:pt x="5" y="83"/>
                </a:lnTo>
                <a:lnTo>
                  <a:pt x="2" y="78"/>
                </a:lnTo>
                <a:lnTo>
                  <a:pt x="7" y="64"/>
                </a:lnTo>
                <a:lnTo>
                  <a:pt x="23" y="49"/>
                </a:lnTo>
                <a:lnTo>
                  <a:pt x="5" y="28"/>
                </a:lnTo>
                <a:lnTo>
                  <a:pt x="0" y="12"/>
                </a:lnTo>
                <a:lnTo>
                  <a:pt x="9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" name="Freeform 482"/>
          <p:cNvSpPr/>
          <p:nvPr/>
        </p:nvSpPr>
        <p:spPr bwMode="auto">
          <a:xfrm>
            <a:off x="3756946" y="4192751"/>
            <a:ext cx="27937" cy="33606"/>
          </a:xfrm>
          <a:custGeom>
            <a:avLst/>
            <a:gdLst>
              <a:gd name="T0" fmla="*/ 12 w 69"/>
              <a:gd name="T1" fmla="*/ 83 h 83"/>
              <a:gd name="T2" fmla="*/ 9 w 69"/>
              <a:gd name="T3" fmla="*/ 35 h 83"/>
              <a:gd name="T4" fmla="*/ 0 w 69"/>
              <a:gd name="T5" fmla="*/ 19 h 83"/>
              <a:gd name="T6" fmla="*/ 24 w 69"/>
              <a:gd name="T7" fmla="*/ 21 h 83"/>
              <a:gd name="T8" fmla="*/ 35 w 69"/>
              <a:gd name="T9" fmla="*/ 0 h 83"/>
              <a:gd name="T10" fmla="*/ 57 w 69"/>
              <a:gd name="T11" fmla="*/ 2 h 83"/>
              <a:gd name="T12" fmla="*/ 59 w 69"/>
              <a:gd name="T13" fmla="*/ 16 h 83"/>
              <a:gd name="T14" fmla="*/ 66 w 69"/>
              <a:gd name="T15" fmla="*/ 26 h 83"/>
              <a:gd name="T16" fmla="*/ 69 w 69"/>
              <a:gd name="T17" fmla="*/ 38 h 83"/>
              <a:gd name="T18" fmla="*/ 59 w 69"/>
              <a:gd name="T19" fmla="*/ 45 h 83"/>
              <a:gd name="T20" fmla="*/ 43 w 69"/>
              <a:gd name="T21" fmla="*/ 66 h 83"/>
              <a:gd name="T22" fmla="*/ 28 w 69"/>
              <a:gd name="T23" fmla="*/ 80 h 83"/>
              <a:gd name="T24" fmla="*/ 12 w 69"/>
              <a:gd name="T25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83">
                <a:moveTo>
                  <a:pt x="12" y="83"/>
                </a:moveTo>
                <a:lnTo>
                  <a:pt x="9" y="35"/>
                </a:lnTo>
                <a:lnTo>
                  <a:pt x="0" y="19"/>
                </a:lnTo>
                <a:lnTo>
                  <a:pt x="24" y="21"/>
                </a:lnTo>
                <a:lnTo>
                  <a:pt x="35" y="0"/>
                </a:lnTo>
                <a:lnTo>
                  <a:pt x="57" y="2"/>
                </a:lnTo>
                <a:lnTo>
                  <a:pt x="59" y="16"/>
                </a:lnTo>
                <a:lnTo>
                  <a:pt x="66" y="26"/>
                </a:lnTo>
                <a:lnTo>
                  <a:pt x="69" y="38"/>
                </a:lnTo>
                <a:lnTo>
                  <a:pt x="59" y="45"/>
                </a:lnTo>
                <a:lnTo>
                  <a:pt x="43" y="66"/>
                </a:lnTo>
                <a:lnTo>
                  <a:pt x="28" y="80"/>
                </a:lnTo>
                <a:lnTo>
                  <a:pt x="12" y="8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8" name="Freeform 483"/>
          <p:cNvSpPr/>
          <p:nvPr/>
        </p:nvSpPr>
        <p:spPr bwMode="auto">
          <a:xfrm>
            <a:off x="2214717" y="4307740"/>
            <a:ext cx="188679" cy="210544"/>
          </a:xfrm>
          <a:custGeom>
            <a:avLst/>
            <a:gdLst>
              <a:gd name="T0" fmla="*/ 260 w 466"/>
              <a:gd name="T1" fmla="*/ 484 h 520"/>
              <a:gd name="T2" fmla="*/ 215 w 466"/>
              <a:gd name="T3" fmla="*/ 484 h 520"/>
              <a:gd name="T4" fmla="*/ 201 w 466"/>
              <a:gd name="T5" fmla="*/ 515 h 520"/>
              <a:gd name="T6" fmla="*/ 177 w 466"/>
              <a:gd name="T7" fmla="*/ 486 h 520"/>
              <a:gd name="T8" fmla="*/ 128 w 466"/>
              <a:gd name="T9" fmla="*/ 477 h 520"/>
              <a:gd name="T10" fmla="*/ 95 w 466"/>
              <a:gd name="T11" fmla="*/ 512 h 520"/>
              <a:gd name="T12" fmla="*/ 66 w 466"/>
              <a:gd name="T13" fmla="*/ 520 h 520"/>
              <a:gd name="T14" fmla="*/ 52 w 466"/>
              <a:gd name="T15" fmla="*/ 463 h 520"/>
              <a:gd name="T16" fmla="*/ 31 w 466"/>
              <a:gd name="T17" fmla="*/ 418 h 520"/>
              <a:gd name="T18" fmla="*/ 43 w 466"/>
              <a:gd name="T19" fmla="*/ 380 h 520"/>
              <a:gd name="T20" fmla="*/ 24 w 466"/>
              <a:gd name="T21" fmla="*/ 361 h 520"/>
              <a:gd name="T22" fmla="*/ 19 w 466"/>
              <a:gd name="T23" fmla="*/ 333 h 520"/>
              <a:gd name="T24" fmla="*/ 0 w 466"/>
              <a:gd name="T25" fmla="*/ 307 h 520"/>
              <a:gd name="T26" fmla="*/ 24 w 466"/>
              <a:gd name="T27" fmla="*/ 264 h 520"/>
              <a:gd name="T28" fmla="*/ 7 w 466"/>
              <a:gd name="T29" fmla="*/ 231 h 520"/>
              <a:gd name="T30" fmla="*/ 17 w 466"/>
              <a:gd name="T31" fmla="*/ 217 h 520"/>
              <a:gd name="T32" fmla="*/ 10 w 466"/>
              <a:gd name="T33" fmla="*/ 203 h 520"/>
              <a:gd name="T34" fmla="*/ 24 w 466"/>
              <a:gd name="T35" fmla="*/ 184 h 520"/>
              <a:gd name="T36" fmla="*/ 24 w 466"/>
              <a:gd name="T37" fmla="*/ 151 h 520"/>
              <a:gd name="T38" fmla="*/ 26 w 466"/>
              <a:gd name="T39" fmla="*/ 122 h 520"/>
              <a:gd name="T40" fmla="*/ 36 w 466"/>
              <a:gd name="T41" fmla="*/ 111 h 520"/>
              <a:gd name="T42" fmla="*/ 0 w 466"/>
              <a:gd name="T43" fmla="*/ 47 h 520"/>
              <a:gd name="T44" fmla="*/ 31 w 466"/>
              <a:gd name="T45" fmla="*/ 49 h 520"/>
              <a:gd name="T46" fmla="*/ 50 w 466"/>
              <a:gd name="T47" fmla="*/ 49 h 520"/>
              <a:gd name="T48" fmla="*/ 59 w 466"/>
              <a:gd name="T49" fmla="*/ 37 h 520"/>
              <a:gd name="T50" fmla="*/ 92 w 466"/>
              <a:gd name="T51" fmla="*/ 21 h 520"/>
              <a:gd name="T52" fmla="*/ 114 w 466"/>
              <a:gd name="T53" fmla="*/ 7 h 520"/>
              <a:gd name="T54" fmla="*/ 163 w 466"/>
              <a:gd name="T55" fmla="*/ 0 h 520"/>
              <a:gd name="T56" fmla="*/ 158 w 466"/>
              <a:gd name="T57" fmla="*/ 30 h 520"/>
              <a:gd name="T58" fmla="*/ 163 w 466"/>
              <a:gd name="T59" fmla="*/ 44 h 520"/>
              <a:gd name="T60" fmla="*/ 161 w 466"/>
              <a:gd name="T61" fmla="*/ 70 h 520"/>
              <a:gd name="T62" fmla="*/ 203 w 466"/>
              <a:gd name="T63" fmla="*/ 106 h 520"/>
              <a:gd name="T64" fmla="*/ 246 w 466"/>
              <a:gd name="T65" fmla="*/ 113 h 520"/>
              <a:gd name="T66" fmla="*/ 262 w 466"/>
              <a:gd name="T67" fmla="*/ 127 h 520"/>
              <a:gd name="T68" fmla="*/ 288 w 466"/>
              <a:gd name="T69" fmla="*/ 134 h 520"/>
              <a:gd name="T70" fmla="*/ 303 w 466"/>
              <a:gd name="T71" fmla="*/ 146 h 520"/>
              <a:gd name="T72" fmla="*/ 329 w 466"/>
              <a:gd name="T73" fmla="*/ 146 h 520"/>
              <a:gd name="T74" fmla="*/ 350 w 466"/>
              <a:gd name="T75" fmla="*/ 158 h 520"/>
              <a:gd name="T76" fmla="*/ 352 w 466"/>
              <a:gd name="T77" fmla="*/ 179 h 520"/>
              <a:gd name="T78" fmla="*/ 359 w 466"/>
              <a:gd name="T79" fmla="*/ 191 h 520"/>
              <a:gd name="T80" fmla="*/ 359 w 466"/>
              <a:gd name="T81" fmla="*/ 208 h 520"/>
              <a:gd name="T82" fmla="*/ 347 w 466"/>
              <a:gd name="T83" fmla="*/ 208 h 520"/>
              <a:gd name="T84" fmla="*/ 364 w 466"/>
              <a:gd name="T85" fmla="*/ 255 h 520"/>
              <a:gd name="T86" fmla="*/ 437 w 466"/>
              <a:gd name="T87" fmla="*/ 255 h 520"/>
              <a:gd name="T88" fmla="*/ 433 w 466"/>
              <a:gd name="T89" fmla="*/ 278 h 520"/>
              <a:gd name="T90" fmla="*/ 435 w 466"/>
              <a:gd name="T91" fmla="*/ 295 h 520"/>
              <a:gd name="T92" fmla="*/ 456 w 466"/>
              <a:gd name="T93" fmla="*/ 304 h 520"/>
              <a:gd name="T94" fmla="*/ 466 w 466"/>
              <a:gd name="T95" fmla="*/ 330 h 520"/>
              <a:gd name="T96" fmla="*/ 459 w 466"/>
              <a:gd name="T97" fmla="*/ 361 h 520"/>
              <a:gd name="T98" fmla="*/ 449 w 466"/>
              <a:gd name="T99" fmla="*/ 378 h 520"/>
              <a:gd name="T100" fmla="*/ 451 w 466"/>
              <a:gd name="T101" fmla="*/ 401 h 520"/>
              <a:gd name="T102" fmla="*/ 440 w 466"/>
              <a:gd name="T103" fmla="*/ 411 h 520"/>
              <a:gd name="T104" fmla="*/ 440 w 466"/>
              <a:gd name="T105" fmla="*/ 397 h 520"/>
              <a:gd name="T106" fmla="*/ 404 w 466"/>
              <a:gd name="T107" fmla="*/ 378 h 520"/>
              <a:gd name="T108" fmla="*/ 369 w 466"/>
              <a:gd name="T109" fmla="*/ 378 h 520"/>
              <a:gd name="T110" fmla="*/ 300 w 466"/>
              <a:gd name="T111" fmla="*/ 387 h 520"/>
              <a:gd name="T112" fmla="*/ 281 w 466"/>
              <a:gd name="T113" fmla="*/ 423 h 520"/>
              <a:gd name="T114" fmla="*/ 281 w 466"/>
              <a:gd name="T115" fmla="*/ 444 h 520"/>
              <a:gd name="T116" fmla="*/ 265 w 466"/>
              <a:gd name="T117" fmla="*/ 494 h 520"/>
              <a:gd name="T118" fmla="*/ 260 w 466"/>
              <a:gd name="T119" fmla="*/ 484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6" h="520">
                <a:moveTo>
                  <a:pt x="260" y="484"/>
                </a:moveTo>
                <a:lnTo>
                  <a:pt x="215" y="484"/>
                </a:lnTo>
                <a:lnTo>
                  <a:pt x="201" y="515"/>
                </a:lnTo>
                <a:lnTo>
                  <a:pt x="177" y="486"/>
                </a:lnTo>
                <a:lnTo>
                  <a:pt x="128" y="477"/>
                </a:lnTo>
                <a:lnTo>
                  <a:pt x="95" y="512"/>
                </a:lnTo>
                <a:lnTo>
                  <a:pt x="66" y="520"/>
                </a:lnTo>
                <a:lnTo>
                  <a:pt x="52" y="463"/>
                </a:lnTo>
                <a:lnTo>
                  <a:pt x="31" y="418"/>
                </a:lnTo>
                <a:lnTo>
                  <a:pt x="43" y="380"/>
                </a:lnTo>
                <a:lnTo>
                  <a:pt x="24" y="361"/>
                </a:lnTo>
                <a:lnTo>
                  <a:pt x="19" y="333"/>
                </a:lnTo>
                <a:lnTo>
                  <a:pt x="0" y="307"/>
                </a:lnTo>
                <a:lnTo>
                  <a:pt x="24" y="264"/>
                </a:lnTo>
                <a:lnTo>
                  <a:pt x="7" y="231"/>
                </a:lnTo>
                <a:lnTo>
                  <a:pt x="17" y="217"/>
                </a:lnTo>
                <a:lnTo>
                  <a:pt x="10" y="203"/>
                </a:lnTo>
                <a:lnTo>
                  <a:pt x="24" y="184"/>
                </a:lnTo>
                <a:lnTo>
                  <a:pt x="24" y="151"/>
                </a:lnTo>
                <a:lnTo>
                  <a:pt x="26" y="122"/>
                </a:lnTo>
                <a:lnTo>
                  <a:pt x="36" y="111"/>
                </a:lnTo>
                <a:lnTo>
                  <a:pt x="0" y="47"/>
                </a:lnTo>
                <a:lnTo>
                  <a:pt x="31" y="49"/>
                </a:lnTo>
                <a:lnTo>
                  <a:pt x="50" y="49"/>
                </a:lnTo>
                <a:lnTo>
                  <a:pt x="59" y="37"/>
                </a:lnTo>
                <a:lnTo>
                  <a:pt x="92" y="21"/>
                </a:lnTo>
                <a:lnTo>
                  <a:pt x="114" y="7"/>
                </a:lnTo>
                <a:lnTo>
                  <a:pt x="163" y="0"/>
                </a:lnTo>
                <a:lnTo>
                  <a:pt x="158" y="30"/>
                </a:lnTo>
                <a:lnTo>
                  <a:pt x="163" y="44"/>
                </a:lnTo>
                <a:lnTo>
                  <a:pt x="161" y="70"/>
                </a:lnTo>
                <a:lnTo>
                  <a:pt x="203" y="106"/>
                </a:lnTo>
                <a:lnTo>
                  <a:pt x="246" y="113"/>
                </a:lnTo>
                <a:lnTo>
                  <a:pt x="262" y="127"/>
                </a:lnTo>
                <a:lnTo>
                  <a:pt x="288" y="134"/>
                </a:lnTo>
                <a:lnTo>
                  <a:pt x="303" y="146"/>
                </a:lnTo>
                <a:lnTo>
                  <a:pt x="329" y="146"/>
                </a:lnTo>
                <a:lnTo>
                  <a:pt x="350" y="158"/>
                </a:lnTo>
                <a:lnTo>
                  <a:pt x="352" y="179"/>
                </a:lnTo>
                <a:lnTo>
                  <a:pt x="359" y="191"/>
                </a:lnTo>
                <a:lnTo>
                  <a:pt x="359" y="208"/>
                </a:lnTo>
                <a:lnTo>
                  <a:pt x="347" y="208"/>
                </a:lnTo>
                <a:lnTo>
                  <a:pt x="364" y="255"/>
                </a:lnTo>
                <a:lnTo>
                  <a:pt x="437" y="255"/>
                </a:lnTo>
                <a:lnTo>
                  <a:pt x="433" y="278"/>
                </a:lnTo>
                <a:lnTo>
                  <a:pt x="435" y="295"/>
                </a:lnTo>
                <a:lnTo>
                  <a:pt x="456" y="304"/>
                </a:lnTo>
                <a:lnTo>
                  <a:pt x="466" y="330"/>
                </a:lnTo>
                <a:lnTo>
                  <a:pt x="459" y="361"/>
                </a:lnTo>
                <a:lnTo>
                  <a:pt x="449" y="378"/>
                </a:lnTo>
                <a:lnTo>
                  <a:pt x="451" y="401"/>
                </a:lnTo>
                <a:lnTo>
                  <a:pt x="440" y="411"/>
                </a:lnTo>
                <a:lnTo>
                  <a:pt x="440" y="397"/>
                </a:lnTo>
                <a:lnTo>
                  <a:pt x="404" y="378"/>
                </a:lnTo>
                <a:lnTo>
                  <a:pt x="369" y="378"/>
                </a:lnTo>
                <a:lnTo>
                  <a:pt x="300" y="387"/>
                </a:lnTo>
                <a:lnTo>
                  <a:pt x="281" y="423"/>
                </a:lnTo>
                <a:lnTo>
                  <a:pt x="281" y="444"/>
                </a:lnTo>
                <a:lnTo>
                  <a:pt x="265" y="494"/>
                </a:lnTo>
                <a:lnTo>
                  <a:pt x="260" y="48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9" name="Freeform 484"/>
          <p:cNvSpPr/>
          <p:nvPr/>
        </p:nvSpPr>
        <p:spPr bwMode="auto">
          <a:xfrm>
            <a:off x="4692648" y="3703643"/>
            <a:ext cx="51422" cy="26723"/>
          </a:xfrm>
          <a:custGeom>
            <a:avLst/>
            <a:gdLst>
              <a:gd name="T0" fmla="*/ 111 w 127"/>
              <a:gd name="T1" fmla="*/ 21 h 66"/>
              <a:gd name="T2" fmla="*/ 127 w 127"/>
              <a:gd name="T3" fmla="*/ 36 h 66"/>
              <a:gd name="T4" fmla="*/ 125 w 127"/>
              <a:gd name="T5" fmla="*/ 62 h 66"/>
              <a:gd name="T6" fmla="*/ 92 w 127"/>
              <a:gd name="T7" fmla="*/ 62 h 66"/>
              <a:gd name="T8" fmla="*/ 61 w 127"/>
              <a:gd name="T9" fmla="*/ 59 h 66"/>
              <a:gd name="T10" fmla="*/ 35 w 127"/>
              <a:gd name="T11" fmla="*/ 66 h 66"/>
              <a:gd name="T12" fmla="*/ 0 w 127"/>
              <a:gd name="T13" fmla="*/ 50 h 66"/>
              <a:gd name="T14" fmla="*/ 0 w 127"/>
              <a:gd name="T15" fmla="*/ 40 h 66"/>
              <a:gd name="T16" fmla="*/ 26 w 127"/>
              <a:gd name="T17" fmla="*/ 10 h 66"/>
              <a:gd name="T18" fmla="*/ 47 w 127"/>
              <a:gd name="T19" fmla="*/ 0 h 66"/>
              <a:gd name="T20" fmla="*/ 73 w 127"/>
              <a:gd name="T21" fmla="*/ 10 h 66"/>
              <a:gd name="T22" fmla="*/ 94 w 127"/>
              <a:gd name="T23" fmla="*/ 10 h 66"/>
              <a:gd name="T24" fmla="*/ 111 w 127"/>
              <a:gd name="T25" fmla="*/ 2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66">
                <a:moveTo>
                  <a:pt x="111" y="21"/>
                </a:moveTo>
                <a:lnTo>
                  <a:pt x="127" y="36"/>
                </a:lnTo>
                <a:lnTo>
                  <a:pt x="125" y="62"/>
                </a:lnTo>
                <a:lnTo>
                  <a:pt x="92" y="62"/>
                </a:lnTo>
                <a:lnTo>
                  <a:pt x="61" y="59"/>
                </a:lnTo>
                <a:lnTo>
                  <a:pt x="35" y="66"/>
                </a:lnTo>
                <a:lnTo>
                  <a:pt x="0" y="50"/>
                </a:lnTo>
                <a:lnTo>
                  <a:pt x="0" y="40"/>
                </a:lnTo>
                <a:lnTo>
                  <a:pt x="26" y="10"/>
                </a:lnTo>
                <a:lnTo>
                  <a:pt x="47" y="0"/>
                </a:lnTo>
                <a:lnTo>
                  <a:pt x="73" y="10"/>
                </a:lnTo>
                <a:lnTo>
                  <a:pt x="94" y="10"/>
                </a:lnTo>
                <a:lnTo>
                  <a:pt x="111" y="2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0" name="Freeform 485"/>
          <p:cNvSpPr/>
          <p:nvPr/>
        </p:nvSpPr>
        <p:spPr bwMode="auto">
          <a:xfrm>
            <a:off x="3614424" y="4432852"/>
            <a:ext cx="149405" cy="150214"/>
          </a:xfrm>
          <a:custGeom>
            <a:avLst/>
            <a:gdLst>
              <a:gd name="T0" fmla="*/ 222 w 369"/>
              <a:gd name="T1" fmla="*/ 36 h 371"/>
              <a:gd name="T2" fmla="*/ 229 w 369"/>
              <a:gd name="T3" fmla="*/ 43 h 371"/>
              <a:gd name="T4" fmla="*/ 243 w 369"/>
              <a:gd name="T5" fmla="*/ 66 h 371"/>
              <a:gd name="T6" fmla="*/ 286 w 369"/>
              <a:gd name="T7" fmla="*/ 109 h 371"/>
              <a:gd name="T8" fmla="*/ 302 w 369"/>
              <a:gd name="T9" fmla="*/ 114 h 371"/>
              <a:gd name="T10" fmla="*/ 302 w 369"/>
              <a:gd name="T11" fmla="*/ 128 h 371"/>
              <a:gd name="T12" fmla="*/ 314 w 369"/>
              <a:gd name="T13" fmla="*/ 154 h 371"/>
              <a:gd name="T14" fmla="*/ 345 w 369"/>
              <a:gd name="T15" fmla="*/ 161 h 371"/>
              <a:gd name="T16" fmla="*/ 369 w 369"/>
              <a:gd name="T17" fmla="*/ 177 h 371"/>
              <a:gd name="T18" fmla="*/ 314 w 369"/>
              <a:gd name="T19" fmla="*/ 208 h 371"/>
              <a:gd name="T20" fmla="*/ 279 w 369"/>
              <a:gd name="T21" fmla="*/ 239 h 371"/>
              <a:gd name="T22" fmla="*/ 267 w 369"/>
              <a:gd name="T23" fmla="*/ 265 h 371"/>
              <a:gd name="T24" fmla="*/ 255 w 369"/>
              <a:gd name="T25" fmla="*/ 281 h 371"/>
              <a:gd name="T26" fmla="*/ 234 w 369"/>
              <a:gd name="T27" fmla="*/ 284 h 371"/>
              <a:gd name="T28" fmla="*/ 227 w 369"/>
              <a:gd name="T29" fmla="*/ 303 h 371"/>
              <a:gd name="T30" fmla="*/ 222 w 369"/>
              <a:gd name="T31" fmla="*/ 317 h 371"/>
              <a:gd name="T32" fmla="*/ 198 w 369"/>
              <a:gd name="T33" fmla="*/ 326 h 371"/>
              <a:gd name="T34" fmla="*/ 168 w 369"/>
              <a:gd name="T35" fmla="*/ 324 h 371"/>
              <a:gd name="T36" fmla="*/ 149 w 369"/>
              <a:gd name="T37" fmla="*/ 312 h 371"/>
              <a:gd name="T38" fmla="*/ 132 w 369"/>
              <a:gd name="T39" fmla="*/ 307 h 371"/>
              <a:gd name="T40" fmla="*/ 113 w 369"/>
              <a:gd name="T41" fmla="*/ 317 h 371"/>
              <a:gd name="T42" fmla="*/ 104 w 369"/>
              <a:gd name="T43" fmla="*/ 336 h 371"/>
              <a:gd name="T44" fmla="*/ 85 w 369"/>
              <a:gd name="T45" fmla="*/ 348 h 371"/>
              <a:gd name="T46" fmla="*/ 66 w 369"/>
              <a:gd name="T47" fmla="*/ 367 h 371"/>
              <a:gd name="T48" fmla="*/ 38 w 369"/>
              <a:gd name="T49" fmla="*/ 371 h 371"/>
              <a:gd name="T50" fmla="*/ 31 w 369"/>
              <a:gd name="T51" fmla="*/ 357 h 371"/>
              <a:gd name="T52" fmla="*/ 33 w 369"/>
              <a:gd name="T53" fmla="*/ 331 h 371"/>
              <a:gd name="T54" fmla="*/ 9 w 369"/>
              <a:gd name="T55" fmla="*/ 293 h 371"/>
              <a:gd name="T56" fmla="*/ 0 w 369"/>
              <a:gd name="T57" fmla="*/ 286 h 371"/>
              <a:gd name="T58" fmla="*/ 0 w 369"/>
              <a:gd name="T59" fmla="*/ 168 h 371"/>
              <a:gd name="T60" fmla="*/ 38 w 369"/>
              <a:gd name="T61" fmla="*/ 166 h 371"/>
              <a:gd name="T62" fmla="*/ 40 w 369"/>
              <a:gd name="T63" fmla="*/ 24 h 371"/>
              <a:gd name="T64" fmla="*/ 68 w 369"/>
              <a:gd name="T65" fmla="*/ 24 h 371"/>
              <a:gd name="T66" fmla="*/ 128 w 369"/>
              <a:gd name="T67" fmla="*/ 10 h 371"/>
              <a:gd name="T68" fmla="*/ 142 w 369"/>
              <a:gd name="T69" fmla="*/ 26 h 371"/>
              <a:gd name="T70" fmla="*/ 168 w 369"/>
              <a:gd name="T71" fmla="*/ 10 h 371"/>
              <a:gd name="T72" fmla="*/ 180 w 369"/>
              <a:gd name="T73" fmla="*/ 10 h 371"/>
              <a:gd name="T74" fmla="*/ 201 w 369"/>
              <a:gd name="T75" fmla="*/ 0 h 371"/>
              <a:gd name="T76" fmla="*/ 208 w 369"/>
              <a:gd name="T77" fmla="*/ 5 h 371"/>
              <a:gd name="T78" fmla="*/ 222 w 369"/>
              <a:gd name="T79" fmla="*/ 3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9" h="371">
                <a:moveTo>
                  <a:pt x="222" y="36"/>
                </a:moveTo>
                <a:lnTo>
                  <a:pt x="229" y="43"/>
                </a:lnTo>
                <a:lnTo>
                  <a:pt x="243" y="66"/>
                </a:lnTo>
                <a:lnTo>
                  <a:pt x="286" y="109"/>
                </a:lnTo>
                <a:lnTo>
                  <a:pt x="302" y="114"/>
                </a:lnTo>
                <a:lnTo>
                  <a:pt x="302" y="128"/>
                </a:lnTo>
                <a:lnTo>
                  <a:pt x="314" y="154"/>
                </a:lnTo>
                <a:lnTo>
                  <a:pt x="345" y="161"/>
                </a:lnTo>
                <a:lnTo>
                  <a:pt x="369" y="177"/>
                </a:lnTo>
                <a:lnTo>
                  <a:pt x="314" y="208"/>
                </a:lnTo>
                <a:lnTo>
                  <a:pt x="279" y="239"/>
                </a:lnTo>
                <a:lnTo>
                  <a:pt x="267" y="265"/>
                </a:lnTo>
                <a:lnTo>
                  <a:pt x="255" y="281"/>
                </a:lnTo>
                <a:lnTo>
                  <a:pt x="234" y="284"/>
                </a:lnTo>
                <a:lnTo>
                  <a:pt x="227" y="303"/>
                </a:lnTo>
                <a:lnTo>
                  <a:pt x="222" y="317"/>
                </a:lnTo>
                <a:lnTo>
                  <a:pt x="198" y="326"/>
                </a:lnTo>
                <a:lnTo>
                  <a:pt x="168" y="324"/>
                </a:lnTo>
                <a:lnTo>
                  <a:pt x="149" y="312"/>
                </a:lnTo>
                <a:lnTo>
                  <a:pt x="132" y="307"/>
                </a:lnTo>
                <a:lnTo>
                  <a:pt x="113" y="317"/>
                </a:lnTo>
                <a:lnTo>
                  <a:pt x="104" y="336"/>
                </a:lnTo>
                <a:lnTo>
                  <a:pt x="85" y="348"/>
                </a:lnTo>
                <a:lnTo>
                  <a:pt x="66" y="367"/>
                </a:lnTo>
                <a:lnTo>
                  <a:pt x="38" y="371"/>
                </a:lnTo>
                <a:lnTo>
                  <a:pt x="31" y="357"/>
                </a:lnTo>
                <a:lnTo>
                  <a:pt x="33" y="331"/>
                </a:lnTo>
                <a:lnTo>
                  <a:pt x="9" y="293"/>
                </a:lnTo>
                <a:lnTo>
                  <a:pt x="0" y="286"/>
                </a:lnTo>
                <a:lnTo>
                  <a:pt x="0" y="168"/>
                </a:lnTo>
                <a:lnTo>
                  <a:pt x="38" y="166"/>
                </a:lnTo>
                <a:lnTo>
                  <a:pt x="40" y="24"/>
                </a:lnTo>
                <a:lnTo>
                  <a:pt x="68" y="24"/>
                </a:lnTo>
                <a:lnTo>
                  <a:pt x="128" y="10"/>
                </a:lnTo>
                <a:lnTo>
                  <a:pt x="142" y="26"/>
                </a:lnTo>
                <a:lnTo>
                  <a:pt x="168" y="10"/>
                </a:lnTo>
                <a:lnTo>
                  <a:pt x="180" y="10"/>
                </a:lnTo>
                <a:lnTo>
                  <a:pt x="201" y="0"/>
                </a:lnTo>
                <a:lnTo>
                  <a:pt x="208" y="5"/>
                </a:lnTo>
                <a:lnTo>
                  <a:pt x="222" y="3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1" name="Freeform 486"/>
          <p:cNvSpPr/>
          <p:nvPr/>
        </p:nvSpPr>
        <p:spPr bwMode="auto">
          <a:xfrm>
            <a:off x="3666250" y="3174451"/>
            <a:ext cx="148190" cy="103248"/>
          </a:xfrm>
          <a:custGeom>
            <a:avLst/>
            <a:gdLst>
              <a:gd name="T0" fmla="*/ 11 w 366"/>
              <a:gd name="T1" fmla="*/ 121 h 255"/>
              <a:gd name="T2" fmla="*/ 47 w 366"/>
              <a:gd name="T3" fmla="*/ 121 h 255"/>
              <a:gd name="T4" fmla="*/ 89 w 366"/>
              <a:gd name="T5" fmla="*/ 102 h 255"/>
              <a:gd name="T6" fmla="*/ 99 w 366"/>
              <a:gd name="T7" fmla="*/ 71 h 255"/>
              <a:gd name="T8" fmla="*/ 130 w 366"/>
              <a:gd name="T9" fmla="*/ 54 h 255"/>
              <a:gd name="T10" fmla="*/ 127 w 366"/>
              <a:gd name="T11" fmla="*/ 31 h 255"/>
              <a:gd name="T12" fmla="*/ 151 w 366"/>
              <a:gd name="T13" fmla="*/ 21 h 255"/>
              <a:gd name="T14" fmla="*/ 191 w 366"/>
              <a:gd name="T15" fmla="*/ 0 h 255"/>
              <a:gd name="T16" fmla="*/ 233 w 366"/>
              <a:gd name="T17" fmla="*/ 14 h 255"/>
              <a:gd name="T18" fmla="*/ 238 w 366"/>
              <a:gd name="T19" fmla="*/ 26 h 255"/>
              <a:gd name="T20" fmla="*/ 259 w 366"/>
              <a:gd name="T21" fmla="*/ 19 h 255"/>
              <a:gd name="T22" fmla="*/ 297 w 366"/>
              <a:gd name="T23" fmla="*/ 33 h 255"/>
              <a:gd name="T24" fmla="*/ 300 w 366"/>
              <a:gd name="T25" fmla="*/ 59 h 255"/>
              <a:gd name="T26" fmla="*/ 293 w 366"/>
              <a:gd name="T27" fmla="*/ 73 h 255"/>
              <a:gd name="T28" fmla="*/ 316 w 366"/>
              <a:gd name="T29" fmla="*/ 109 h 255"/>
              <a:gd name="T30" fmla="*/ 333 w 366"/>
              <a:gd name="T31" fmla="*/ 118 h 255"/>
              <a:gd name="T32" fmla="*/ 330 w 366"/>
              <a:gd name="T33" fmla="*/ 128 h 255"/>
              <a:gd name="T34" fmla="*/ 356 w 366"/>
              <a:gd name="T35" fmla="*/ 137 h 255"/>
              <a:gd name="T36" fmla="*/ 366 w 366"/>
              <a:gd name="T37" fmla="*/ 149 h 255"/>
              <a:gd name="T38" fmla="*/ 352 w 366"/>
              <a:gd name="T39" fmla="*/ 161 h 255"/>
              <a:gd name="T40" fmla="*/ 321 w 366"/>
              <a:gd name="T41" fmla="*/ 161 h 255"/>
              <a:gd name="T42" fmla="*/ 314 w 366"/>
              <a:gd name="T43" fmla="*/ 166 h 255"/>
              <a:gd name="T44" fmla="*/ 321 w 366"/>
              <a:gd name="T45" fmla="*/ 182 h 255"/>
              <a:gd name="T46" fmla="*/ 330 w 366"/>
              <a:gd name="T47" fmla="*/ 215 h 255"/>
              <a:gd name="T48" fmla="*/ 297 w 366"/>
              <a:gd name="T49" fmla="*/ 218 h 255"/>
              <a:gd name="T50" fmla="*/ 285 w 366"/>
              <a:gd name="T51" fmla="*/ 229 h 255"/>
              <a:gd name="T52" fmla="*/ 283 w 366"/>
              <a:gd name="T53" fmla="*/ 255 h 255"/>
              <a:gd name="T54" fmla="*/ 269 w 366"/>
              <a:gd name="T55" fmla="*/ 251 h 255"/>
              <a:gd name="T56" fmla="*/ 233 w 366"/>
              <a:gd name="T57" fmla="*/ 253 h 255"/>
              <a:gd name="T58" fmla="*/ 224 w 366"/>
              <a:gd name="T59" fmla="*/ 241 h 255"/>
              <a:gd name="T60" fmla="*/ 210 w 366"/>
              <a:gd name="T61" fmla="*/ 251 h 255"/>
              <a:gd name="T62" fmla="*/ 196 w 366"/>
              <a:gd name="T63" fmla="*/ 244 h 255"/>
              <a:gd name="T64" fmla="*/ 165 w 366"/>
              <a:gd name="T65" fmla="*/ 241 h 255"/>
              <a:gd name="T66" fmla="*/ 120 w 366"/>
              <a:gd name="T67" fmla="*/ 229 h 255"/>
              <a:gd name="T68" fmla="*/ 82 w 366"/>
              <a:gd name="T69" fmla="*/ 225 h 255"/>
              <a:gd name="T70" fmla="*/ 52 w 366"/>
              <a:gd name="T71" fmla="*/ 227 h 255"/>
              <a:gd name="T72" fmla="*/ 30 w 366"/>
              <a:gd name="T73" fmla="*/ 241 h 255"/>
              <a:gd name="T74" fmla="*/ 11 w 366"/>
              <a:gd name="T75" fmla="*/ 241 h 255"/>
              <a:gd name="T76" fmla="*/ 11 w 366"/>
              <a:gd name="T77" fmla="*/ 220 h 255"/>
              <a:gd name="T78" fmla="*/ 0 w 366"/>
              <a:gd name="T79" fmla="*/ 196 h 255"/>
              <a:gd name="T80" fmla="*/ 23 w 366"/>
              <a:gd name="T81" fmla="*/ 184 h 255"/>
              <a:gd name="T82" fmla="*/ 23 w 366"/>
              <a:gd name="T83" fmla="*/ 163 h 255"/>
              <a:gd name="T84" fmla="*/ 11 w 366"/>
              <a:gd name="T85" fmla="*/ 144 h 255"/>
              <a:gd name="T86" fmla="*/ 11 w 366"/>
              <a:gd name="T87" fmla="*/ 121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66" h="255">
                <a:moveTo>
                  <a:pt x="11" y="121"/>
                </a:moveTo>
                <a:lnTo>
                  <a:pt x="47" y="121"/>
                </a:lnTo>
                <a:lnTo>
                  <a:pt x="89" y="102"/>
                </a:lnTo>
                <a:lnTo>
                  <a:pt x="99" y="71"/>
                </a:lnTo>
                <a:lnTo>
                  <a:pt x="130" y="54"/>
                </a:lnTo>
                <a:lnTo>
                  <a:pt x="127" y="31"/>
                </a:lnTo>
                <a:lnTo>
                  <a:pt x="151" y="21"/>
                </a:lnTo>
                <a:lnTo>
                  <a:pt x="191" y="0"/>
                </a:lnTo>
                <a:lnTo>
                  <a:pt x="233" y="14"/>
                </a:lnTo>
                <a:lnTo>
                  <a:pt x="238" y="26"/>
                </a:lnTo>
                <a:lnTo>
                  <a:pt x="259" y="19"/>
                </a:lnTo>
                <a:lnTo>
                  <a:pt x="297" y="33"/>
                </a:lnTo>
                <a:lnTo>
                  <a:pt x="300" y="59"/>
                </a:lnTo>
                <a:lnTo>
                  <a:pt x="293" y="73"/>
                </a:lnTo>
                <a:lnTo>
                  <a:pt x="316" y="109"/>
                </a:lnTo>
                <a:lnTo>
                  <a:pt x="333" y="118"/>
                </a:lnTo>
                <a:lnTo>
                  <a:pt x="330" y="128"/>
                </a:lnTo>
                <a:lnTo>
                  <a:pt x="356" y="137"/>
                </a:lnTo>
                <a:lnTo>
                  <a:pt x="366" y="149"/>
                </a:lnTo>
                <a:lnTo>
                  <a:pt x="352" y="161"/>
                </a:lnTo>
                <a:lnTo>
                  <a:pt x="321" y="161"/>
                </a:lnTo>
                <a:lnTo>
                  <a:pt x="314" y="166"/>
                </a:lnTo>
                <a:lnTo>
                  <a:pt x="321" y="182"/>
                </a:lnTo>
                <a:lnTo>
                  <a:pt x="330" y="215"/>
                </a:lnTo>
                <a:lnTo>
                  <a:pt x="297" y="218"/>
                </a:lnTo>
                <a:lnTo>
                  <a:pt x="285" y="229"/>
                </a:lnTo>
                <a:lnTo>
                  <a:pt x="283" y="255"/>
                </a:lnTo>
                <a:lnTo>
                  <a:pt x="269" y="251"/>
                </a:lnTo>
                <a:lnTo>
                  <a:pt x="233" y="253"/>
                </a:lnTo>
                <a:lnTo>
                  <a:pt x="224" y="241"/>
                </a:lnTo>
                <a:lnTo>
                  <a:pt x="210" y="251"/>
                </a:lnTo>
                <a:lnTo>
                  <a:pt x="196" y="244"/>
                </a:lnTo>
                <a:lnTo>
                  <a:pt x="165" y="241"/>
                </a:lnTo>
                <a:lnTo>
                  <a:pt x="120" y="229"/>
                </a:lnTo>
                <a:lnTo>
                  <a:pt x="82" y="225"/>
                </a:lnTo>
                <a:lnTo>
                  <a:pt x="52" y="227"/>
                </a:lnTo>
                <a:lnTo>
                  <a:pt x="30" y="241"/>
                </a:lnTo>
                <a:lnTo>
                  <a:pt x="11" y="241"/>
                </a:lnTo>
                <a:lnTo>
                  <a:pt x="11" y="220"/>
                </a:lnTo>
                <a:lnTo>
                  <a:pt x="0" y="196"/>
                </a:lnTo>
                <a:lnTo>
                  <a:pt x="23" y="184"/>
                </a:lnTo>
                <a:lnTo>
                  <a:pt x="23" y="163"/>
                </a:lnTo>
                <a:lnTo>
                  <a:pt x="11" y="144"/>
                </a:lnTo>
                <a:lnTo>
                  <a:pt x="11" y="12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2" name="Freeform 487"/>
          <p:cNvSpPr/>
          <p:nvPr/>
        </p:nvSpPr>
        <p:spPr bwMode="auto">
          <a:xfrm>
            <a:off x="1906596" y="3864385"/>
            <a:ext cx="18221" cy="42109"/>
          </a:xfrm>
          <a:custGeom>
            <a:avLst/>
            <a:gdLst>
              <a:gd name="T0" fmla="*/ 5 w 45"/>
              <a:gd name="T1" fmla="*/ 29 h 104"/>
              <a:gd name="T2" fmla="*/ 5 w 45"/>
              <a:gd name="T3" fmla="*/ 24 h 104"/>
              <a:gd name="T4" fmla="*/ 10 w 45"/>
              <a:gd name="T5" fmla="*/ 22 h 104"/>
              <a:gd name="T6" fmla="*/ 17 w 45"/>
              <a:gd name="T7" fmla="*/ 26 h 104"/>
              <a:gd name="T8" fmla="*/ 29 w 45"/>
              <a:gd name="T9" fmla="*/ 3 h 104"/>
              <a:gd name="T10" fmla="*/ 38 w 45"/>
              <a:gd name="T11" fmla="*/ 0 h 104"/>
              <a:gd name="T12" fmla="*/ 38 w 45"/>
              <a:gd name="T13" fmla="*/ 7 h 104"/>
              <a:gd name="T14" fmla="*/ 45 w 45"/>
              <a:gd name="T15" fmla="*/ 7 h 104"/>
              <a:gd name="T16" fmla="*/ 43 w 45"/>
              <a:gd name="T17" fmla="*/ 17 h 104"/>
              <a:gd name="T18" fmla="*/ 38 w 45"/>
              <a:gd name="T19" fmla="*/ 36 h 104"/>
              <a:gd name="T20" fmla="*/ 40 w 45"/>
              <a:gd name="T21" fmla="*/ 40 h 104"/>
              <a:gd name="T22" fmla="*/ 38 w 45"/>
              <a:gd name="T23" fmla="*/ 55 h 104"/>
              <a:gd name="T24" fmla="*/ 40 w 45"/>
              <a:gd name="T25" fmla="*/ 59 h 104"/>
              <a:gd name="T26" fmla="*/ 36 w 45"/>
              <a:gd name="T27" fmla="*/ 78 h 104"/>
              <a:gd name="T28" fmla="*/ 26 w 45"/>
              <a:gd name="T29" fmla="*/ 90 h 104"/>
              <a:gd name="T30" fmla="*/ 19 w 45"/>
              <a:gd name="T31" fmla="*/ 90 h 104"/>
              <a:gd name="T32" fmla="*/ 12 w 45"/>
              <a:gd name="T33" fmla="*/ 104 h 104"/>
              <a:gd name="T34" fmla="*/ 0 w 45"/>
              <a:gd name="T35" fmla="*/ 104 h 104"/>
              <a:gd name="T36" fmla="*/ 5 w 45"/>
              <a:gd name="T37" fmla="*/ 59 h 104"/>
              <a:gd name="T38" fmla="*/ 5 w 45"/>
              <a:gd name="T39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104">
                <a:moveTo>
                  <a:pt x="5" y="29"/>
                </a:moveTo>
                <a:lnTo>
                  <a:pt x="5" y="24"/>
                </a:lnTo>
                <a:lnTo>
                  <a:pt x="10" y="22"/>
                </a:lnTo>
                <a:lnTo>
                  <a:pt x="17" y="26"/>
                </a:lnTo>
                <a:lnTo>
                  <a:pt x="29" y="3"/>
                </a:lnTo>
                <a:lnTo>
                  <a:pt x="38" y="0"/>
                </a:lnTo>
                <a:lnTo>
                  <a:pt x="38" y="7"/>
                </a:lnTo>
                <a:lnTo>
                  <a:pt x="45" y="7"/>
                </a:lnTo>
                <a:lnTo>
                  <a:pt x="43" y="17"/>
                </a:lnTo>
                <a:lnTo>
                  <a:pt x="38" y="36"/>
                </a:lnTo>
                <a:lnTo>
                  <a:pt x="40" y="40"/>
                </a:lnTo>
                <a:lnTo>
                  <a:pt x="38" y="55"/>
                </a:lnTo>
                <a:lnTo>
                  <a:pt x="40" y="59"/>
                </a:lnTo>
                <a:lnTo>
                  <a:pt x="36" y="78"/>
                </a:lnTo>
                <a:lnTo>
                  <a:pt x="26" y="90"/>
                </a:lnTo>
                <a:lnTo>
                  <a:pt x="19" y="90"/>
                </a:lnTo>
                <a:lnTo>
                  <a:pt x="12" y="104"/>
                </a:lnTo>
                <a:lnTo>
                  <a:pt x="0" y="104"/>
                </a:lnTo>
                <a:lnTo>
                  <a:pt x="5" y="59"/>
                </a:lnTo>
                <a:lnTo>
                  <a:pt x="5" y="2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3" name="Freeform 488"/>
          <p:cNvSpPr>
            <a:spLocks noEditPoints="1"/>
          </p:cNvSpPr>
          <p:nvPr/>
        </p:nvSpPr>
        <p:spPr bwMode="auto">
          <a:xfrm>
            <a:off x="1097219" y="2397466"/>
            <a:ext cx="1382701" cy="1063243"/>
          </a:xfrm>
          <a:custGeom>
            <a:avLst/>
            <a:gdLst>
              <a:gd name="T0" fmla="*/ 1720 w 3415"/>
              <a:gd name="T1" fmla="*/ 484 h 2626"/>
              <a:gd name="T2" fmla="*/ 2325 w 3415"/>
              <a:gd name="T3" fmla="*/ 811 h 2626"/>
              <a:gd name="T4" fmla="*/ 1777 w 3415"/>
              <a:gd name="T5" fmla="*/ 354 h 2626"/>
              <a:gd name="T6" fmla="*/ 1876 w 3415"/>
              <a:gd name="T7" fmla="*/ 187 h 2626"/>
              <a:gd name="T8" fmla="*/ 1111 w 3415"/>
              <a:gd name="T9" fmla="*/ 754 h 2626"/>
              <a:gd name="T10" fmla="*/ 1097 w 3415"/>
              <a:gd name="T11" fmla="*/ 621 h 2626"/>
              <a:gd name="T12" fmla="*/ 1149 w 3415"/>
              <a:gd name="T13" fmla="*/ 456 h 2626"/>
              <a:gd name="T14" fmla="*/ 1484 w 3415"/>
              <a:gd name="T15" fmla="*/ 605 h 2626"/>
              <a:gd name="T16" fmla="*/ 1286 w 3415"/>
              <a:gd name="T17" fmla="*/ 929 h 2626"/>
              <a:gd name="T18" fmla="*/ 962 w 3415"/>
              <a:gd name="T19" fmla="*/ 983 h 2626"/>
              <a:gd name="T20" fmla="*/ 1068 w 3415"/>
              <a:gd name="T21" fmla="*/ 1175 h 2626"/>
              <a:gd name="T22" fmla="*/ 1591 w 3415"/>
              <a:gd name="T23" fmla="*/ 1115 h 2626"/>
              <a:gd name="T24" fmla="*/ 1375 w 3415"/>
              <a:gd name="T25" fmla="*/ 879 h 2626"/>
              <a:gd name="T26" fmla="*/ 2042 w 3415"/>
              <a:gd name="T27" fmla="*/ 756 h 2626"/>
              <a:gd name="T28" fmla="*/ 1978 w 3415"/>
              <a:gd name="T29" fmla="*/ 645 h 2626"/>
              <a:gd name="T30" fmla="*/ 1978 w 3415"/>
              <a:gd name="T31" fmla="*/ 747 h 2626"/>
              <a:gd name="T32" fmla="*/ 1810 w 3415"/>
              <a:gd name="T33" fmla="*/ 742 h 2626"/>
              <a:gd name="T34" fmla="*/ 1567 w 3415"/>
              <a:gd name="T35" fmla="*/ 881 h 2626"/>
              <a:gd name="T36" fmla="*/ 603 w 3415"/>
              <a:gd name="T37" fmla="*/ 2243 h 2626"/>
              <a:gd name="T38" fmla="*/ 2354 w 3415"/>
              <a:gd name="T39" fmla="*/ 1482 h 2626"/>
              <a:gd name="T40" fmla="*/ 2129 w 3415"/>
              <a:gd name="T41" fmla="*/ 1489 h 2626"/>
              <a:gd name="T42" fmla="*/ 943 w 3415"/>
              <a:gd name="T43" fmla="*/ 794 h 2626"/>
              <a:gd name="T44" fmla="*/ 2545 w 3415"/>
              <a:gd name="T45" fmla="*/ 1210 h 2626"/>
              <a:gd name="T46" fmla="*/ 2942 w 3415"/>
              <a:gd name="T47" fmla="*/ 1219 h 2626"/>
              <a:gd name="T48" fmla="*/ 2328 w 3415"/>
              <a:gd name="T49" fmla="*/ 929 h 2626"/>
              <a:gd name="T50" fmla="*/ 2021 w 3415"/>
              <a:gd name="T51" fmla="*/ 1047 h 2626"/>
              <a:gd name="T52" fmla="*/ 2640 w 3415"/>
              <a:gd name="T53" fmla="*/ 1257 h 2626"/>
              <a:gd name="T54" fmla="*/ 2703 w 3415"/>
              <a:gd name="T55" fmla="*/ 1531 h 2626"/>
              <a:gd name="T56" fmla="*/ 2819 w 3415"/>
              <a:gd name="T57" fmla="*/ 1323 h 2626"/>
              <a:gd name="T58" fmla="*/ 2080 w 3415"/>
              <a:gd name="T59" fmla="*/ 406 h 2626"/>
              <a:gd name="T60" fmla="*/ 2439 w 3415"/>
              <a:gd name="T61" fmla="*/ 570 h 2626"/>
              <a:gd name="T62" fmla="*/ 2699 w 3415"/>
              <a:gd name="T63" fmla="*/ 317 h 2626"/>
              <a:gd name="T64" fmla="*/ 2635 w 3415"/>
              <a:gd name="T65" fmla="*/ 0 h 2626"/>
              <a:gd name="T66" fmla="*/ 1917 w 3415"/>
              <a:gd name="T67" fmla="*/ 158 h 2626"/>
              <a:gd name="T68" fmla="*/ 2238 w 3415"/>
              <a:gd name="T69" fmla="*/ 1576 h 2626"/>
              <a:gd name="T70" fmla="*/ 3400 w 3415"/>
              <a:gd name="T71" fmla="*/ 2333 h 2626"/>
              <a:gd name="T72" fmla="*/ 3289 w 3415"/>
              <a:gd name="T73" fmla="*/ 2158 h 2626"/>
              <a:gd name="T74" fmla="*/ 3351 w 3415"/>
              <a:gd name="T75" fmla="*/ 2354 h 2626"/>
              <a:gd name="T76" fmla="*/ 2968 w 3415"/>
              <a:gd name="T77" fmla="*/ 2304 h 2626"/>
              <a:gd name="T78" fmla="*/ 3129 w 3415"/>
              <a:gd name="T79" fmla="*/ 2229 h 2626"/>
              <a:gd name="T80" fmla="*/ 3077 w 3415"/>
              <a:gd name="T81" fmla="*/ 1874 h 2626"/>
              <a:gd name="T82" fmla="*/ 2630 w 3415"/>
              <a:gd name="T83" fmla="*/ 1581 h 2626"/>
              <a:gd name="T84" fmla="*/ 2425 w 3415"/>
              <a:gd name="T85" fmla="*/ 1973 h 2626"/>
              <a:gd name="T86" fmla="*/ 2075 w 3415"/>
              <a:gd name="T87" fmla="*/ 1929 h 2626"/>
              <a:gd name="T88" fmla="*/ 1943 w 3415"/>
              <a:gd name="T89" fmla="*/ 1489 h 2626"/>
              <a:gd name="T90" fmla="*/ 2309 w 3415"/>
              <a:gd name="T91" fmla="*/ 1132 h 2626"/>
              <a:gd name="T92" fmla="*/ 1912 w 3415"/>
              <a:gd name="T93" fmla="*/ 1061 h 2626"/>
              <a:gd name="T94" fmla="*/ 1640 w 3415"/>
              <a:gd name="T95" fmla="*/ 1182 h 2626"/>
              <a:gd name="T96" fmla="*/ 1201 w 3415"/>
              <a:gd name="T97" fmla="*/ 1210 h 2626"/>
              <a:gd name="T98" fmla="*/ 641 w 3415"/>
              <a:gd name="T99" fmla="*/ 1063 h 2626"/>
              <a:gd name="T100" fmla="*/ 74 w 3415"/>
              <a:gd name="T101" fmla="*/ 1111 h 2626"/>
              <a:gd name="T102" fmla="*/ 319 w 3415"/>
              <a:gd name="T103" fmla="*/ 1834 h 2626"/>
              <a:gd name="T104" fmla="*/ 697 w 3415"/>
              <a:gd name="T105" fmla="*/ 2290 h 2626"/>
              <a:gd name="T106" fmla="*/ 1784 w 3415"/>
              <a:gd name="T107" fmla="*/ 2271 h 2626"/>
              <a:gd name="T108" fmla="*/ 2103 w 3415"/>
              <a:gd name="T109" fmla="*/ 2304 h 2626"/>
              <a:gd name="T110" fmla="*/ 2264 w 3415"/>
              <a:gd name="T111" fmla="*/ 2427 h 2626"/>
              <a:gd name="T112" fmla="*/ 2245 w 3415"/>
              <a:gd name="T113" fmla="*/ 2607 h 2626"/>
              <a:gd name="T114" fmla="*/ 2394 w 3415"/>
              <a:gd name="T115" fmla="*/ 2569 h 2626"/>
              <a:gd name="T116" fmla="*/ 2557 w 3415"/>
              <a:gd name="T117" fmla="*/ 2486 h 2626"/>
              <a:gd name="T118" fmla="*/ 2855 w 3415"/>
              <a:gd name="T119" fmla="*/ 2479 h 2626"/>
              <a:gd name="T120" fmla="*/ 2384 w 3415"/>
              <a:gd name="T121" fmla="*/ 1576 h 2626"/>
              <a:gd name="T122" fmla="*/ 303 w 3415"/>
              <a:gd name="T123" fmla="*/ 2025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15" h="2626">
                <a:moveTo>
                  <a:pt x="1640" y="432"/>
                </a:moveTo>
                <a:lnTo>
                  <a:pt x="1638" y="397"/>
                </a:lnTo>
                <a:lnTo>
                  <a:pt x="1687" y="399"/>
                </a:lnTo>
                <a:lnTo>
                  <a:pt x="1709" y="406"/>
                </a:lnTo>
                <a:lnTo>
                  <a:pt x="1756" y="435"/>
                </a:lnTo>
                <a:lnTo>
                  <a:pt x="1744" y="466"/>
                </a:lnTo>
                <a:lnTo>
                  <a:pt x="1687" y="482"/>
                </a:lnTo>
                <a:lnTo>
                  <a:pt x="1657" y="463"/>
                </a:lnTo>
                <a:lnTo>
                  <a:pt x="1640" y="432"/>
                </a:lnTo>
                <a:close/>
                <a:moveTo>
                  <a:pt x="1822" y="510"/>
                </a:moveTo>
                <a:lnTo>
                  <a:pt x="1827" y="501"/>
                </a:lnTo>
                <a:lnTo>
                  <a:pt x="1798" y="484"/>
                </a:lnTo>
                <a:lnTo>
                  <a:pt x="1720" y="484"/>
                </a:lnTo>
                <a:lnTo>
                  <a:pt x="1732" y="506"/>
                </a:lnTo>
                <a:lnTo>
                  <a:pt x="1803" y="513"/>
                </a:lnTo>
                <a:lnTo>
                  <a:pt x="1822" y="510"/>
                </a:lnTo>
                <a:close/>
                <a:moveTo>
                  <a:pt x="2323" y="837"/>
                </a:moveTo>
                <a:lnTo>
                  <a:pt x="2366" y="874"/>
                </a:lnTo>
                <a:lnTo>
                  <a:pt x="2377" y="879"/>
                </a:lnTo>
                <a:lnTo>
                  <a:pt x="2420" y="870"/>
                </a:lnTo>
                <a:lnTo>
                  <a:pt x="2460" y="872"/>
                </a:lnTo>
                <a:lnTo>
                  <a:pt x="2503" y="874"/>
                </a:lnTo>
                <a:lnTo>
                  <a:pt x="2498" y="853"/>
                </a:lnTo>
                <a:lnTo>
                  <a:pt x="2432" y="813"/>
                </a:lnTo>
                <a:lnTo>
                  <a:pt x="2342" y="803"/>
                </a:lnTo>
                <a:lnTo>
                  <a:pt x="2325" y="811"/>
                </a:lnTo>
                <a:lnTo>
                  <a:pt x="2323" y="837"/>
                </a:lnTo>
                <a:close/>
                <a:moveTo>
                  <a:pt x="1420" y="414"/>
                </a:moveTo>
                <a:lnTo>
                  <a:pt x="1385" y="437"/>
                </a:lnTo>
                <a:lnTo>
                  <a:pt x="1470" y="442"/>
                </a:lnTo>
                <a:lnTo>
                  <a:pt x="1534" y="468"/>
                </a:lnTo>
                <a:lnTo>
                  <a:pt x="1598" y="477"/>
                </a:lnTo>
                <a:lnTo>
                  <a:pt x="1581" y="442"/>
                </a:lnTo>
                <a:lnTo>
                  <a:pt x="1553" y="402"/>
                </a:lnTo>
                <a:lnTo>
                  <a:pt x="1446" y="371"/>
                </a:lnTo>
                <a:lnTo>
                  <a:pt x="1371" y="359"/>
                </a:lnTo>
                <a:lnTo>
                  <a:pt x="1375" y="392"/>
                </a:lnTo>
                <a:lnTo>
                  <a:pt x="1420" y="414"/>
                </a:lnTo>
                <a:close/>
                <a:moveTo>
                  <a:pt x="1777" y="354"/>
                </a:moveTo>
                <a:lnTo>
                  <a:pt x="1848" y="352"/>
                </a:lnTo>
                <a:lnTo>
                  <a:pt x="1817" y="376"/>
                </a:lnTo>
                <a:lnTo>
                  <a:pt x="1817" y="406"/>
                </a:lnTo>
                <a:lnTo>
                  <a:pt x="1860" y="442"/>
                </a:lnTo>
                <a:lnTo>
                  <a:pt x="1940" y="451"/>
                </a:lnTo>
                <a:lnTo>
                  <a:pt x="2009" y="447"/>
                </a:lnTo>
                <a:lnTo>
                  <a:pt x="2080" y="383"/>
                </a:lnTo>
                <a:lnTo>
                  <a:pt x="2132" y="357"/>
                </a:lnTo>
                <a:lnTo>
                  <a:pt x="2084" y="328"/>
                </a:lnTo>
                <a:lnTo>
                  <a:pt x="2056" y="269"/>
                </a:lnTo>
                <a:lnTo>
                  <a:pt x="1992" y="253"/>
                </a:lnTo>
                <a:lnTo>
                  <a:pt x="1926" y="234"/>
                </a:lnTo>
                <a:lnTo>
                  <a:pt x="1876" y="187"/>
                </a:lnTo>
                <a:lnTo>
                  <a:pt x="1787" y="191"/>
                </a:lnTo>
                <a:lnTo>
                  <a:pt x="1803" y="213"/>
                </a:lnTo>
                <a:lnTo>
                  <a:pt x="1765" y="217"/>
                </a:lnTo>
                <a:lnTo>
                  <a:pt x="1737" y="246"/>
                </a:lnTo>
                <a:lnTo>
                  <a:pt x="1711" y="286"/>
                </a:lnTo>
                <a:lnTo>
                  <a:pt x="1735" y="324"/>
                </a:lnTo>
                <a:lnTo>
                  <a:pt x="1777" y="354"/>
                </a:lnTo>
                <a:close/>
                <a:moveTo>
                  <a:pt x="901" y="692"/>
                </a:moveTo>
                <a:lnTo>
                  <a:pt x="953" y="707"/>
                </a:lnTo>
                <a:lnTo>
                  <a:pt x="1127" y="697"/>
                </a:lnTo>
                <a:lnTo>
                  <a:pt x="1047" y="733"/>
                </a:lnTo>
                <a:lnTo>
                  <a:pt x="1052" y="756"/>
                </a:lnTo>
                <a:lnTo>
                  <a:pt x="1111" y="754"/>
                </a:lnTo>
                <a:lnTo>
                  <a:pt x="1210" y="721"/>
                </a:lnTo>
                <a:lnTo>
                  <a:pt x="1340" y="709"/>
                </a:lnTo>
                <a:lnTo>
                  <a:pt x="1364" y="673"/>
                </a:lnTo>
                <a:lnTo>
                  <a:pt x="1357" y="633"/>
                </a:lnTo>
                <a:lnTo>
                  <a:pt x="1316" y="631"/>
                </a:lnTo>
                <a:lnTo>
                  <a:pt x="1281" y="645"/>
                </a:lnTo>
                <a:lnTo>
                  <a:pt x="1267" y="617"/>
                </a:lnTo>
                <a:lnTo>
                  <a:pt x="1253" y="579"/>
                </a:lnTo>
                <a:lnTo>
                  <a:pt x="1212" y="570"/>
                </a:lnTo>
                <a:lnTo>
                  <a:pt x="1177" y="598"/>
                </a:lnTo>
                <a:lnTo>
                  <a:pt x="1234" y="673"/>
                </a:lnTo>
                <a:lnTo>
                  <a:pt x="1165" y="666"/>
                </a:lnTo>
                <a:lnTo>
                  <a:pt x="1097" y="621"/>
                </a:lnTo>
                <a:lnTo>
                  <a:pt x="988" y="593"/>
                </a:lnTo>
                <a:lnTo>
                  <a:pt x="953" y="617"/>
                </a:lnTo>
                <a:lnTo>
                  <a:pt x="901" y="692"/>
                </a:lnTo>
                <a:close/>
                <a:moveTo>
                  <a:pt x="1210" y="418"/>
                </a:moveTo>
                <a:lnTo>
                  <a:pt x="1160" y="402"/>
                </a:lnTo>
                <a:lnTo>
                  <a:pt x="1139" y="399"/>
                </a:lnTo>
                <a:lnTo>
                  <a:pt x="1099" y="423"/>
                </a:lnTo>
                <a:lnTo>
                  <a:pt x="1099" y="435"/>
                </a:lnTo>
                <a:lnTo>
                  <a:pt x="1163" y="435"/>
                </a:lnTo>
                <a:lnTo>
                  <a:pt x="1210" y="418"/>
                </a:lnTo>
                <a:close/>
                <a:moveTo>
                  <a:pt x="1191" y="494"/>
                </a:moveTo>
                <a:lnTo>
                  <a:pt x="1203" y="470"/>
                </a:lnTo>
                <a:lnTo>
                  <a:pt x="1149" y="456"/>
                </a:lnTo>
                <a:lnTo>
                  <a:pt x="1092" y="466"/>
                </a:lnTo>
                <a:lnTo>
                  <a:pt x="1061" y="492"/>
                </a:lnTo>
                <a:lnTo>
                  <a:pt x="1118" y="520"/>
                </a:lnTo>
                <a:lnTo>
                  <a:pt x="1191" y="494"/>
                </a:lnTo>
                <a:close/>
                <a:moveTo>
                  <a:pt x="1591" y="718"/>
                </a:moveTo>
                <a:lnTo>
                  <a:pt x="1654" y="711"/>
                </a:lnTo>
                <a:lnTo>
                  <a:pt x="1673" y="652"/>
                </a:lnTo>
                <a:lnTo>
                  <a:pt x="1671" y="612"/>
                </a:lnTo>
                <a:lnTo>
                  <a:pt x="1642" y="574"/>
                </a:lnTo>
                <a:lnTo>
                  <a:pt x="1638" y="586"/>
                </a:lnTo>
                <a:lnTo>
                  <a:pt x="1583" y="581"/>
                </a:lnTo>
                <a:lnTo>
                  <a:pt x="1527" y="607"/>
                </a:lnTo>
                <a:lnTo>
                  <a:pt x="1484" y="605"/>
                </a:lnTo>
                <a:lnTo>
                  <a:pt x="1487" y="666"/>
                </a:lnTo>
                <a:lnTo>
                  <a:pt x="1550" y="659"/>
                </a:lnTo>
                <a:lnTo>
                  <a:pt x="1550" y="707"/>
                </a:lnTo>
                <a:lnTo>
                  <a:pt x="1591" y="718"/>
                </a:lnTo>
                <a:close/>
                <a:moveTo>
                  <a:pt x="1546" y="1073"/>
                </a:moveTo>
                <a:lnTo>
                  <a:pt x="1477" y="1040"/>
                </a:lnTo>
                <a:lnTo>
                  <a:pt x="1411" y="1004"/>
                </a:lnTo>
                <a:lnTo>
                  <a:pt x="1399" y="955"/>
                </a:lnTo>
                <a:lnTo>
                  <a:pt x="1375" y="886"/>
                </a:lnTo>
                <a:lnTo>
                  <a:pt x="1333" y="855"/>
                </a:lnTo>
                <a:lnTo>
                  <a:pt x="1293" y="844"/>
                </a:lnTo>
                <a:lnTo>
                  <a:pt x="1260" y="855"/>
                </a:lnTo>
                <a:lnTo>
                  <a:pt x="1286" y="929"/>
                </a:lnTo>
                <a:lnTo>
                  <a:pt x="1267" y="959"/>
                </a:lnTo>
                <a:lnTo>
                  <a:pt x="1236" y="889"/>
                </a:lnTo>
                <a:lnTo>
                  <a:pt x="1201" y="865"/>
                </a:lnTo>
                <a:lnTo>
                  <a:pt x="1156" y="900"/>
                </a:lnTo>
                <a:lnTo>
                  <a:pt x="1104" y="865"/>
                </a:lnTo>
                <a:lnTo>
                  <a:pt x="1016" y="886"/>
                </a:lnTo>
                <a:lnTo>
                  <a:pt x="1035" y="853"/>
                </a:lnTo>
                <a:lnTo>
                  <a:pt x="997" y="837"/>
                </a:lnTo>
                <a:lnTo>
                  <a:pt x="893" y="881"/>
                </a:lnTo>
                <a:lnTo>
                  <a:pt x="867" y="912"/>
                </a:lnTo>
                <a:lnTo>
                  <a:pt x="834" y="967"/>
                </a:lnTo>
                <a:lnTo>
                  <a:pt x="901" y="983"/>
                </a:lnTo>
                <a:lnTo>
                  <a:pt x="962" y="983"/>
                </a:lnTo>
                <a:lnTo>
                  <a:pt x="872" y="1011"/>
                </a:lnTo>
                <a:lnTo>
                  <a:pt x="891" y="1037"/>
                </a:lnTo>
                <a:lnTo>
                  <a:pt x="948" y="1040"/>
                </a:lnTo>
                <a:lnTo>
                  <a:pt x="1031" y="1033"/>
                </a:lnTo>
                <a:lnTo>
                  <a:pt x="1104" y="1049"/>
                </a:lnTo>
                <a:lnTo>
                  <a:pt x="1054" y="1061"/>
                </a:lnTo>
                <a:lnTo>
                  <a:pt x="1000" y="1059"/>
                </a:lnTo>
                <a:lnTo>
                  <a:pt x="941" y="1071"/>
                </a:lnTo>
                <a:lnTo>
                  <a:pt x="915" y="1078"/>
                </a:lnTo>
                <a:lnTo>
                  <a:pt x="962" y="1132"/>
                </a:lnTo>
                <a:lnTo>
                  <a:pt x="995" y="1125"/>
                </a:lnTo>
                <a:lnTo>
                  <a:pt x="1049" y="1144"/>
                </a:lnTo>
                <a:lnTo>
                  <a:pt x="1068" y="1175"/>
                </a:lnTo>
                <a:lnTo>
                  <a:pt x="1139" y="1167"/>
                </a:lnTo>
                <a:lnTo>
                  <a:pt x="1236" y="1158"/>
                </a:lnTo>
                <a:lnTo>
                  <a:pt x="1309" y="1134"/>
                </a:lnTo>
                <a:lnTo>
                  <a:pt x="1354" y="1130"/>
                </a:lnTo>
                <a:lnTo>
                  <a:pt x="1420" y="1149"/>
                </a:lnTo>
                <a:lnTo>
                  <a:pt x="1489" y="1160"/>
                </a:lnTo>
                <a:lnTo>
                  <a:pt x="1503" y="1134"/>
                </a:lnTo>
                <a:lnTo>
                  <a:pt x="1477" y="1108"/>
                </a:lnTo>
                <a:lnTo>
                  <a:pt x="1541" y="1104"/>
                </a:lnTo>
                <a:lnTo>
                  <a:pt x="1546" y="1073"/>
                </a:lnTo>
                <a:close/>
                <a:moveTo>
                  <a:pt x="1652" y="1066"/>
                </a:moveTo>
                <a:lnTo>
                  <a:pt x="1626" y="1094"/>
                </a:lnTo>
                <a:lnTo>
                  <a:pt x="1591" y="1115"/>
                </a:lnTo>
                <a:lnTo>
                  <a:pt x="1645" y="1146"/>
                </a:lnTo>
                <a:lnTo>
                  <a:pt x="1676" y="1139"/>
                </a:lnTo>
                <a:lnTo>
                  <a:pt x="1728" y="1160"/>
                </a:lnTo>
                <a:lnTo>
                  <a:pt x="1751" y="1137"/>
                </a:lnTo>
                <a:lnTo>
                  <a:pt x="1728" y="1111"/>
                </a:lnTo>
                <a:lnTo>
                  <a:pt x="1716" y="1097"/>
                </a:lnTo>
                <a:lnTo>
                  <a:pt x="1694" y="1085"/>
                </a:lnTo>
                <a:lnTo>
                  <a:pt x="1652" y="1066"/>
                </a:lnTo>
                <a:close/>
                <a:moveTo>
                  <a:pt x="1411" y="829"/>
                </a:moveTo>
                <a:lnTo>
                  <a:pt x="1380" y="813"/>
                </a:lnTo>
                <a:lnTo>
                  <a:pt x="1328" y="818"/>
                </a:lnTo>
                <a:lnTo>
                  <a:pt x="1316" y="827"/>
                </a:lnTo>
                <a:lnTo>
                  <a:pt x="1375" y="879"/>
                </a:lnTo>
                <a:lnTo>
                  <a:pt x="1411" y="829"/>
                </a:lnTo>
                <a:close/>
                <a:moveTo>
                  <a:pt x="1806" y="931"/>
                </a:moveTo>
                <a:lnTo>
                  <a:pt x="1846" y="877"/>
                </a:lnTo>
                <a:lnTo>
                  <a:pt x="1893" y="863"/>
                </a:lnTo>
                <a:lnTo>
                  <a:pt x="1950" y="796"/>
                </a:lnTo>
                <a:lnTo>
                  <a:pt x="1876" y="780"/>
                </a:lnTo>
                <a:lnTo>
                  <a:pt x="1796" y="775"/>
                </a:lnTo>
                <a:lnTo>
                  <a:pt x="1758" y="796"/>
                </a:lnTo>
                <a:lnTo>
                  <a:pt x="1737" y="829"/>
                </a:lnTo>
                <a:lnTo>
                  <a:pt x="1737" y="865"/>
                </a:lnTo>
                <a:lnTo>
                  <a:pt x="1761" y="929"/>
                </a:lnTo>
                <a:lnTo>
                  <a:pt x="1806" y="931"/>
                </a:lnTo>
                <a:close/>
                <a:moveTo>
                  <a:pt x="2042" y="756"/>
                </a:moveTo>
                <a:lnTo>
                  <a:pt x="2122" y="756"/>
                </a:lnTo>
                <a:lnTo>
                  <a:pt x="2231" y="744"/>
                </a:lnTo>
                <a:lnTo>
                  <a:pt x="2280" y="754"/>
                </a:lnTo>
                <a:lnTo>
                  <a:pt x="2340" y="737"/>
                </a:lnTo>
                <a:lnTo>
                  <a:pt x="2363" y="716"/>
                </a:lnTo>
                <a:lnTo>
                  <a:pt x="2354" y="685"/>
                </a:lnTo>
                <a:lnTo>
                  <a:pt x="2314" y="655"/>
                </a:lnTo>
                <a:lnTo>
                  <a:pt x="2250" y="650"/>
                </a:lnTo>
                <a:lnTo>
                  <a:pt x="2172" y="657"/>
                </a:lnTo>
                <a:lnTo>
                  <a:pt x="2110" y="673"/>
                </a:lnTo>
                <a:lnTo>
                  <a:pt x="2054" y="666"/>
                </a:lnTo>
                <a:lnTo>
                  <a:pt x="2002" y="662"/>
                </a:lnTo>
                <a:lnTo>
                  <a:pt x="1978" y="645"/>
                </a:lnTo>
                <a:lnTo>
                  <a:pt x="1933" y="626"/>
                </a:lnTo>
                <a:lnTo>
                  <a:pt x="1943" y="595"/>
                </a:lnTo>
                <a:lnTo>
                  <a:pt x="1907" y="570"/>
                </a:lnTo>
                <a:lnTo>
                  <a:pt x="1832" y="570"/>
                </a:lnTo>
                <a:lnTo>
                  <a:pt x="1789" y="544"/>
                </a:lnTo>
                <a:lnTo>
                  <a:pt x="1709" y="539"/>
                </a:lnTo>
                <a:lnTo>
                  <a:pt x="1694" y="572"/>
                </a:lnTo>
                <a:lnTo>
                  <a:pt x="1739" y="598"/>
                </a:lnTo>
                <a:lnTo>
                  <a:pt x="1820" y="607"/>
                </a:lnTo>
                <a:lnTo>
                  <a:pt x="1858" y="640"/>
                </a:lnTo>
                <a:lnTo>
                  <a:pt x="1862" y="681"/>
                </a:lnTo>
                <a:lnTo>
                  <a:pt x="1876" y="723"/>
                </a:lnTo>
                <a:lnTo>
                  <a:pt x="1978" y="747"/>
                </a:lnTo>
                <a:lnTo>
                  <a:pt x="2042" y="756"/>
                </a:lnTo>
                <a:close/>
                <a:moveTo>
                  <a:pt x="815" y="629"/>
                </a:moveTo>
                <a:lnTo>
                  <a:pt x="886" y="593"/>
                </a:lnTo>
                <a:lnTo>
                  <a:pt x="922" y="591"/>
                </a:lnTo>
                <a:lnTo>
                  <a:pt x="953" y="562"/>
                </a:lnTo>
                <a:lnTo>
                  <a:pt x="957" y="499"/>
                </a:lnTo>
                <a:lnTo>
                  <a:pt x="905" y="510"/>
                </a:lnTo>
                <a:lnTo>
                  <a:pt x="846" y="510"/>
                </a:lnTo>
                <a:lnTo>
                  <a:pt x="766" y="562"/>
                </a:lnTo>
                <a:lnTo>
                  <a:pt x="700" y="624"/>
                </a:lnTo>
                <a:lnTo>
                  <a:pt x="752" y="640"/>
                </a:lnTo>
                <a:lnTo>
                  <a:pt x="815" y="629"/>
                </a:lnTo>
                <a:close/>
                <a:moveTo>
                  <a:pt x="1810" y="742"/>
                </a:moveTo>
                <a:lnTo>
                  <a:pt x="1832" y="711"/>
                </a:lnTo>
                <a:lnTo>
                  <a:pt x="1817" y="688"/>
                </a:lnTo>
                <a:lnTo>
                  <a:pt x="1782" y="659"/>
                </a:lnTo>
                <a:lnTo>
                  <a:pt x="1728" y="681"/>
                </a:lnTo>
                <a:lnTo>
                  <a:pt x="1706" y="716"/>
                </a:lnTo>
                <a:lnTo>
                  <a:pt x="1754" y="735"/>
                </a:lnTo>
                <a:lnTo>
                  <a:pt x="1810" y="742"/>
                </a:lnTo>
                <a:close/>
                <a:moveTo>
                  <a:pt x="1694" y="827"/>
                </a:moveTo>
                <a:lnTo>
                  <a:pt x="1685" y="803"/>
                </a:lnTo>
                <a:lnTo>
                  <a:pt x="1617" y="813"/>
                </a:lnTo>
                <a:lnTo>
                  <a:pt x="1569" y="799"/>
                </a:lnTo>
                <a:lnTo>
                  <a:pt x="1524" y="834"/>
                </a:lnTo>
                <a:lnTo>
                  <a:pt x="1567" y="881"/>
                </a:lnTo>
                <a:lnTo>
                  <a:pt x="1489" y="874"/>
                </a:lnTo>
                <a:lnTo>
                  <a:pt x="1487" y="896"/>
                </a:lnTo>
                <a:lnTo>
                  <a:pt x="1583" y="952"/>
                </a:lnTo>
                <a:lnTo>
                  <a:pt x="1609" y="981"/>
                </a:lnTo>
                <a:lnTo>
                  <a:pt x="1647" y="985"/>
                </a:lnTo>
                <a:lnTo>
                  <a:pt x="1711" y="957"/>
                </a:lnTo>
                <a:lnTo>
                  <a:pt x="1718" y="893"/>
                </a:lnTo>
                <a:lnTo>
                  <a:pt x="1659" y="863"/>
                </a:lnTo>
                <a:lnTo>
                  <a:pt x="1694" y="827"/>
                </a:lnTo>
                <a:close/>
                <a:moveTo>
                  <a:pt x="676" y="2316"/>
                </a:moveTo>
                <a:lnTo>
                  <a:pt x="660" y="2288"/>
                </a:lnTo>
                <a:lnTo>
                  <a:pt x="622" y="2267"/>
                </a:lnTo>
                <a:lnTo>
                  <a:pt x="603" y="2243"/>
                </a:lnTo>
                <a:lnTo>
                  <a:pt x="589" y="2226"/>
                </a:lnTo>
                <a:lnTo>
                  <a:pt x="553" y="2222"/>
                </a:lnTo>
                <a:lnTo>
                  <a:pt x="530" y="2215"/>
                </a:lnTo>
                <a:lnTo>
                  <a:pt x="487" y="2203"/>
                </a:lnTo>
                <a:lnTo>
                  <a:pt x="485" y="2215"/>
                </a:lnTo>
                <a:lnTo>
                  <a:pt x="499" y="2243"/>
                </a:lnTo>
                <a:lnTo>
                  <a:pt x="539" y="2250"/>
                </a:lnTo>
                <a:lnTo>
                  <a:pt x="546" y="2264"/>
                </a:lnTo>
                <a:lnTo>
                  <a:pt x="582" y="2283"/>
                </a:lnTo>
                <a:lnTo>
                  <a:pt x="593" y="2300"/>
                </a:lnTo>
                <a:lnTo>
                  <a:pt x="655" y="2323"/>
                </a:lnTo>
                <a:lnTo>
                  <a:pt x="676" y="2316"/>
                </a:lnTo>
                <a:close/>
                <a:moveTo>
                  <a:pt x="2354" y="1482"/>
                </a:moveTo>
                <a:lnTo>
                  <a:pt x="2325" y="1463"/>
                </a:lnTo>
                <a:lnTo>
                  <a:pt x="2297" y="1468"/>
                </a:lnTo>
                <a:lnTo>
                  <a:pt x="2292" y="1437"/>
                </a:lnTo>
                <a:lnTo>
                  <a:pt x="2250" y="1418"/>
                </a:lnTo>
                <a:lnTo>
                  <a:pt x="2207" y="1397"/>
                </a:lnTo>
                <a:lnTo>
                  <a:pt x="2184" y="1380"/>
                </a:lnTo>
                <a:lnTo>
                  <a:pt x="2165" y="1390"/>
                </a:lnTo>
                <a:lnTo>
                  <a:pt x="2158" y="1361"/>
                </a:lnTo>
                <a:lnTo>
                  <a:pt x="2129" y="1357"/>
                </a:lnTo>
                <a:lnTo>
                  <a:pt x="2115" y="1413"/>
                </a:lnTo>
                <a:lnTo>
                  <a:pt x="2110" y="1463"/>
                </a:lnTo>
                <a:lnTo>
                  <a:pt x="2077" y="1494"/>
                </a:lnTo>
                <a:lnTo>
                  <a:pt x="2129" y="1489"/>
                </a:lnTo>
                <a:lnTo>
                  <a:pt x="2143" y="1524"/>
                </a:lnTo>
                <a:lnTo>
                  <a:pt x="2198" y="1491"/>
                </a:lnTo>
                <a:lnTo>
                  <a:pt x="2236" y="1458"/>
                </a:lnTo>
                <a:lnTo>
                  <a:pt x="2259" y="1487"/>
                </a:lnTo>
                <a:lnTo>
                  <a:pt x="2318" y="1501"/>
                </a:lnTo>
                <a:lnTo>
                  <a:pt x="2354" y="1482"/>
                </a:lnTo>
                <a:close/>
                <a:moveTo>
                  <a:pt x="693" y="1011"/>
                </a:moveTo>
                <a:lnTo>
                  <a:pt x="794" y="978"/>
                </a:lnTo>
                <a:lnTo>
                  <a:pt x="794" y="948"/>
                </a:lnTo>
                <a:lnTo>
                  <a:pt x="841" y="896"/>
                </a:lnTo>
                <a:lnTo>
                  <a:pt x="936" y="844"/>
                </a:lnTo>
                <a:lnTo>
                  <a:pt x="986" y="825"/>
                </a:lnTo>
                <a:lnTo>
                  <a:pt x="943" y="794"/>
                </a:lnTo>
                <a:lnTo>
                  <a:pt x="905" y="773"/>
                </a:lnTo>
                <a:lnTo>
                  <a:pt x="806" y="768"/>
                </a:lnTo>
                <a:lnTo>
                  <a:pt x="752" y="751"/>
                </a:lnTo>
                <a:lnTo>
                  <a:pt x="622" y="763"/>
                </a:lnTo>
                <a:lnTo>
                  <a:pt x="660" y="811"/>
                </a:lnTo>
                <a:lnTo>
                  <a:pt x="626" y="860"/>
                </a:lnTo>
                <a:lnTo>
                  <a:pt x="598" y="912"/>
                </a:lnTo>
                <a:lnTo>
                  <a:pt x="582" y="943"/>
                </a:lnTo>
                <a:lnTo>
                  <a:pt x="671" y="981"/>
                </a:lnTo>
                <a:lnTo>
                  <a:pt x="693" y="1011"/>
                </a:lnTo>
                <a:close/>
                <a:moveTo>
                  <a:pt x="2543" y="1248"/>
                </a:moveTo>
                <a:lnTo>
                  <a:pt x="2545" y="1238"/>
                </a:lnTo>
                <a:lnTo>
                  <a:pt x="2545" y="1210"/>
                </a:lnTo>
                <a:lnTo>
                  <a:pt x="2514" y="1191"/>
                </a:lnTo>
                <a:lnTo>
                  <a:pt x="2479" y="1201"/>
                </a:lnTo>
                <a:lnTo>
                  <a:pt x="2465" y="1238"/>
                </a:lnTo>
                <a:lnTo>
                  <a:pt x="2474" y="1269"/>
                </a:lnTo>
                <a:lnTo>
                  <a:pt x="2517" y="1267"/>
                </a:lnTo>
                <a:lnTo>
                  <a:pt x="2543" y="1248"/>
                </a:lnTo>
                <a:close/>
                <a:moveTo>
                  <a:pt x="2869" y="1316"/>
                </a:moveTo>
                <a:lnTo>
                  <a:pt x="2930" y="1375"/>
                </a:lnTo>
                <a:lnTo>
                  <a:pt x="2978" y="1404"/>
                </a:lnTo>
                <a:lnTo>
                  <a:pt x="3046" y="1331"/>
                </a:lnTo>
                <a:lnTo>
                  <a:pt x="3058" y="1286"/>
                </a:lnTo>
                <a:lnTo>
                  <a:pt x="2996" y="1281"/>
                </a:lnTo>
                <a:lnTo>
                  <a:pt x="2942" y="1219"/>
                </a:lnTo>
                <a:lnTo>
                  <a:pt x="2881" y="1205"/>
                </a:lnTo>
                <a:lnTo>
                  <a:pt x="2788" y="1163"/>
                </a:lnTo>
                <a:lnTo>
                  <a:pt x="2859" y="1130"/>
                </a:lnTo>
                <a:lnTo>
                  <a:pt x="2824" y="1066"/>
                </a:lnTo>
                <a:lnTo>
                  <a:pt x="2791" y="1037"/>
                </a:lnTo>
                <a:lnTo>
                  <a:pt x="2696" y="1011"/>
                </a:lnTo>
                <a:lnTo>
                  <a:pt x="2656" y="967"/>
                </a:lnTo>
                <a:lnTo>
                  <a:pt x="2585" y="981"/>
                </a:lnTo>
                <a:lnTo>
                  <a:pt x="2581" y="950"/>
                </a:lnTo>
                <a:lnTo>
                  <a:pt x="2526" y="917"/>
                </a:lnTo>
                <a:lnTo>
                  <a:pt x="2441" y="879"/>
                </a:lnTo>
                <a:lnTo>
                  <a:pt x="2403" y="907"/>
                </a:lnTo>
                <a:lnTo>
                  <a:pt x="2328" y="929"/>
                </a:lnTo>
                <a:lnTo>
                  <a:pt x="2335" y="881"/>
                </a:lnTo>
                <a:lnTo>
                  <a:pt x="2269" y="806"/>
                </a:lnTo>
                <a:lnTo>
                  <a:pt x="2169" y="837"/>
                </a:lnTo>
                <a:lnTo>
                  <a:pt x="2134" y="896"/>
                </a:lnTo>
                <a:lnTo>
                  <a:pt x="2103" y="848"/>
                </a:lnTo>
                <a:lnTo>
                  <a:pt x="2132" y="801"/>
                </a:lnTo>
                <a:lnTo>
                  <a:pt x="2032" y="820"/>
                </a:lnTo>
                <a:lnTo>
                  <a:pt x="1992" y="851"/>
                </a:lnTo>
                <a:lnTo>
                  <a:pt x="1961" y="917"/>
                </a:lnTo>
                <a:lnTo>
                  <a:pt x="1976" y="990"/>
                </a:lnTo>
                <a:lnTo>
                  <a:pt x="2030" y="990"/>
                </a:lnTo>
                <a:lnTo>
                  <a:pt x="1990" y="1021"/>
                </a:lnTo>
                <a:lnTo>
                  <a:pt x="2021" y="1047"/>
                </a:lnTo>
                <a:lnTo>
                  <a:pt x="2084" y="1056"/>
                </a:lnTo>
                <a:lnTo>
                  <a:pt x="2167" y="1078"/>
                </a:lnTo>
                <a:lnTo>
                  <a:pt x="2306" y="1092"/>
                </a:lnTo>
                <a:lnTo>
                  <a:pt x="2377" y="1085"/>
                </a:lnTo>
                <a:lnTo>
                  <a:pt x="2396" y="1063"/>
                </a:lnTo>
                <a:lnTo>
                  <a:pt x="2427" y="1087"/>
                </a:lnTo>
                <a:lnTo>
                  <a:pt x="2462" y="1092"/>
                </a:lnTo>
                <a:lnTo>
                  <a:pt x="2503" y="1132"/>
                </a:lnTo>
                <a:lnTo>
                  <a:pt x="2479" y="1151"/>
                </a:lnTo>
                <a:lnTo>
                  <a:pt x="2557" y="1172"/>
                </a:lnTo>
                <a:lnTo>
                  <a:pt x="2616" y="1205"/>
                </a:lnTo>
                <a:lnTo>
                  <a:pt x="2630" y="1229"/>
                </a:lnTo>
                <a:lnTo>
                  <a:pt x="2640" y="1257"/>
                </a:lnTo>
                <a:lnTo>
                  <a:pt x="2590" y="1321"/>
                </a:lnTo>
                <a:lnTo>
                  <a:pt x="2578" y="1352"/>
                </a:lnTo>
                <a:lnTo>
                  <a:pt x="2590" y="1375"/>
                </a:lnTo>
                <a:lnTo>
                  <a:pt x="2510" y="1383"/>
                </a:lnTo>
                <a:lnTo>
                  <a:pt x="2439" y="1385"/>
                </a:lnTo>
                <a:lnTo>
                  <a:pt x="2413" y="1430"/>
                </a:lnTo>
                <a:lnTo>
                  <a:pt x="2446" y="1451"/>
                </a:lnTo>
                <a:lnTo>
                  <a:pt x="2557" y="1442"/>
                </a:lnTo>
                <a:lnTo>
                  <a:pt x="2557" y="1423"/>
                </a:lnTo>
                <a:lnTo>
                  <a:pt x="2614" y="1453"/>
                </a:lnTo>
                <a:lnTo>
                  <a:pt x="2670" y="1487"/>
                </a:lnTo>
                <a:lnTo>
                  <a:pt x="2656" y="1503"/>
                </a:lnTo>
                <a:lnTo>
                  <a:pt x="2703" y="1531"/>
                </a:lnTo>
                <a:lnTo>
                  <a:pt x="2786" y="1567"/>
                </a:lnTo>
                <a:lnTo>
                  <a:pt x="2892" y="1591"/>
                </a:lnTo>
                <a:lnTo>
                  <a:pt x="2885" y="1569"/>
                </a:lnTo>
                <a:lnTo>
                  <a:pt x="2845" y="1534"/>
                </a:lnTo>
                <a:lnTo>
                  <a:pt x="2791" y="1482"/>
                </a:lnTo>
                <a:lnTo>
                  <a:pt x="2888" y="1529"/>
                </a:lnTo>
                <a:lnTo>
                  <a:pt x="2935" y="1546"/>
                </a:lnTo>
                <a:lnTo>
                  <a:pt x="2949" y="1503"/>
                </a:lnTo>
                <a:lnTo>
                  <a:pt x="2923" y="1442"/>
                </a:lnTo>
                <a:lnTo>
                  <a:pt x="2909" y="1425"/>
                </a:lnTo>
                <a:lnTo>
                  <a:pt x="2855" y="1397"/>
                </a:lnTo>
                <a:lnTo>
                  <a:pt x="2814" y="1359"/>
                </a:lnTo>
                <a:lnTo>
                  <a:pt x="2819" y="1323"/>
                </a:lnTo>
                <a:lnTo>
                  <a:pt x="2869" y="1316"/>
                </a:lnTo>
                <a:close/>
                <a:moveTo>
                  <a:pt x="1961" y="187"/>
                </a:moveTo>
                <a:lnTo>
                  <a:pt x="1995" y="222"/>
                </a:lnTo>
                <a:lnTo>
                  <a:pt x="2063" y="253"/>
                </a:lnTo>
                <a:lnTo>
                  <a:pt x="2198" y="248"/>
                </a:lnTo>
                <a:lnTo>
                  <a:pt x="2285" y="258"/>
                </a:lnTo>
                <a:lnTo>
                  <a:pt x="2226" y="291"/>
                </a:lnTo>
                <a:lnTo>
                  <a:pt x="2195" y="281"/>
                </a:lnTo>
                <a:lnTo>
                  <a:pt x="2089" y="276"/>
                </a:lnTo>
                <a:lnTo>
                  <a:pt x="2106" y="321"/>
                </a:lnTo>
                <a:lnTo>
                  <a:pt x="2160" y="357"/>
                </a:lnTo>
                <a:lnTo>
                  <a:pt x="2148" y="385"/>
                </a:lnTo>
                <a:lnTo>
                  <a:pt x="2080" y="406"/>
                </a:lnTo>
                <a:lnTo>
                  <a:pt x="2049" y="440"/>
                </a:lnTo>
                <a:lnTo>
                  <a:pt x="2113" y="454"/>
                </a:lnTo>
                <a:lnTo>
                  <a:pt x="2165" y="508"/>
                </a:lnTo>
                <a:lnTo>
                  <a:pt x="2061" y="473"/>
                </a:lnTo>
                <a:lnTo>
                  <a:pt x="2037" y="477"/>
                </a:lnTo>
                <a:lnTo>
                  <a:pt x="2056" y="536"/>
                </a:lnTo>
                <a:lnTo>
                  <a:pt x="1985" y="555"/>
                </a:lnTo>
                <a:lnTo>
                  <a:pt x="1990" y="595"/>
                </a:lnTo>
                <a:lnTo>
                  <a:pt x="2063" y="598"/>
                </a:lnTo>
                <a:lnTo>
                  <a:pt x="2120" y="607"/>
                </a:lnTo>
                <a:lnTo>
                  <a:pt x="2233" y="595"/>
                </a:lnTo>
                <a:lnTo>
                  <a:pt x="2335" y="619"/>
                </a:lnTo>
                <a:lnTo>
                  <a:pt x="2439" y="570"/>
                </a:lnTo>
                <a:lnTo>
                  <a:pt x="2436" y="551"/>
                </a:lnTo>
                <a:lnTo>
                  <a:pt x="2373" y="553"/>
                </a:lnTo>
                <a:lnTo>
                  <a:pt x="2366" y="534"/>
                </a:lnTo>
                <a:lnTo>
                  <a:pt x="2420" y="510"/>
                </a:lnTo>
                <a:lnTo>
                  <a:pt x="2439" y="477"/>
                </a:lnTo>
                <a:lnTo>
                  <a:pt x="2498" y="454"/>
                </a:lnTo>
                <a:lnTo>
                  <a:pt x="2536" y="425"/>
                </a:lnTo>
                <a:lnTo>
                  <a:pt x="2503" y="383"/>
                </a:lnTo>
                <a:lnTo>
                  <a:pt x="2529" y="369"/>
                </a:lnTo>
                <a:lnTo>
                  <a:pt x="2477" y="357"/>
                </a:lnTo>
                <a:lnTo>
                  <a:pt x="2592" y="347"/>
                </a:lnTo>
                <a:lnTo>
                  <a:pt x="2618" y="331"/>
                </a:lnTo>
                <a:lnTo>
                  <a:pt x="2699" y="317"/>
                </a:lnTo>
                <a:lnTo>
                  <a:pt x="2765" y="243"/>
                </a:lnTo>
                <a:lnTo>
                  <a:pt x="2826" y="220"/>
                </a:lnTo>
                <a:lnTo>
                  <a:pt x="2918" y="163"/>
                </a:lnTo>
                <a:lnTo>
                  <a:pt x="2833" y="163"/>
                </a:lnTo>
                <a:lnTo>
                  <a:pt x="2869" y="144"/>
                </a:lnTo>
                <a:lnTo>
                  <a:pt x="2963" y="125"/>
                </a:lnTo>
                <a:lnTo>
                  <a:pt x="3058" y="85"/>
                </a:lnTo>
                <a:lnTo>
                  <a:pt x="3058" y="59"/>
                </a:lnTo>
                <a:lnTo>
                  <a:pt x="2987" y="33"/>
                </a:lnTo>
                <a:lnTo>
                  <a:pt x="2904" y="21"/>
                </a:lnTo>
                <a:lnTo>
                  <a:pt x="2803" y="14"/>
                </a:lnTo>
                <a:lnTo>
                  <a:pt x="2718" y="7"/>
                </a:lnTo>
                <a:lnTo>
                  <a:pt x="2635" y="0"/>
                </a:lnTo>
                <a:lnTo>
                  <a:pt x="2521" y="16"/>
                </a:lnTo>
                <a:lnTo>
                  <a:pt x="2503" y="7"/>
                </a:lnTo>
                <a:lnTo>
                  <a:pt x="2384" y="12"/>
                </a:lnTo>
                <a:lnTo>
                  <a:pt x="2314" y="21"/>
                </a:lnTo>
                <a:lnTo>
                  <a:pt x="2264" y="38"/>
                </a:lnTo>
                <a:lnTo>
                  <a:pt x="2233" y="87"/>
                </a:lnTo>
                <a:lnTo>
                  <a:pt x="2193" y="61"/>
                </a:lnTo>
                <a:lnTo>
                  <a:pt x="2143" y="57"/>
                </a:lnTo>
                <a:lnTo>
                  <a:pt x="2087" y="92"/>
                </a:lnTo>
                <a:lnTo>
                  <a:pt x="2011" y="106"/>
                </a:lnTo>
                <a:lnTo>
                  <a:pt x="1966" y="111"/>
                </a:lnTo>
                <a:lnTo>
                  <a:pt x="1909" y="128"/>
                </a:lnTo>
                <a:lnTo>
                  <a:pt x="1917" y="158"/>
                </a:lnTo>
                <a:lnTo>
                  <a:pt x="1961" y="187"/>
                </a:lnTo>
                <a:close/>
                <a:moveTo>
                  <a:pt x="2987" y="2411"/>
                </a:moveTo>
                <a:lnTo>
                  <a:pt x="2975" y="2387"/>
                </a:lnTo>
                <a:lnTo>
                  <a:pt x="2961" y="2404"/>
                </a:lnTo>
                <a:lnTo>
                  <a:pt x="2970" y="2420"/>
                </a:lnTo>
                <a:lnTo>
                  <a:pt x="3018" y="2439"/>
                </a:lnTo>
                <a:lnTo>
                  <a:pt x="3032" y="2437"/>
                </a:lnTo>
                <a:lnTo>
                  <a:pt x="3053" y="2415"/>
                </a:lnTo>
                <a:lnTo>
                  <a:pt x="3015" y="2418"/>
                </a:lnTo>
                <a:lnTo>
                  <a:pt x="2987" y="2411"/>
                </a:lnTo>
                <a:close/>
                <a:moveTo>
                  <a:pt x="2202" y="1560"/>
                </a:moveTo>
                <a:lnTo>
                  <a:pt x="2212" y="1576"/>
                </a:lnTo>
                <a:lnTo>
                  <a:pt x="2238" y="1576"/>
                </a:lnTo>
                <a:lnTo>
                  <a:pt x="2283" y="1543"/>
                </a:lnTo>
                <a:lnTo>
                  <a:pt x="2285" y="1531"/>
                </a:lnTo>
                <a:lnTo>
                  <a:pt x="2231" y="1531"/>
                </a:lnTo>
                <a:lnTo>
                  <a:pt x="2202" y="1560"/>
                </a:lnTo>
                <a:close/>
                <a:moveTo>
                  <a:pt x="3058" y="2276"/>
                </a:moveTo>
                <a:lnTo>
                  <a:pt x="3020" y="2257"/>
                </a:lnTo>
                <a:lnTo>
                  <a:pt x="2968" y="2243"/>
                </a:lnTo>
                <a:lnTo>
                  <a:pt x="2954" y="2248"/>
                </a:lnTo>
                <a:lnTo>
                  <a:pt x="2992" y="2271"/>
                </a:lnTo>
                <a:lnTo>
                  <a:pt x="3041" y="2288"/>
                </a:lnTo>
                <a:lnTo>
                  <a:pt x="3060" y="2285"/>
                </a:lnTo>
                <a:lnTo>
                  <a:pt x="3058" y="2276"/>
                </a:lnTo>
                <a:close/>
                <a:moveTo>
                  <a:pt x="3400" y="2333"/>
                </a:moveTo>
                <a:lnTo>
                  <a:pt x="3396" y="2307"/>
                </a:lnTo>
                <a:lnTo>
                  <a:pt x="3370" y="2316"/>
                </a:lnTo>
                <a:lnTo>
                  <a:pt x="3382" y="2278"/>
                </a:lnTo>
                <a:lnTo>
                  <a:pt x="3344" y="2264"/>
                </a:lnTo>
                <a:lnTo>
                  <a:pt x="3325" y="2276"/>
                </a:lnTo>
                <a:lnTo>
                  <a:pt x="3292" y="2262"/>
                </a:lnTo>
                <a:lnTo>
                  <a:pt x="3304" y="2245"/>
                </a:lnTo>
                <a:lnTo>
                  <a:pt x="3278" y="2233"/>
                </a:lnTo>
                <a:lnTo>
                  <a:pt x="3254" y="2250"/>
                </a:lnTo>
                <a:lnTo>
                  <a:pt x="3280" y="2207"/>
                </a:lnTo>
                <a:lnTo>
                  <a:pt x="3299" y="2174"/>
                </a:lnTo>
                <a:lnTo>
                  <a:pt x="3306" y="2160"/>
                </a:lnTo>
                <a:lnTo>
                  <a:pt x="3289" y="2158"/>
                </a:lnTo>
                <a:lnTo>
                  <a:pt x="3256" y="2177"/>
                </a:lnTo>
                <a:lnTo>
                  <a:pt x="3233" y="2205"/>
                </a:lnTo>
                <a:lnTo>
                  <a:pt x="3193" y="2285"/>
                </a:lnTo>
                <a:lnTo>
                  <a:pt x="3159" y="2316"/>
                </a:lnTo>
                <a:lnTo>
                  <a:pt x="3176" y="2328"/>
                </a:lnTo>
                <a:lnTo>
                  <a:pt x="3152" y="2345"/>
                </a:lnTo>
                <a:lnTo>
                  <a:pt x="3157" y="2361"/>
                </a:lnTo>
                <a:lnTo>
                  <a:pt x="3233" y="2361"/>
                </a:lnTo>
                <a:lnTo>
                  <a:pt x="3275" y="2359"/>
                </a:lnTo>
                <a:lnTo>
                  <a:pt x="3311" y="2371"/>
                </a:lnTo>
                <a:lnTo>
                  <a:pt x="3285" y="2394"/>
                </a:lnTo>
                <a:lnTo>
                  <a:pt x="3308" y="2394"/>
                </a:lnTo>
                <a:lnTo>
                  <a:pt x="3351" y="2354"/>
                </a:lnTo>
                <a:lnTo>
                  <a:pt x="3363" y="2359"/>
                </a:lnTo>
                <a:lnTo>
                  <a:pt x="3353" y="2399"/>
                </a:lnTo>
                <a:lnTo>
                  <a:pt x="3379" y="2408"/>
                </a:lnTo>
                <a:lnTo>
                  <a:pt x="3398" y="2406"/>
                </a:lnTo>
                <a:lnTo>
                  <a:pt x="3415" y="2363"/>
                </a:lnTo>
                <a:lnTo>
                  <a:pt x="3400" y="2333"/>
                </a:lnTo>
                <a:close/>
                <a:moveTo>
                  <a:pt x="3110" y="2389"/>
                </a:moveTo>
                <a:lnTo>
                  <a:pt x="3072" y="2444"/>
                </a:lnTo>
                <a:lnTo>
                  <a:pt x="3006" y="2451"/>
                </a:lnTo>
                <a:lnTo>
                  <a:pt x="2956" y="2427"/>
                </a:lnTo>
                <a:lnTo>
                  <a:pt x="2944" y="2389"/>
                </a:lnTo>
                <a:lnTo>
                  <a:pt x="2933" y="2337"/>
                </a:lnTo>
                <a:lnTo>
                  <a:pt x="2968" y="2304"/>
                </a:lnTo>
                <a:lnTo>
                  <a:pt x="2935" y="2281"/>
                </a:lnTo>
                <a:lnTo>
                  <a:pt x="2876" y="2285"/>
                </a:lnTo>
                <a:lnTo>
                  <a:pt x="2796" y="2326"/>
                </a:lnTo>
                <a:lnTo>
                  <a:pt x="2734" y="2389"/>
                </a:lnTo>
                <a:lnTo>
                  <a:pt x="2701" y="2399"/>
                </a:lnTo>
                <a:lnTo>
                  <a:pt x="2746" y="2354"/>
                </a:lnTo>
                <a:lnTo>
                  <a:pt x="2800" y="2288"/>
                </a:lnTo>
                <a:lnTo>
                  <a:pt x="2850" y="2267"/>
                </a:lnTo>
                <a:lnTo>
                  <a:pt x="2883" y="2229"/>
                </a:lnTo>
                <a:lnTo>
                  <a:pt x="2923" y="2226"/>
                </a:lnTo>
                <a:lnTo>
                  <a:pt x="2980" y="2226"/>
                </a:lnTo>
                <a:lnTo>
                  <a:pt x="3063" y="2238"/>
                </a:lnTo>
                <a:lnTo>
                  <a:pt x="3129" y="2229"/>
                </a:lnTo>
                <a:lnTo>
                  <a:pt x="3176" y="2189"/>
                </a:lnTo>
                <a:lnTo>
                  <a:pt x="3240" y="2170"/>
                </a:lnTo>
                <a:lnTo>
                  <a:pt x="3268" y="2151"/>
                </a:lnTo>
                <a:lnTo>
                  <a:pt x="3296" y="2132"/>
                </a:lnTo>
                <a:lnTo>
                  <a:pt x="3294" y="2073"/>
                </a:lnTo>
                <a:lnTo>
                  <a:pt x="3278" y="2054"/>
                </a:lnTo>
                <a:lnTo>
                  <a:pt x="3249" y="2047"/>
                </a:lnTo>
                <a:lnTo>
                  <a:pt x="3233" y="2002"/>
                </a:lnTo>
                <a:lnTo>
                  <a:pt x="3209" y="1985"/>
                </a:lnTo>
                <a:lnTo>
                  <a:pt x="3148" y="1971"/>
                </a:lnTo>
                <a:lnTo>
                  <a:pt x="3112" y="1940"/>
                </a:lnTo>
                <a:lnTo>
                  <a:pt x="3060" y="1910"/>
                </a:lnTo>
                <a:lnTo>
                  <a:pt x="3077" y="1874"/>
                </a:lnTo>
                <a:lnTo>
                  <a:pt x="3034" y="1808"/>
                </a:lnTo>
                <a:lnTo>
                  <a:pt x="2982" y="1735"/>
                </a:lnTo>
                <a:lnTo>
                  <a:pt x="2954" y="1685"/>
                </a:lnTo>
                <a:lnTo>
                  <a:pt x="2928" y="1711"/>
                </a:lnTo>
                <a:lnTo>
                  <a:pt x="2890" y="1775"/>
                </a:lnTo>
                <a:lnTo>
                  <a:pt x="2833" y="1806"/>
                </a:lnTo>
                <a:lnTo>
                  <a:pt x="2807" y="1773"/>
                </a:lnTo>
                <a:lnTo>
                  <a:pt x="2772" y="1763"/>
                </a:lnTo>
                <a:lnTo>
                  <a:pt x="2758" y="1690"/>
                </a:lnTo>
                <a:lnTo>
                  <a:pt x="2760" y="1643"/>
                </a:lnTo>
                <a:lnTo>
                  <a:pt x="2692" y="1638"/>
                </a:lnTo>
                <a:lnTo>
                  <a:pt x="2680" y="1614"/>
                </a:lnTo>
                <a:lnTo>
                  <a:pt x="2630" y="1581"/>
                </a:lnTo>
                <a:lnTo>
                  <a:pt x="2595" y="1560"/>
                </a:lnTo>
                <a:lnTo>
                  <a:pt x="2564" y="1576"/>
                </a:lnTo>
                <a:lnTo>
                  <a:pt x="2524" y="1569"/>
                </a:lnTo>
                <a:lnTo>
                  <a:pt x="2458" y="1553"/>
                </a:lnTo>
                <a:lnTo>
                  <a:pt x="2429" y="1567"/>
                </a:lnTo>
                <a:lnTo>
                  <a:pt x="2444" y="1659"/>
                </a:lnTo>
                <a:lnTo>
                  <a:pt x="2460" y="1711"/>
                </a:lnTo>
                <a:lnTo>
                  <a:pt x="2415" y="1773"/>
                </a:lnTo>
                <a:lnTo>
                  <a:pt x="2462" y="1815"/>
                </a:lnTo>
                <a:lnTo>
                  <a:pt x="2488" y="1862"/>
                </a:lnTo>
                <a:lnTo>
                  <a:pt x="2491" y="1898"/>
                </a:lnTo>
                <a:lnTo>
                  <a:pt x="2469" y="1936"/>
                </a:lnTo>
                <a:lnTo>
                  <a:pt x="2425" y="1973"/>
                </a:lnTo>
                <a:lnTo>
                  <a:pt x="2363" y="1999"/>
                </a:lnTo>
                <a:lnTo>
                  <a:pt x="2392" y="2028"/>
                </a:lnTo>
                <a:lnTo>
                  <a:pt x="2410" y="2111"/>
                </a:lnTo>
                <a:lnTo>
                  <a:pt x="2389" y="2163"/>
                </a:lnTo>
                <a:lnTo>
                  <a:pt x="2361" y="2179"/>
                </a:lnTo>
                <a:lnTo>
                  <a:pt x="2304" y="2132"/>
                </a:lnTo>
                <a:lnTo>
                  <a:pt x="2276" y="2073"/>
                </a:lnTo>
                <a:lnTo>
                  <a:pt x="2264" y="2021"/>
                </a:lnTo>
                <a:lnTo>
                  <a:pt x="2269" y="1973"/>
                </a:lnTo>
                <a:lnTo>
                  <a:pt x="2228" y="1969"/>
                </a:lnTo>
                <a:lnTo>
                  <a:pt x="2165" y="1966"/>
                </a:lnTo>
                <a:lnTo>
                  <a:pt x="2122" y="1943"/>
                </a:lnTo>
                <a:lnTo>
                  <a:pt x="2075" y="1929"/>
                </a:lnTo>
                <a:lnTo>
                  <a:pt x="2047" y="1903"/>
                </a:lnTo>
                <a:lnTo>
                  <a:pt x="2009" y="1881"/>
                </a:lnTo>
                <a:lnTo>
                  <a:pt x="1935" y="1858"/>
                </a:lnTo>
                <a:lnTo>
                  <a:pt x="1881" y="1867"/>
                </a:lnTo>
                <a:lnTo>
                  <a:pt x="1865" y="1827"/>
                </a:lnTo>
                <a:lnTo>
                  <a:pt x="1846" y="1773"/>
                </a:lnTo>
                <a:lnTo>
                  <a:pt x="1789" y="1763"/>
                </a:lnTo>
                <a:lnTo>
                  <a:pt x="1791" y="1697"/>
                </a:lnTo>
                <a:lnTo>
                  <a:pt x="1808" y="1652"/>
                </a:lnTo>
                <a:lnTo>
                  <a:pt x="1848" y="1586"/>
                </a:lnTo>
                <a:lnTo>
                  <a:pt x="1895" y="1536"/>
                </a:lnTo>
                <a:lnTo>
                  <a:pt x="1940" y="1529"/>
                </a:lnTo>
                <a:lnTo>
                  <a:pt x="1943" y="1489"/>
                </a:lnTo>
                <a:lnTo>
                  <a:pt x="1973" y="1463"/>
                </a:lnTo>
                <a:lnTo>
                  <a:pt x="2030" y="1458"/>
                </a:lnTo>
                <a:lnTo>
                  <a:pt x="2075" y="1418"/>
                </a:lnTo>
                <a:lnTo>
                  <a:pt x="2087" y="1390"/>
                </a:lnTo>
                <a:lnTo>
                  <a:pt x="2122" y="1335"/>
                </a:lnTo>
                <a:lnTo>
                  <a:pt x="2134" y="1305"/>
                </a:lnTo>
                <a:lnTo>
                  <a:pt x="2174" y="1323"/>
                </a:lnTo>
                <a:lnTo>
                  <a:pt x="2228" y="1314"/>
                </a:lnTo>
                <a:lnTo>
                  <a:pt x="2304" y="1269"/>
                </a:lnTo>
                <a:lnTo>
                  <a:pt x="2309" y="1236"/>
                </a:lnTo>
                <a:lnTo>
                  <a:pt x="2280" y="1201"/>
                </a:lnTo>
                <a:lnTo>
                  <a:pt x="2311" y="1165"/>
                </a:lnTo>
                <a:lnTo>
                  <a:pt x="2309" y="1132"/>
                </a:lnTo>
                <a:lnTo>
                  <a:pt x="2257" y="1099"/>
                </a:lnTo>
                <a:lnTo>
                  <a:pt x="2200" y="1087"/>
                </a:lnTo>
                <a:lnTo>
                  <a:pt x="2143" y="1082"/>
                </a:lnTo>
                <a:lnTo>
                  <a:pt x="2141" y="1158"/>
                </a:lnTo>
                <a:lnTo>
                  <a:pt x="2115" y="1215"/>
                </a:lnTo>
                <a:lnTo>
                  <a:pt x="2073" y="1262"/>
                </a:lnTo>
                <a:lnTo>
                  <a:pt x="2037" y="1217"/>
                </a:lnTo>
                <a:lnTo>
                  <a:pt x="2049" y="1170"/>
                </a:lnTo>
                <a:lnTo>
                  <a:pt x="2002" y="1125"/>
                </a:lnTo>
                <a:lnTo>
                  <a:pt x="1950" y="1179"/>
                </a:lnTo>
                <a:lnTo>
                  <a:pt x="1950" y="1108"/>
                </a:lnTo>
                <a:lnTo>
                  <a:pt x="1879" y="1094"/>
                </a:lnTo>
                <a:lnTo>
                  <a:pt x="1912" y="1061"/>
                </a:lnTo>
                <a:lnTo>
                  <a:pt x="1860" y="983"/>
                </a:lnTo>
                <a:lnTo>
                  <a:pt x="1822" y="950"/>
                </a:lnTo>
                <a:lnTo>
                  <a:pt x="1770" y="938"/>
                </a:lnTo>
                <a:lnTo>
                  <a:pt x="1725" y="990"/>
                </a:lnTo>
                <a:lnTo>
                  <a:pt x="1720" y="1068"/>
                </a:lnTo>
                <a:lnTo>
                  <a:pt x="1765" y="1097"/>
                </a:lnTo>
                <a:lnTo>
                  <a:pt x="1808" y="1139"/>
                </a:lnTo>
                <a:lnTo>
                  <a:pt x="1789" y="1205"/>
                </a:lnTo>
                <a:lnTo>
                  <a:pt x="1758" y="1203"/>
                </a:lnTo>
                <a:lnTo>
                  <a:pt x="1735" y="1257"/>
                </a:lnTo>
                <a:lnTo>
                  <a:pt x="1735" y="1193"/>
                </a:lnTo>
                <a:lnTo>
                  <a:pt x="1676" y="1172"/>
                </a:lnTo>
                <a:lnTo>
                  <a:pt x="1640" y="1182"/>
                </a:lnTo>
                <a:lnTo>
                  <a:pt x="1645" y="1224"/>
                </a:lnTo>
                <a:lnTo>
                  <a:pt x="1588" y="1222"/>
                </a:lnTo>
                <a:lnTo>
                  <a:pt x="1529" y="1234"/>
                </a:lnTo>
                <a:lnTo>
                  <a:pt x="1461" y="1203"/>
                </a:lnTo>
                <a:lnTo>
                  <a:pt x="1418" y="1208"/>
                </a:lnTo>
                <a:lnTo>
                  <a:pt x="1378" y="1172"/>
                </a:lnTo>
                <a:lnTo>
                  <a:pt x="1347" y="1156"/>
                </a:lnTo>
                <a:lnTo>
                  <a:pt x="1316" y="1163"/>
                </a:lnTo>
                <a:lnTo>
                  <a:pt x="1269" y="1165"/>
                </a:lnTo>
                <a:lnTo>
                  <a:pt x="1246" y="1189"/>
                </a:lnTo>
                <a:lnTo>
                  <a:pt x="1283" y="1217"/>
                </a:lnTo>
                <a:lnTo>
                  <a:pt x="1241" y="1250"/>
                </a:lnTo>
                <a:lnTo>
                  <a:pt x="1201" y="1210"/>
                </a:lnTo>
                <a:lnTo>
                  <a:pt x="1168" y="1222"/>
                </a:lnTo>
                <a:lnTo>
                  <a:pt x="1064" y="1231"/>
                </a:lnTo>
                <a:lnTo>
                  <a:pt x="993" y="1217"/>
                </a:lnTo>
                <a:lnTo>
                  <a:pt x="1047" y="1184"/>
                </a:lnTo>
                <a:lnTo>
                  <a:pt x="995" y="1149"/>
                </a:lnTo>
                <a:lnTo>
                  <a:pt x="957" y="1153"/>
                </a:lnTo>
                <a:lnTo>
                  <a:pt x="905" y="1141"/>
                </a:lnTo>
                <a:lnTo>
                  <a:pt x="813" y="1118"/>
                </a:lnTo>
                <a:lnTo>
                  <a:pt x="754" y="1089"/>
                </a:lnTo>
                <a:lnTo>
                  <a:pt x="709" y="1085"/>
                </a:lnTo>
                <a:lnTo>
                  <a:pt x="693" y="1104"/>
                </a:lnTo>
                <a:lnTo>
                  <a:pt x="645" y="1115"/>
                </a:lnTo>
                <a:lnTo>
                  <a:pt x="641" y="1063"/>
                </a:lnTo>
                <a:lnTo>
                  <a:pt x="589" y="1111"/>
                </a:lnTo>
                <a:lnTo>
                  <a:pt x="525" y="1049"/>
                </a:lnTo>
                <a:lnTo>
                  <a:pt x="497" y="1040"/>
                </a:lnTo>
                <a:lnTo>
                  <a:pt x="489" y="1073"/>
                </a:lnTo>
                <a:lnTo>
                  <a:pt x="461" y="1089"/>
                </a:lnTo>
                <a:lnTo>
                  <a:pt x="433" y="1061"/>
                </a:lnTo>
                <a:lnTo>
                  <a:pt x="371" y="1078"/>
                </a:lnTo>
                <a:lnTo>
                  <a:pt x="312" y="1108"/>
                </a:lnTo>
                <a:lnTo>
                  <a:pt x="256" y="1099"/>
                </a:lnTo>
                <a:lnTo>
                  <a:pt x="208" y="1123"/>
                </a:lnTo>
                <a:lnTo>
                  <a:pt x="175" y="1149"/>
                </a:lnTo>
                <a:lnTo>
                  <a:pt x="133" y="1144"/>
                </a:lnTo>
                <a:lnTo>
                  <a:pt x="74" y="1111"/>
                </a:lnTo>
                <a:lnTo>
                  <a:pt x="0" y="1094"/>
                </a:lnTo>
                <a:lnTo>
                  <a:pt x="0" y="1340"/>
                </a:lnTo>
                <a:lnTo>
                  <a:pt x="0" y="1685"/>
                </a:lnTo>
                <a:lnTo>
                  <a:pt x="38" y="1687"/>
                </a:lnTo>
                <a:lnTo>
                  <a:pt x="76" y="1704"/>
                </a:lnTo>
                <a:lnTo>
                  <a:pt x="104" y="1728"/>
                </a:lnTo>
                <a:lnTo>
                  <a:pt x="137" y="1765"/>
                </a:lnTo>
                <a:lnTo>
                  <a:pt x="175" y="1735"/>
                </a:lnTo>
                <a:lnTo>
                  <a:pt x="213" y="1716"/>
                </a:lnTo>
                <a:lnTo>
                  <a:pt x="234" y="1747"/>
                </a:lnTo>
                <a:lnTo>
                  <a:pt x="260" y="1768"/>
                </a:lnTo>
                <a:lnTo>
                  <a:pt x="296" y="1794"/>
                </a:lnTo>
                <a:lnTo>
                  <a:pt x="319" y="1834"/>
                </a:lnTo>
                <a:lnTo>
                  <a:pt x="359" y="1898"/>
                </a:lnTo>
                <a:lnTo>
                  <a:pt x="426" y="1931"/>
                </a:lnTo>
                <a:lnTo>
                  <a:pt x="426" y="1966"/>
                </a:lnTo>
                <a:lnTo>
                  <a:pt x="404" y="1992"/>
                </a:lnTo>
                <a:lnTo>
                  <a:pt x="407" y="2018"/>
                </a:lnTo>
                <a:lnTo>
                  <a:pt x="452" y="2059"/>
                </a:lnTo>
                <a:lnTo>
                  <a:pt x="459" y="2099"/>
                </a:lnTo>
                <a:lnTo>
                  <a:pt x="508" y="2122"/>
                </a:lnTo>
                <a:lnTo>
                  <a:pt x="504" y="2153"/>
                </a:lnTo>
                <a:lnTo>
                  <a:pt x="525" y="2198"/>
                </a:lnTo>
                <a:lnTo>
                  <a:pt x="596" y="2219"/>
                </a:lnTo>
                <a:lnTo>
                  <a:pt x="622" y="2241"/>
                </a:lnTo>
                <a:lnTo>
                  <a:pt x="697" y="2290"/>
                </a:lnTo>
                <a:lnTo>
                  <a:pt x="702" y="2290"/>
                </a:lnTo>
                <a:lnTo>
                  <a:pt x="813" y="2290"/>
                </a:lnTo>
                <a:lnTo>
                  <a:pt x="927" y="2290"/>
                </a:lnTo>
                <a:lnTo>
                  <a:pt x="964" y="2290"/>
                </a:lnTo>
                <a:lnTo>
                  <a:pt x="1083" y="2290"/>
                </a:lnTo>
                <a:lnTo>
                  <a:pt x="1196" y="2290"/>
                </a:lnTo>
                <a:lnTo>
                  <a:pt x="1312" y="2290"/>
                </a:lnTo>
                <a:lnTo>
                  <a:pt x="1427" y="2290"/>
                </a:lnTo>
                <a:lnTo>
                  <a:pt x="1560" y="2290"/>
                </a:lnTo>
                <a:lnTo>
                  <a:pt x="1692" y="2290"/>
                </a:lnTo>
                <a:lnTo>
                  <a:pt x="1772" y="2290"/>
                </a:lnTo>
                <a:lnTo>
                  <a:pt x="1772" y="2271"/>
                </a:lnTo>
                <a:lnTo>
                  <a:pt x="1784" y="2271"/>
                </a:lnTo>
                <a:lnTo>
                  <a:pt x="1791" y="2300"/>
                </a:lnTo>
                <a:lnTo>
                  <a:pt x="1803" y="2307"/>
                </a:lnTo>
                <a:lnTo>
                  <a:pt x="1832" y="2311"/>
                </a:lnTo>
                <a:lnTo>
                  <a:pt x="1869" y="2319"/>
                </a:lnTo>
                <a:lnTo>
                  <a:pt x="1907" y="2333"/>
                </a:lnTo>
                <a:lnTo>
                  <a:pt x="1940" y="2328"/>
                </a:lnTo>
                <a:lnTo>
                  <a:pt x="1987" y="2340"/>
                </a:lnTo>
                <a:lnTo>
                  <a:pt x="2002" y="2321"/>
                </a:lnTo>
                <a:lnTo>
                  <a:pt x="2025" y="2311"/>
                </a:lnTo>
                <a:lnTo>
                  <a:pt x="2032" y="2300"/>
                </a:lnTo>
                <a:lnTo>
                  <a:pt x="2042" y="2295"/>
                </a:lnTo>
                <a:lnTo>
                  <a:pt x="2077" y="2304"/>
                </a:lnTo>
                <a:lnTo>
                  <a:pt x="2103" y="2304"/>
                </a:lnTo>
                <a:lnTo>
                  <a:pt x="2113" y="2311"/>
                </a:lnTo>
                <a:lnTo>
                  <a:pt x="2127" y="2340"/>
                </a:lnTo>
                <a:lnTo>
                  <a:pt x="2169" y="2347"/>
                </a:lnTo>
                <a:lnTo>
                  <a:pt x="2162" y="2361"/>
                </a:lnTo>
                <a:lnTo>
                  <a:pt x="2179" y="2375"/>
                </a:lnTo>
                <a:lnTo>
                  <a:pt x="2172" y="2394"/>
                </a:lnTo>
                <a:lnTo>
                  <a:pt x="2188" y="2401"/>
                </a:lnTo>
                <a:lnTo>
                  <a:pt x="2179" y="2415"/>
                </a:lnTo>
                <a:lnTo>
                  <a:pt x="2191" y="2418"/>
                </a:lnTo>
                <a:lnTo>
                  <a:pt x="2198" y="2411"/>
                </a:lnTo>
                <a:lnTo>
                  <a:pt x="2205" y="2423"/>
                </a:lnTo>
                <a:lnTo>
                  <a:pt x="2233" y="2427"/>
                </a:lnTo>
                <a:lnTo>
                  <a:pt x="2264" y="2427"/>
                </a:lnTo>
                <a:lnTo>
                  <a:pt x="2295" y="2432"/>
                </a:lnTo>
                <a:lnTo>
                  <a:pt x="2330" y="2441"/>
                </a:lnTo>
                <a:lnTo>
                  <a:pt x="2342" y="2458"/>
                </a:lnTo>
                <a:lnTo>
                  <a:pt x="2368" y="2493"/>
                </a:lnTo>
                <a:lnTo>
                  <a:pt x="2354" y="2510"/>
                </a:lnTo>
                <a:lnTo>
                  <a:pt x="2323" y="2503"/>
                </a:lnTo>
                <a:lnTo>
                  <a:pt x="2304" y="2475"/>
                </a:lnTo>
                <a:lnTo>
                  <a:pt x="2309" y="2503"/>
                </a:lnTo>
                <a:lnTo>
                  <a:pt x="2290" y="2529"/>
                </a:lnTo>
                <a:lnTo>
                  <a:pt x="2292" y="2553"/>
                </a:lnTo>
                <a:lnTo>
                  <a:pt x="2290" y="2564"/>
                </a:lnTo>
                <a:lnTo>
                  <a:pt x="2264" y="2581"/>
                </a:lnTo>
                <a:lnTo>
                  <a:pt x="2245" y="2607"/>
                </a:lnTo>
                <a:lnTo>
                  <a:pt x="2238" y="2623"/>
                </a:lnTo>
                <a:lnTo>
                  <a:pt x="2259" y="2626"/>
                </a:lnTo>
                <a:lnTo>
                  <a:pt x="2288" y="2612"/>
                </a:lnTo>
                <a:lnTo>
                  <a:pt x="2304" y="2597"/>
                </a:lnTo>
                <a:lnTo>
                  <a:pt x="2316" y="2595"/>
                </a:lnTo>
                <a:lnTo>
                  <a:pt x="2337" y="2600"/>
                </a:lnTo>
                <a:lnTo>
                  <a:pt x="2347" y="2593"/>
                </a:lnTo>
                <a:lnTo>
                  <a:pt x="2366" y="2588"/>
                </a:lnTo>
                <a:lnTo>
                  <a:pt x="2399" y="2581"/>
                </a:lnTo>
                <a:lnTo>
                  <a:pt x="2399" y="2581"/>
                </a:lnTo>
                <a:lnTo>
                  <a:pt x="2399" y="2581"/>
                </a:lnTo>
                <a:lnTo>
                  <a:pt x="2396" y="2567"/>
                </a:lnTo>
                <a:lnTo>
                  <a:pt x="2394" y="2569"/>
                </a:lnTo>
                <a:lnTo>
                  <a:pt x="2382" y="2571"/>
                </a:lnTo>
                <a:lnTo>
                  <a:pt x="2368" y="2567"/>
                </a:lnTo>
                <a:lnTo>
                  <a:pt x="2380" y="2550"/>
                </a:lnTo>
                <a:lnTo>
                  <a:pt x="2389" y="2545"/>
                </a:lnTo>
                <a:lnTo>
                  <a:pt x="2418" y="2538"/>
                </a:lnTo>
                <a:lnTo>
                  <a:pt x="2451" y="2531"/>
                </a:lnTo>
                <a:lnTo>
                  <a:pt x="2467" y="2541"/>
                </a:lnTo>
                <a:lnTo>
                  <a:pt x="2479" y="2529"/>
                </a:lnTo>
                <a:lnTo>
                  <a:pt x="2491" y="2524"/>
                </a:lnTo>
                <a:lnTo>
                  <a:pt x="2498" y="2527"/>
                </a:lnTo>
                <a:lnTo>
                  <a:pt x="2500" y="2527"/>
                </a:lnTo>
                <a:lnTo>
                  <a:pt x="2538" y="2493"/>
                </a:lnTo>
                <a:lnTo>
                  <a:pt x="2557" y="2486"/>
                </a:lnTo>
                <a:lnTo>
                  <a:pt x="2614" y="2486"/>
                </a:lnTo>
                <a:lnTo>
                  <a:pt x="2687" y="2486"/>
                </a:lnTo>
                <a:lnTo>
                  <a:pt x="2689" y="2475"/>
                </a:lnTo>
                <a:lnTo>
                  <a:pt x="2703" y="2472"/>
                </a:lnTo>
                <a:lnTo>
                  <a:pt x="2718" y="2463"/>
                </a:lnTo>
                <a:lnTo>
                  <a:pt x="2732" y="2441"/>
                </a:lnTo>
                <a:lnTo>
                  <a:pt x="2744" y="2404"/>
                </a:lnTo>
                <a:lnTo>
                  <a:pt x="2774" y="2368"/>
                </a:lnTo>
                <a:lnTo>
                  <a:pt x="2786" y="2380"/>
                </a:lnTo>
                <a:lnTo>
                  <a:pt x="2812" y="2373"/>
                </a:lnTo>
                <a:lnTo>
                  <a:pt x="2829" y="2387"/>
                </a:lnTo>
                <a:lnTo>
                  <a:pt x="2829" y="2451"/>
                </a:lnTo>
                <a:lnTo>
                  <a:pt x="2855" y="2479"/>
                </a:lnTo>
                <a:lnTo>
                  <a:pt x="2897" y="2472"/>
                </a:lnTo>
                <a:lnTo>
                  <a:pt x="2961" y="2472"/>
                </a:lnTo>
                <a:lnTo>
                  <a:pt x="2892" y="2510"/>
                </a:lnTo>
                <a:lnTo>
                  <a:pt x="2895" y="2550"/>
                </a:lnTo>
                <a:lnTo>
                  <a:pt x="2923" y="2555"/>
                </a:lnTo>
                <a:lnTo>
                  <a:pt x="2966" y="2519"/>
                </a:lnTo>
                <a:lnTo>
                  <a:pt x="3006" y="2501"/>
                </a:lnTo>
                <a:lnTo>
                  <a:pt x="3091" y="2472"/>
                </a:lnTo>
                <a:lnTo>
                  <a:pt x="3138" y="2441"/>
                </a:lnTo>
                <a:lnTo>
                  <a:pt x="3115" y="2425"/>
                </a:lnTo>
                <a:lnTo>
                  <a:pt x="3110" y="2389"/>
                </a:lnTo>
                <a:close/>
                <a:moveTo>
                  <a:pt x="2370" y="1609"/>
                </a:moveTo>
                <a:lnTo>
                  <a:pt x="2384" y="1576"/>
                </a:lnTo>
                <a:lnTo>
                  <a:pt x="2375" y="1565"/>
                </a:lnTo>
                <a:lnTo>
                  <a:pt x="2358" y="1565"/>
                </a:lnTo>
                <a:lnTo>
                  <a:pt x="2344" y="1581"/>
                </a:lnTo>
                <a:lnTo>
                  <a:pt x="2342" y="1586"/>
                </a:lnTo>
                <a:lnTo>
                  <a:pt x="2354" y="1602"/>
                </a:lnTo>
                <a:lnTo>
                  <a:pt x="2370" y="1609"/>
                </a:lnTo>
                <a:close/>
                <a:moveTo>
                  <a:pt x="404" y="1992"/>
                </a:moveTo>
                <a:lnTo>
                  <a:pt x="404" y="1992"/>
                </a:lnTo>
                <a:lnTo>
                  <a:pt x="426" y="1966"/>
                </a:lnTo>
                <a:lnTo>
                  <a:pt x="404" y="1992"/>
                </a:lnTo>
                <a:close/>
                <a:moveTo>
                  <a:pt x="357" y="2028"/>
                </a:moveTo>
                <a:lnTo>
                  <a:pt x="319" y="2033"/>
                </a:lnTo>
                <a:lnTo>
                  <a:pt x="303" y="2025"/>
                </a:lnTo>
                <a:lnTo>
                  <a:pt x="300" y="2042"/>
                </a:lnTo>
                <a:lnTo>
                  <a:pt x="307" y="2066"/>
                </a:lnTo>
                <a:lnTo>
                  <a:pt x="326" y="2082"/>
                </a:lnTo>
                <a:lnTo>
                  <a:pt x="341" y="2106"/>
                </a:lnTo>
                <a:lnTo>
                  <a:pt x="364" y="2129"/>
                </a:lnTo>
                <a:lnTo>
                  <a:pt x="378" y="2129"/>
                </a:lnTo>
                <a:lnTo>
                  <a:pt x="345" y="2089"/>
                </a:lnTo>
                <a:lnTo>
                  <a:pt x="357" y="202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4" name="Freeform 489"/>
          <p:cNvSpPr/>
          <p:nvPr/>
        </p:nvSpPr>
        <p:spPr bwMode="auto">
          <a:xfrm>
            <a:off x="2067337" y="3961154"/>
            <a:ext cx="189489" cy="261154"/>
          </a:xfrm>
          <a:custGeom>
            <a:avLst/>
            <a:gdLst>
              <a:gd name="T0" fmla="*/ 123 w 468"/>
              <a:gd name="T1" fmla="*/ 477 h 645"/>
              <a:gd name="T2" fmla="*/ 92 w 468"/>
              <a:gd name="T3" fmla="*/ 470 h 645"/>
              <a:gd name="T4" fmla="*/ 50 w 468"/>
              <a:gd name="T5" fmla="*/ 449 h 645"/>
              <a:gd name="T6" fmla="*/ 5 w 468"/>
              <a:gd name="T7" fmla="*/ 428 h 645"/>
              <a:gd name="T8" fmla="*/ 14 w 468"/>
              <a:gd name="T9" fmla="*/ 414 h 645"/>
              <a:gd name="T10" fmla="*/ 22 w 468"/>
              <a:gd name="T11" fmla="*/ 380 h 645"/>
              <a:gd name="T12" fmla="*/ 57 w 468"/>
              <a:gd name="T13" fmla="*/ 352 h 645"/>
              <a:gd name="T14" fmla="*/ 57 w 468"/>
              <a:gd name="T15" fmla="*/ 324 h 645"/>
              <a:gd name="T16" fmla="*/ 57 w 468"/>
              <a:gd name="T17" fmla="*/ 267 h 645"/>
              <a:gd name="T18" fmla="*/ 59 w 468"/>
              <a:gd name="T19" fmla="*/ 224 h 645"/>
              <a:gd name="T20" fmla="*/ 48 w 468"/>
              <a:gd name="T21" fmla="*/ 184 h 645"/>
              <a:gd name="T22" fmla="*/ 66 w 468"/>
              <a:gd name="T23" fmla="*/ 175 h 645"/>
              <a:gd name="T24" fmla="*/ 64 w 468"/>
              <a:gd name="T25" fmla="*/ 146 h 645"/>
              <a:gd name="T26" fmla="*/ 111 w 468"/>
              <a:gd name="T27" fmla="*/ 120 h 645"/>
              <a:gd name="T28" fmla="*/ 128 w 468"/>
              <a:gd name="T29" fmla="*/ 104 h 645"/>
              <a:gd name="T30" fmla="*/ 159 w 468"/>
              <a:gd name="T31" fmla="*/ 54 h 645"/>
              <a:gd name="T32" fmla="*/ 185 w 468"/>
              <a:gd name="T33" fmla="*/ 45 h 645"/>
              <a:gd name="T34" fmla="*/ 246 w 468"/>
              <a:gd name="T35" fmla="*/ 28 h 645"/>
              <a:gd name="T36" fmla="*/ 279 w 468"/>
              <a:gd name="T37" fmla="*/ 0 h 645"/>
              <a:gd name="T38" fmla="*/ 303 w 468"/>
              <a:gd name="T39" fmla="*/ 14 h 645"/>
              <a:gd name="T40" fmla="*/ 272 w 468"/>
              <a:gd name="T41" fmla="*/ 33 h 645"/>
              <a:gd name="T42" fmla="*/ 246 w 468"/>
              <a:gd name="T43" fmla="*/ 64 h 645"/>
              <a:gd name="T44" fmla="*/ 229 w 468"/>
              <a:gd name="T45" fmla="*/ 106 h 645"/>
              <a:gd name="T46" fmla="*/ 239 w 468"/>
              <a:gd name="T47" fmla="*/ 130 h 645"/>
              <a:gd name="T48" fmla="*/ 253 w 468"/>
              <a:gd name="T49" fmla="*/ 156 h 645"/>
              <a:gd name="T50" fmla="*/ 251 w 468"/>
              <a:gd name="T51" fmla="*/ 187 h 645"/>
              <a:gd name="T52" fmla="*/ 263 w 468"/>
              <a:gd name="T53" fmla="*/ 198 h 645"/>
              <a:gd name="T54" fmla="*/ 322 w 468"/>
              <a:gd name="T55" fmla="*/ 208 h 645"/>
              <a:gd name="T56" fmla="*/ 371 w 468"/>
              <a:gd name="T57" fmla="*/ 246 h 645"/>
              <a:gd name="T58" fmla="*/ 414 w 468"/>
              <a:gd name="T59" fmla="*/ 243 h 645"/>
              <a:gd name="T60" fmla="*/ 449 w 468"/>
              <a:gd name="T61" fmla="*/ 246 h 645"/>
              <a:gd name="T62" fmla="*/ 435 w 468"/>
              <a:gd name="T63" fmla="*/ 279 h 645"/>
              <a:gd name="T64" fmla="*/ 440 w 468"/>
              <a:gd name="T65" fmla="*/ 333 h 645"/>
              <a:gd name="T66" fmla="*/ 452 w 468"/>
              <a:gd name="T67" fmla="*/ 352 h 645"/>
              <a:gd name="T68" fmla="*/ 447 w 468"/>
              <a:gd name="T69" fmla="*/ 380 h 645"/>
              <a:gd name="T70" fmla="*/ 468 w 468"/>
              <a:gd name="T71" fmla="*/ 432 h 645"/>
              <a:gd name="T72" fmla="*/ 454 w 468"/>
              <a:gd name="T73" fmla="*/ 414 h 645"/>
              <a:gd name="T74" fmla="*/ 430 w 468"/>
              <a:gd name="T75" fmla="*/ 416 h 645"/>
              <a:gd name="T76" fmla="*/ 355 w 468"/>
              <a:gd name="T77" fmla="*/ 440 h 645"/>
              <a:gd name="T78" fmla="*/ 376 w 468"/>
              <a:gd name="T79" fmla="*/ 458 h 645"/>
              <a:gd name="T80" fmla="*/ 348 w 468"/>
              <a:gd name="T81" fmla="*/ 461 h 645"/>
              <a:gd name="T82" fmla="*/ 364 w 468"/>
              <a:gd name="T83" fmla="*/ 501 h 645"/>
              <a:gd name="T84" fmla="*/ 369 w 468"/>
              <a:gd name="T85" fmla="*/ 541 h 645"/>
              <a:gd name="T86" fmla="*/ 331 w 468"/>
              <a:gd name="T87" fmla="*/ 626 h 645"/>
              <a:gd name="T88" fmla="*/ 345 w 468"/>
              <a:gd name="T89" fmla="*/ 586 h 645"/>
              <a:gd name="T90" fmla="*/ 293 w 468"/>
              <a:gd name="T91" fmla="*/ 570 h 645"/>
              <a:gd name="T92" fmla="*/ 258 w 468"/>
              <a:gd name="T93" fmla="*/ 574 h 645"/>
              <a:gd name="T94" fmla="*/ 206 w 468"/>
              <a:gd name="T95" fmla="*/ 529 h 645"/>
              <a:gd name="T96" fmla="*/ 175 w 468"/>
              <a:gd name="T97" fmla="*/ 501 h 645"/>
              <a:gd name="T98" fmla="*/ 140 w 468"/>
              <a:gd name="T99" fmla="*/ 487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68" h="645">
                <a:moveTo>
                  <a:pt x="140" y="487"/>
                </a:moveTo>
                <a:lnTo>
                  <a:pt x="123" y="477"/>
                </a:lnTo>
                <a:lnTo>
                  <a:pt x="104" y="466"/>
                </a:lnTo>
                <a:lnTo>
                  <a:pt x="92" y="470"/>
                </a:lnTo>
                <a:lnTo>
                  <a:pt x="59" y="466"/>
                </a:lnTo>
                <a:lnTo>
                  <a:pt x="50" y="449"/>
                </a:lnTo>
                <a:lnTo>
                  <a:pt x="43" y="449"/>
                </a:lnTo>
                <a:lnTo>
                  <a:pt x="5" y="428"/>
                </a:lnTo>
                <a:lnTo>
                  <a:pt x="0" y="416"/>
                </a:lnTo>
                <a:lnTo>
                  <a:pt x="14" y="414"/>
                </a:lnTo>
                <a:lnTo>
                  <a:pt x="12" y="395"/>
                </a:lnTo>
                <a:lnTo>
                  <a:pt x="22" y="380"/>
                </a:lnTo>
                <a:lnTo>
                  <a:pt x="40" y="378"/>
                </a:lnTo>
                <a:lnTo>
                  <a:pt x="57" y="352"/>
                </a:lnTo>
                <a:lnTo>
                  <a:pt x="71" y="333"/>
                </a:lnTo>
                <a:lnTo>
                  <a:pt x="57" y="324"/>
                </a:lnTo>
                <a:lnTo>
                  <a:pt x="64" y="300"/>
                </a:lnTo>
                <a:lnTo>
                  <a:pt x="57" y="267"/>
                </a:lnTo>
                <a:lnTo>
                  <a:pt x="64" y="255"/>
                </a:lnTo>
                <a:lnTo>
                  <a:pt x="59" y="224"/>
                </a:lnTo>
                <a:lnTo>
                  <a:pt x="43" y="203"/>
                </a:lnTo>
                <a:lnTo>
                  <a:pt x="48" y="184"/>
                </a:lnTo>
                <a:lnTo>
                  <a:pt x="59" y="187"/>
                </a:lnTo>
                <a:lnTo>
                  <a:pt x="66" y="175"/>
                </a:lnTo>
                <a:lnTo>
                  <a:pt x="59" y="154"/>
                </a:lnTo>
                <a:lnTo>
                  <a:pt x="64" y="146"/>
                </a:lnTo>
                <a:lnTo>
                  <a:pt x="83" y="149"/>
                </a:lnTo>
                <a:lnTo>
                  <a:pt x="111" y="120"/>
                </a:lnTo>
                <a:lnTo>
                  <a:pt x="128" y="116"/>
                </a:lnTo>
                <a:lnTo>
                  <a:pt x="128" y="104"/>
                </a:lnTo>
                <a:lnTo>
                  <a:pt x="135" y="71"/>
                </a:lnTo>
                <a:lnTo>
                  <a:pt x="159" y="54"/>
                </a:lnTo>
                <a:lnTo>
                  <a:pt x="182" y="52"/>
                </a:lnTo>
                <a:lnTo>
                  <a:pt x="185" y="45"/>
                </a:lnTo>
                <a:lnTo>
                  <a:pt x="215" y="47"/>
                </a:lnTo>
                <a:lnTo>
                  <a:pt x="246" y="28"/>
                </a:lnTo>
                <a:lnTo>
                  <a:pt x="260" y="19"/>
                </a:lnTo>
                <a:lnTo>
                  <a:pt x="279" y="0"/>
                </a:lnTo>
                <a:lnTo>
                  <a:pt x="293" y="2"/>
                </a:lnTo>
                <a:lnTo>
                  <a:pt x="303" y="14"/>
                </a:lnTo>
                <a:lnTo>
                  <a:pt x="296" y="26"/>
                </a:lnTo>
                <a:lnTo>
                  <a:pt x="272" y="33"/>
                </a:lnTo>
                <a:lnTo>
                  <a:pt x="260" y="52"/>
                </a:lnTo>
                <a:lnTo>
                  <a:pt x="246" y="64"/>
                </a:lnTo>
                <a:lnTo>
                  <a:pt x="234" y="78"/>
                </a:lnTo>
                <a:lnTo>
                  <a:pt x="229" y="106"/>
                </a:lnTo>
                <a:lnTo>
                  <a:pt x="220" y="128"/>
                </a:lnTo>
                <a:lnTo>
                  <a:pt x="239" y="130"/>
                </a:lnTo>
                <a:lnTo>
                  <a:pt x="244" y="149"/>
                </a:lnTo>
                <a:lnTo>
                  <a:pt x="253" y="156"/>
                </a:lnTo>
                <a:lnTo>
                  <a:pt x="255" y="172"/>
                </a:lnTo>
                <a:lnTo>
                  <a:pt x="251" y="187"/>
                </a:lnTo>
                <a:lnTo>
                  <a:pt x="253" y="196"/>
                </a:lnTo>
                <a:lnTo>
                  <a:pt x="263" y="198"/>
                </a:lnTo>
                <a:lnTo>
                  <a:pt x="272" y="213"/>
                </a:lnTo>
                <a:lnTo>
                  <a:pt x="322" y="208"/>
                </a:lnTo>
                <a:lnTo>
                  <a:pt x="343" y="213"/>
                </a:lnTo>
                <a:lnTo>
                  <a:pt x="371" y="246"/>
                </a:lnTo>
                <a:lnTo>
                  <a:pt x="385" y="241"/>
                </a:lnTo>
                <a:lnTo>
                  <a:pt x="414" y="243"/>
                </a:lnTo>
                <a:lnTo>
                  <a:pt x="437" y="239"/>
                </a:lnTo>
                <a:lnTo>
                  <a:pt x="449" y="246"/>
                </a:lnTo>
                <a:lnTo>
                  <a:pt x="442" y="267"/>
                </a:lnTo>
                <a:lnTo>
                  <a:pt x="435" y="279"/>
                </a:lnTo>
                <a:lnTo>
                  <a:pt x="430" y="307"/>
                </a:lnTo>
                <a:lnTo>
                  <a:pt x="440" y="333"/>
                </a:lnTo>
                <a:lnTo>
                  <a:pt x="449" y="345"/>
                </a:lnTo>
                <a:lnTo>
                  <a:pt x="452" y="352"/>
                </a:lnTo>
                <a:lnTo>
                  <a:pt x="433" y="373"/>
                </a:lnTo>
                <a:lnTo>
                  <a:pt x="447" y="380"/>
                </a:lnTo>
                <a:lnTo>
                  <a:pt x="456" y="395"/>
                </a:lnTo>
                <a:lnTo>
                  <a:pt x="468" y="432"/>
                </a:lnTo>
                <a:lnTo>
                  <a:pt x="461" y="437"/>
                </a:lnTo>
                <a:lnTo>
                  <a:pt x="454" y="414"/>
                </a:lnTo>
                <a:lnTo>
                  <a:pt x="442" y="402"/>
                </a:lnTo>
                <a:lnTo>
                  <a:pt x="430" y="416"/>
                </a:lnTo>
                <a:lnTo>
                  <a:pt x="355" y="414"/>
                </a:lnTo>
                <a:lnTo>
                  <a:pt x="355" y="440"/>
                </a:lnTo>
                <a:lnTo>
                  <a:pt x="378" y="442"/>
                </a:lnTo>
                <a:lnTo>
                  <a:pt x="376" y="458"/>
                </a:lnTo>
                <a:lnTo>
                  <a:pt x="369" y="454"/>
                </a:lnTo>
                <a:lnTo>
                  <a:pt x="348" y="461"/>
                </a:lnTo>
                <a:lnTo>
                  <a:pt x="348" y="487"/>
                </a:lnTo>
                <a:lnTo>
                  <a:pt x="364" y="501"/>
                </a:lnTo>
                <a:lnTo>
                  <a:pt x="369" y="525"/>
                </a:lnTo>
                <a:lnTo>
                  <a:pt x="369" y="541"/>
                </a:lnTo>
                <a:lnTo>
                  <a:pt x="352" y="645"/>
                </a:lnTo>
                <a:lnTo>
                  <a:pt x="331" y="626"/>
                </a:lnTo>
                <a:lnTo>
                  <a:pt x="319" y="624"/>
                </a:lnTo>
                <a:lnTo>
                  <a:pt x="345" y="586"/>
                </a:lnTo>
                <a:lnTo>
                  <a:pt x="317" y="567"/>
                </a:lnTo>
                <a:lnTo>
                  <a:pt x="293" y="570"/>
                </a:lnTo>
                <a:lnTo>
                  <a:pt x="279" y="565"/>
                </a:lnTo>
                <a:lnTo>
                  <a:pt x="258" y="574"/>
                </a:lnTo>
                <a:lnTo>
                  <a:pt x="229" y="570"/>
                </a:lnTo>
                <a:lnTo>
                  <a:pt x="206" y="529"/>
                </a:lnTo>
                <a:lnTo>
                  <a:pt x="187" y="520"/>
                </a:lnTo>
                <a:lnTo>
                  <a:pt x="175" y="501"/>
                </a:lnTo>
                <a:lnTo>
                  <a:pt x="149" y="482"/>
                </a:lnTo>
                <a:lnTo>
                  <a:pt x="140" y="48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5" name="Freeform 490"/>
          <p:cNvSpPr/>
          <p:nvPr/>
        </p:nvSpPr>
        <p:spPr bwMode="auto">
          <a:xfrm>
            <a:off x="1958422" y="3980183"/>
            <a:ext cx="53446" cy="46967"/>
          </a:xfrm>
          <a:custGeom>
            <a:avLst/>
            <a:gdLst>
              <a:gd name="T0" fmla="*/ 116 w 132"/>
              <a:gd name="T1" fmla="*/ 116 h 116"/>
              <a:gd name="T2" fmla="*/ 94 w 132"/>
              <a:gd name="T3" fmla="*/ 109 h 116"/>
              <a:gd name="T4" fmla="*/ 87 w 132"/>
              <a:gd name="T5" fmla="*/ 99 h 116"/>
              <a:gd name="T6" fmla="*/ 90 w 132"/>
              <a:gd name="T7" fmla="*/ 95 h 116"/>
              <a:gd name="T8" fmla="*/ 90 w 132"/>
              <a:gd name="T9" fmla="*/ 85 h 116"/>
              <a:gd name="T10" fmla="*/ 78 w 132"/>
              <a:gd name="T11" fmla="*/ 76 h 116"/>
              <a:gd name="T12" fmla="*/ 64 w 132"/>
              <a:gd name="T13" fmla="*/ 69 h 116"/>
              <a:gd name="T14" fmla="*/ 49 w 132"/>
              <a:gd name="T15" fmla="*/ 64 h 116"/>
              <a:gd name="T16" fmla="*/ 47 w 132"/>
              <a:gd name="T17" fmla="*/ 52 h 116"/>
              <a:gd name="T18" fmla="*/ 38 w 132"/>
              <a:gd name="T19" fmla="*/ 45 h 116"/>
              <a:gd name="T20" fmla="*/ 40 w 132"/>
              <a:gd name="T21" fmla="*/ 57 h 116"/>
              <a:gd name="T22" fmla="*/ 33 w 132"/>
              <a:gd name="T23" fmla="*/ 66 h 116"/>
              <a:gd name="T24" fmla="*/ 24 w 132"/>
              <a:gd name="T25" fmla="*/ 55 h 116"/>
              <a:gd name="T26" fmla="*/ 12 w 132"/>
              <a:gd name="T27" fmla="*/ 50 h 116"/>
              <a:gd name="T28" fmla="*/ 5 w 132"/>
              <a:gd name="T29" fmla="*/ 43 h 116"/>
              <a:gd name="T30" fmla="*/ 7 w 132"/>
              <a:gd name="T31" fmla="*/ 31 h 116"/>
              <a:gd name="T32" fmla="*/ 12 w 132"/>
              <a:gd name="T33" fmla="*/ 19 h 116"/>
              <a:gd name="T34" fmla="*/ 0 w 132"/>
              <a:gd name="T35" fmla="*/ 14 h 116"/>
              <a:gd name="T36" fmla="*/ 9 w 132"/>
              <a:gd name="T37" fmla="*/ 5 h 116"/>
              <a:gd name="T38" fmla="*/ 14 w 132"/>
              <a:gd name="T39" fmla="*/ 0 h 116"/>
              <a:gd name="T40" fmla="*/ 40 w 132"/>
              <a:gd name="T41" fmla="*/ 12 h 116"/>
              <a:gd name="T42" fmla="*/ 49 w 132"/>
              <a:gd name="T43" fmla="*/ 7 h 116"/>
              <a:gd name="T44" fmla="*/ 61 w 132"/>
              <a:gd name="T45" fmla="*/ 10 h 116"/>
              <a:gd name="T46" fmla="*/ 68 w 132"/>
              <a:gd name="T47" fmla="*/ 17 h 116"/>
              <a:gd name="T48" fmla="*/ 80 w 132"/>
              <a:gd name="T49" fmla="*/ 19 h 116"/>
              <a:gd name="T50" fmla="*/ 87 w 132"/>
              <a:gd name="T51" fmla="*/ 12 h 116"/>
              <a:gd name="T52" fmla="*/ 99 w 132"/>
              <a:gd name="T53" fmla="*/ 33 h 116"/>
              <a:gd name="T54" fmla="*/ 113 w 132"/>
              <a:gd name="T55" fmla="*/ 47 h 116"/>
              <a:gd name="T56" fmla="*/ 132 w 132"/>
              <a:gd name="T57" fmla="*/ 66 h 116"/>
              <a:gd name="T58" fmla="*/ 116 w 132"/>
              <a:gd name="T59" fmla="*/ 69 h 116"/>
              <a:gd name="T60" fmla="*/ 116 w 132"/>
              <a:gd name="T61" fmla="*/ 85 h 116"/>
              <a:gd name="T62" fmla="*/ 125 w 132"/>
              <a:gd name="T63" fmla="*/ 90 h 116"/>
              <a:gd name="T64" fmla="*/ 118 w 132"/>
              <a:gd name="T65" fmla="*/ 95 h 116"/>
              <a:gd name="T66" fmla="*/ 120 w 132"/>
              <a:gd name="T67" fmla="*/ 102 h 116"/>
              <a:gd name="T68" fmla="*/ 118 w 132"/>
              <a:gd name="T69" fmla="*/ 109 h 116"/>
              <a:gd name="T70" fmla="*/ 116 w 132"/>
              <a:gd name="T71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" h="116">
                <a:moveTo>
                  <a:pt x="116" y="116"/>
                </a:moveTo>
                <a:lnTo>
                  <a:pt x="94" y="109"/>
                </a:lnTo>
                <a:lnTo>
                  <a:pt x="87" y="99"/>
                </a:lnTo>
                <a:lnTo>
                  <a:pt x="90" y="95"/>
                </a:lnTo>
                <a:lnTo>
                  <a:pt x="90" y="85"/>
                </a:lnTo>
                <a:lnTo>
                  <a:pt x="78" y="76"/>
                </a:lnTo>
                <a:lnTo>
                  <a:pt x="64" y="69"/>
                </a:lnTo>
                <a:lnTo>
                  <a:pt x="49" y="64"/>
                </a:lnTo>
                <a:lnTo>
                  <a:pt x="47" y="52"/>
                </a:lnTo>
                <a:lnTo>
                  <a:pt x="38" y="45"/>
                </a:lnTo>
                <a:lnTo>
                  <a:pt x="40" y="57"/>
                </a:lnTo>
                <a:lnTo>
                  <a:pt x="33" y="66"/>
                </a:lnTo>
                <a:lnTo>
                  <a:pt x="24" y="55"/>
                </a:lnTo>
                <a:lnTo>
                  <a:pt x="12" y="50"/>
                </a:lnTo>
                <a:lnTo>
                  <a:pt x="5" y="43"/>
                </a:lnTo>
                <a:lnTo>
                  <a:pt x="7" y="31"/>
                </a:lnTo>
                <a:lnTo>
                  <a:pt x="12" y="19"/>
                </a:lnTo>
                <a:lnTo>
                  <a:pt x="0" y="14"/>
                </a:lnTo>
                <a:lnTo>
                  <a:pt x="9" y="5"/>
                </a:lnTo>
                <a:lnTo>
                  <a:pt x="14" y="0"/>
                </a:lnTo>
                <a:lnTo>
                  <a:pt x="40" y="12"/>
                </a:lnTo>
                <a:lnTo>
                  <a:pt x="49" y="7"/>
                </a:lnTo>
                <a:lnTo>
                  <a:pt x="61" y="10"/>
                </a:lnTo>
                <a:lnTo>
                  <a:pt x="68" y="17"/>
                </a:lnTo>
                <a:lnTo>
                  <a:pt x="80" y="19"/>
                </a:lnTo>
                <a:lnTo>
                  <a:pt x="87" y="12"/>
                </a:lnTo>
                <a:lnTo>
                  <a:pt x="99" y="33"/>
                </a:lnTo>
                <a:lnTo>
                  <a:pt x="113" y="47"/>
                </a:lnTo>
                <a:lnTo>
                  <a:pt x="132" y="66"/>
                </a:lnTo>
                <a:lnTo>
                  <a:pt x="116" y="69"/>
                </a:lnTo>
                <a:lnTo>
                  <a:pt x="116" y="85"/>
                </a:lnTo>
                <a:lnTo>
                  <a:pt x="125" y="90"/>
                </a:lnTo>
                <a:lnTo>
                  <a:pt x="118" y="95"/>
                </a:lnTo>
                <a:lnTo>
                  <a:pt x="120" y="102"/>
                </a:lnTo>
                <a:lnTo>
                  <a:pt x="118" y="109"/>
                </a:lnTo>
                <a:lnTo>
                  <a:pt x="116" y="11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6" name="Freeform 491"/>
          <p:cNvSpPr/>
          <p:nvPr/>
        </p:nvSpPr>
        <p:spPr bwMode="auto">
          <a:xfrm>
            <a:off x="1973808" y="3789076"/>
            <a:ext cx="168434" cy="53446"/>
          </a:xfrm>
          <a:custGeom>
            <a:avLst/>
            <a:gdLst>
              <a:gd name="T0" fmla="*/ 104 w 416"/>
              <a:gd name="T1" fmla="*/ 0 h 132"/>
              <a:gd name="T2" fmla="*/ 137 w 416"/>
              <a:gd name="T3" fmla="*/ 2 h 132"/>
              <a:gd name="T4" fmla="*/ 167 w 416"/>
              <a:gd name="T5" fmla="*/ 2 h 132"/>
              <a:gd name="T6" fmla="*/ 203 w 416"/>
              <a:gd name="T7" fmla="*/ 16 h 132"/>
              <a:gd name="T8" fmla="*/ 219 w 416"/>
              <a:gd name="T9" fmla="*/ 30 h 132"/>
              <a:gd name="T10" fmla="*/ 255 w 416"/>
              <a:gd name="T11" fmla="*/ 26 h 132"/>
              <a:gd name="T12" fmla="*/ 269 w 416"/>
              <a:gd name="T13" fmla="*/ 35 h 132"/>
              <a:gd name="T14" fmla="*/ 302 w 416"/>
              <a:gd name="T15" fmla="*/ 61 h 132"/>
              <a:gd name="T16" fmla="*/ 326 w 416"/>
              <a:gd name="T17" fmla="*/ 80 h 132"/>
              <a:gd name="T18" fmla="*/ 338 w 416"/>
              <a:gd name="T19" fmla="*/ 78 h 132"/>
              <a:gd name="T20" fmla="*/ 361 w 416"/>
              <a:gd name="T21" fmla="*/ 87 h 132"/>
              <a:gd name="T22" fmla="*/ 359 w 416"/>
              <a:gd name="T23" fmla="*/ 99 h 132"/>
              <a:gd name="T24" fmla="*/ 387 w 416"/>
              <a:gd name="T25" fmla="*/ 99 h 132"/>
              <a:gd name="T26" fmla="*/ 416 w 416"/>
              <a:gd name="T27" fmla="*/ 115 h 132"/>
              <a:gd name="T28" fmla="*/ 413 w 416"/>
              <a:gd name="T29" fmla="*/ 125 h 132"/>
              <a:gd name="T30" fmla="*/ 387 w 416"/>
              <a:gd name="T31" fmla="*/ 130 h 132"/>
              <a:gd name="T32" fmla="*/ 361 w 416"/>
              <a:gd name="T33" fmla="*/ 132 h 132"/>
              <a:gd name="T34" fmla="*/ 333 w 416"/>
              <a:gd name="T35" fmla="*/ 130 h 132"/>
              <a:gd name="T36" fmla="*/ 279 w 416"/>
              <a:gd name="T37" fmla="*/ 132 h 132"/>
              <a:gd name="T38" fmla="*/ 304 w 416"/>
              <a:gd name="T39" fmla="*/ 111 h 132"/>
              <a:gd name="T40" fmla="*/ 288 w 416"/>
              <a:gd name="T41" fmla="*/ 101 h 132"/>
              <a:gd name="T42" fmla="*/ 264 w 416"/>
              <a:gd name="T43" fmla="*/ 99 h 132"/>
              <a:gd name="T44" fmla="*/ 250 w 416"/>
              <a:gd name="T45" fmla="*/ 87 h 132"/>
              <a:gd name="T46" fmla="*/ 241 w 416"/>
              <a:gd name="T47" fmla="*/ 63 h 132"/>
              <a:gd name="T48" fmla="*/ 219 w 416"/>
              <a:gd name="T49" fmla="*/ 66 h 132"/>
              <a:gd name="T50" fmla="*/ 184 w 416"/>
              <a:gd name="T51" fmla="*/ 54 h 132"/>
              <a:gd name="T52" fmla="*/ 172 w 416"/>
              <a:gd name="T53" fmla="*/ 44 h 132"/>
              <a:gd name="T54" fmla="*/ 123 w 416"/>
              <a:gd name="T55" fmla="*/ 40 h 132"/>
              <a:gd name="T56" fmla="*/ 108 w 416"/>
              <a:gd name="T57" fmla="*/ 30 h 132"/>
              <a:gd name="T58" fmla="*/ 123 w 416"/>
              <a:gd name="T59" fmla="*/ 21 h 132"/>
              <a:gd name="T60" fmla="*/ 85 w 416"/>
              <a:gd name="T61" fmla="*/ 18 h 132"/>
              <a:gd name="T62" fmla="*/ 56 w 416"/>
              <a:gd name="T63" fmla="*/ 40 h 132"/>
              <a:gd name="T64" fmla="*/ 40 w 416"/>
              <a:gd name="T65" fmla="*/ 40 h 132"/>
              <a:gd name="T66" fmla="*/ 35 w 416"/>
              <a:gd name="T67" fmla="*/ 52 h 132"/>
              <a:gd name="T68" fmla="*/ 16 w 416"/>
              <a:gd name="T69" fmla="*/ 54 h 132"/>
              <a:gd name="T70" fmla="*/ 0 w 416"/>
              <a:gd name="T71" fmla="*/ 52 h 132"/>
              <a:gd name="T72" fmla="*/ 21 w 416"/>
              <a:gd name="T73" fmla="*/ 40 h 132"/>
              <a:gd name="T74" fmla="*/ 28 w 416"/>
              <a:gd name="T75" fmla="*/ 23 h 132"/>
              <a:gd name="T76" fmla="*/ 45 w 416"/>
              <a:gd name="T77" fmla="*/ 16 h 132"/>
              <a:gd name="T78" fmla="*/ 66 w 416"/>
              <a:gd name="T79" fmla="*/ 7 h 132"/>
              <a:gd name="T80" fmla="*/ 94 w 416"/>
              <a:gd name="T81" fmla="*/ 4 h 132"/>
              <a:gd name="T82" fmla="*/ 104 w 416"/>
              <a:gd name="T8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16" h="132">
                <a:moveTo>
                  <a:pt x="104" y="0"/>
                </a:moveTo>
                <a:lnTo>
                  <a:pt x="137" y="2"/>
                </a:lnTo>
                <a:lnTo>
                  <a:pt x="167" y="2"/>
                </a:lnTo>
                <a:lnTo>
                  <a:pt x="203" y="16"/>
                </a:lnTo>
                <a:lnTo>
                  <a:pt x="219" y="30"/>
                </a:lnTo>
                <a:lnTo>
                  <a:pt x="255" y="26"/>
                </a:lnTo>
                <a:lnTo>
                  <a:pt x="269" y="35"/>
                </a:lnTo>
                <a:lnTo>
                  <a:pt x="302" y="61"/>
                </a:lnTo>
                <a:lnTo>
                  <a:pt x="326" y="80"/>
                </a:lnTo>
                <a:lnTo>
                  <a:pt x="338" y="78"/>
                </a:lnTo>
                <a:lnTo>
                  <a:pt x="361" y="87"/>
                </a:lnTo>
                <a:lnTo>
                  <a:pt x="359" y="99"/>
                </a:lnTo>
                <a:lnTo>
                  <a:pt x="387" y="99"/>
                </a:lnTo>
                <a:lnTo>
                  <a:pt x="416" y="115"/>
                </a:lnTo>
                <a:lnTo>
                  <a:pt x="413" y="125"/>
                </a:lnTo>
                <a:lnTo>
                  <a:pt x="387" y="130"/>
                </a:lnTo>
                <a:lnTo>
                  <a:pt x="361" y="132"/>
                </a:lnTo>
                <a:lnTo>
                  <a:pt x="333" y="130"/>
                </a:lnTo>
                <a:lnTo>
                  <a:pt x="279" y="132"/>
                </a:lnTo>
                <a:lnTo>
                  <a:pt x="304" y="111"/>
                </a:lnTo>
                <a:lnTo>
                  <a:pt x="288" y="101"/>
                </a:lnTo>
                <a:lnTo>
                  <a:pt x="264" y="99"/>
                </a:lnTo>
                <a:lnTo>
                  <a:pt x="250" y="87"/>
                </a:lnTo>
                <a:lnTo>
                  <a:pt x="241" y="63"/>
                </a:lnTo>
                <a:lnTo>
                  <a:pt x="219" y="66"/>
                </a:lnTo>
                <a:lnTo>
                  <a:pt x="184" y="54"/>
                </a:lnTo>
                <a:lnTo>
                  <a:pt x="172" y="44"/>
                </a:lnTo>
                <a:lnTo>
                  <a:pt x="123" y="40"/>
                </a:lnTo>
                <a:lnTo>
                  <a:pt x="108" y="30"/>
                </a:lnTo>
                <a:lnTo>
                  <a:pt x="123" y="21"/>
                </a:lnTo>
                <a:lnTo>
                  <a:pt x="85" y="18"/>
                </a:lnTo>
                <a:lnTo>
                  <a:pt x="56" y="40"/>
                </a:lnTo>
                <a:lnTo>
                  <a:pt x="40" y="40"/>
                </a:lnTo>
                <a:lnTo>
                  <a:pt x="35" y="52"/>
                </a:lnTo>
                <a:lnTo>
                  <a:pt x="16" y="54"/>
                </a:lnTo>
                <a:lnTo>
                  <a:pt x="0" y="52"/>
                </a:lnTo>
                <a:lnTo>
                  <a:pt x="21" y="40"/>
                </a:lnTo>
                <a:lnTo>
                  <a:pt x="28" y="23"/>
                </a:lnTo>
                <a:lnTo>
                  <a:pt x="45" y="16"/>
                </a:lnTo>
                <a:lnTo>
                  <a:pt x="66" y="7"/>
                </a:lnTo>
                <a:lnTo>
                  <a:pt x="94" y="4"/>
                </a:lnTo>
                <a:lnTo>
                  <a:pt x="104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7" name="Freeform 492"/>
          <p:cNvSpPr/>
          <p:nvPr/>
        </p:nvSpPr>
        <p:spPr bwMode="auto">
          <a:xfrm>
            <a:off x="3807557" y="3576508"/>
            <a:ext cx="36440" cy="19030"/>
          </a:xfrm>
          <a:custGeom>
            <a:avLst/>
            <a:gdLst>
              <a:gd name="T0" fmla="*/ 64 w 90"/>
              <a:gd name="T1" fmla="*/ 19 h 47"/>
              <a:gd name="T2" fmla="*/ 90 w 90"/>
              <a:gd name="T3" fmla="*/ 0 h 47"/>
              <a:gd name="T4" fmla="*/ 55 w 90"/>
              <a:gd name="T5" fmla="*/ 12 h 47"/>
              <a:gd name="T6" fmla="*/ 26 w 90"/>
              <a:gd name="T7" fmla="*/ 12 h 47"/>
              <a:gd name="T8" fmla="*/ 22 w 90"/>
              <a:gd name="T9" fmla="*/ 23 h 47"/>
              <a:gd name="T10" fmla="*/ 19 w 90"/>
              <a:gd name="T11" fmla="*/ 23 h 47"/>
              <a:gd name="T12" fmla="*/ 0 w 90"/>
              <a:gd name="T13" fmla="*/ 23 h 47"/>
              <a:gd name="T14" fmla="*/ 10 w 90"/>
              <a:gd name="T15" fmla="*/ 42 h 47"/>
              <a:gd name="T16" fmla="*/ 29 w 90"/>
              <a:gd name="T17" fmla="*/ 47 h 47"/>
              <a:gd name="T18" fmla="*/ 69 w 90"/>
              <a:gd name="T19" fmla="*/ 31 h 47"/>
              <a:gd name="T20" fmla="*/ 66 w 90"/>
              <a:gd name="T21" fmla="*/ 26 h 47"/>
              <a:gd name="T22" fmla="*/ 64 w 90"/>
              <a:gd name="T23" fmla="*/ 1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47">
                <a:moveTo>
                  <a:pt x="64" y="19"/>
                </a:moveTo>
                <a:lnTo>
                  <a:pt x="90" y="0"/>
                </a:lnTo>
                <a:lnTo>
                  <a:pt x="55" y="12"/>
                </a:lnTo>
                <a:lnTo>
                  <a:pt x="26" y="12"/>
                </a:lnTo>
                <a:lnTo>
                  <a:pt x="22" y="23"/>
                </a:lnTo>
                <a:lnTo>
                  <a:pt x="19" y="23"/>
                </a:lnTo>
                <a:lnTo>
                  <a:pt x="0" y="23"/>
                </a:lnTo>
                <a:lnTo>
                  <a:pt x="10" y="42"/>
                </a:lnTo>
                <a:lnTo>
                  <a:pt x="29" y="47"/>
                </a:lnTo>
                <a:lnTo>
                  <a:pt x="69" y="31"/>
                </a:lnTo>
                <a:lnTo>
                  <a:pt x="66" y="26"/>
                </a:lnTo>
                <a:lnTo>
                  <a:pt x="64" y="1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8" name="Freeform 493"/>
          <p:cNvSpPr/>
          <p:nvPr/>
        </p:nvSpPr>
        <p:spPr bwMode="auto">
          <a:xfrm>
            <a:off x="3494982" y="3281747"/>
            <a:ext cx="103248" cy="52636"/>
          </a:xfrm>
          <a:custGeom>
            <a:avLst/>
            <a:gdLst>
              <a:gd name="T0" fmla="*/ 182 w 255"/>
              <a:gd name="T1" fmla="*/ 127 h 130"/>
              <a:gd name="T2" fmla="*/ 163 w 255"/>
              <a:gd name="T3" fmla="*/ 118 h 130"/>
              <a:gd name="T4" fmla="*/ 146 w 255"/>
              <a:gd name="T5" fmla="*/ 120 h 130"/>
              <a:gd name="T6" fmla="*/ 115 w 255"/>
              <a:gd name="T7" fmla="*/ 106 h 130"/>
              <a:gd name="T8" fmla="*/ 101 w 255"/>
              <a:gd name="T9" fmla="*/ 109 h 130"/>
              <a:gd name="T10" fmla="*/ 80 w 255"/>
              <a:gd name="T11" fmla="*/ 130 h 130"/>
              <a:gd name="T12" fmla="*/ 52 w 255"/>
              <a:gd name="T13" fmla="*/ 113 h 130"/>
              <a:gd name="T14" fmla="*/ 30 w 255"/>
              <a:gd name="T15" fmla="*/ 92 h 130"/>
              <a:gd name="T16" fmla="*/ 9 w 255"/>
              <a:gd name="T17" fmla="*/ 80 h 130"/>
              <a:gd name="T18" fmla="*/ 7 w 255"/>
              <a:gd name="T19" fmla="*/ 59 h 130"/>
              <a:gd name="T20" fmla="*/ 0 w 255"/>
              <a:gd name="T21" fmla="*/ 45 h 130"/>
              <a:gd name="T22" fmla="*/ 28 w 255"/>
              <a:gd name="T23" fmla="*/ 33 h 130"/>
              <a:gd name="T24" fmla="*/ 42 w 255"/>
              <a:gd name="T25" fmla="*/ 21 h 130"/>
              <a:gd name="T26" fmla="*/ 68 w 255"/>
              <a:gd name="T27" fmla="*/ 9 h 130"/>
              <a:gd name="T28" fmla="*/ 80 w 255"/>
              <a:gd name="T29" fmla="*/ 0 h 130"/>
              <a:gd name="T30" fmla="*/ 89 w 255"/>
              <a:gd name="T31" fmla="*/ 7 h 130"/>
              <a:gd name="T32" fmla="*/ 106 w 255"/>
              <a:gd name="T33" fmla="*/ 2 h 130"/>
              <a:gd name="T34" fmla="*/ 125 w 255"/>
              <a:gd name="T35" fmla="*/ 19 h 130"/>
              <a:gd name="T36" fmla="*/ 153 w 255"/>
              <a:gd name="T37" fmla="*/ 21 h 130"/>
              <a:gd name="T38" fmla="*/ 151 w 255"/>
              <a:gd name="T39" fmla="*/ 35 h 130"/>
              <a:gd name="T40" fmla="*/ 172 w 255"/>
              <a:gd name="T41" fmla="*/ 47 h 130"/>
              <a:gd name="T42" fmla="*/ 177 w 255"/>
              <a:gd name="T43" fmla="*/ 33 h 130"/>
              <a:gd name="T44" fmla="*/ 205 w 255"/>
              <a:gd name="T45" fmla="*/ 40 h 130"/>
              <a:gd name="T46" fmla="*/ 208 w 255"/>
              <a:gd name="T47" fmla="*/ 54 h 130"/>
              <a:gd name="T48" fmla="*/ 236 w 255"/>
              <a:gd name="T49" fmla="*/ 59 h 130"/>
              <a:gd name="T50" fmla="*/ 255 w 255"/>
              <a:gd name="T51" fmla="*/ 83 h 130"/>
              <a:gd name="T52" fmla="*/ 243 w 255"/>
              <a:gd name="T53" fmla="*/ 83 h 130"/>
              <a:gd name="T54" fmla="*/ 238 w 255"/>
              <a:gd name="T55" fmla="*/ 92 h 130"/>
              <a:gd name="T56" fmla="*/ 229 w 255"/>
              <a:gd name="T57" fmla="*/ 94 h 130"/>
              <a:gd name="T58" fmla="*/ 226 w 255"/>
              <a:gd name="T59" fmla="*/ 106 h 130"/>
              <a:gd name="T60" fmla="*/ 219 w 255"/>
              <a:gd name="T61" fmla="*/ 109 h 130"/>
              <a:gd name="T62" fmla="*/ 217 w 255"/>
              <a:gd name="T63" fmla="*/ 111 h 130"/>
              <a:gd name="T64" fmla="*/ 205 w 255"/>
              <a:gd name="T65" fmla="*/ 118 h 130"/>
              <a:gd name="T66" fmla="*/ 186 w 255"/>
              <a:gd name="T67" fmla="*/ 116 h 130"/>
              <a:gd name="T68" fmla="*/ 182 w 255"/>
              <a:gd name="T69" fmla="*/ 12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5" h="130">
                <a:moveTo>
                  <a:pt x="182" y="127"/>
                </a:moveTo>
                <a:lnTo>
                  <a:pt x="163" y="118"/>
                </a:lnTo>
                <a:lnTo>
                  <a:pt x="146" y="120"/>
                </a:lnTo>
                <a:lnTo>
                  <a:pt x="115" y="106"/>
                </a:lnTo>
                <a:lnTo>
                  <a:pt x="101" y="109"/>
                </a:lnTo>
                <a:lnTo>
                  <a:pt x="80" y="130"/>
                </a:lnTo>
                <a:lnTo>
                  <a:pt x="52" y="113"/>
                </a:lnTo>
                <a:lnTo>
                  <a:pt x="30" y="92"/>
                </a:lnTo>
                <a:lnTo>
                  <a:pt x="9" y="80"/>
                </a:lnTo>
                <a:lnTo>
                  <a:pt x="7" y="59"/>
                </a:lnTo>
                <a:lnTo>
                  <a:pt x="0" y="45"/>
                </a:lnTo>
                <a:lnTo>
                  <a:pt x="28" y="33"/>
                </a:lnTo>
                <a:lnTo>
                  <a:pt x="42" y="21"/>
                </a:lnTo>
                <a:lnTo>
                  <a:pt x="68" y="9"/>
                </a:lnTo>
                <a:lnTo>
                  <a:pt x="80" y="0"/>
                </a:lnTo>
                <a:lnTo>
                  <a:pt x="89" y="7"/>
                </a:lnTo>
                <a:lnTo>
                  <a:pt x="106" y="2"/>
                </a:lnTo>
                <a:lnTo>
                  <a:pt x="125" y="19"/>
                </a:lnTo>
                <a:lnTo>
                  <a:pt x="153" y="21"/>
                </a:lnTo>
                <a:lnTo>
                  <a:pt x="151" y="35"/>
                </a:lnTo>
                <a:lnTo>
                  <a:pt x="172" y="47"/>
                </a:lnTo>
                <a:lnTo>
                  <a:pt x="177" y="33"/>
                </a:lnTo>
                <a:lnTo>
                  <a:pt x="205" y="40"/>
                </a:lnTo>
                <a:lnTo>
                  <a:pt x="208" y="54"/>
                </a:lnTo>
                <a:lnTo>
                  <a:pt x="236" y="59"/>
                </a:lnTo>
                <a:lnTo>
                  <a:pt x="255" y="83"/>
                </a:lnTo>
                <a:lnTo>
                  <a:pt x="243" y="83"/>
                </a:lnTo>
                <a:lnTo>
                  <a:pt x="238" y="92"/>
                </a:lnTo>
                <a:lnTo>
                  <a:pt x="229" y="94"/>
                </a:lnTo>
                <a:lnTo>
                  <a:pt x="226" y="106"/>
                </a:lnTo>
                <a:lnTo>
                  <a:pt x="219" y="109"/>
                </a:lnTo>
                <a:lnTo>
                  <a:pt x="217" y="111"/>
                </a:lnTo>
                <a:lnTo>
                  <a:pt x="205" y="118"/>
                </a:lnTo>
                <a:lnTo>
                  <a:pt x="186" y="116"/>
                </a:lnTo>
                <a:lnTo>
                  <a:pt x="182" y="12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29" name="Freeform 494"/>
          <p:cNvSpPr/>
          <p:nvPr/>
        </p:nvSpPr>
        <p:spPr bwMode="auto">
          <a:xfrm>
            <a:off x="3397403" y="3200364"/>
            <a:ext cx="140497" cy="158717"/>
          </a:xfrm>
          <a:custGeom>
            <a:avLst/>
            <a:gdLst>
              <a:gd name="T0" fmla="*/ 151 w 347"/>
              <a:gd name="T1" fmla="*/ 0 h 392"/>
              <a:gd name="T2" fmla="*/ 151 w 347"/>
              <a:gd name="T3" fmla="*/ 21 h 392"/>
              <a:gd name="T4" fmla="*/ 191 w 347"/>
              <a:gd name="T5" fmla="*/ 33 h 392"/>
              <a:gd name="T6" fmla="*/ 191 w 347"/>
              <a:gd name="T7" fmla="*/ 52 h 392"/>
              <a:gd name="T8" fmla="*/ 229 w 347"/>
              <a:gd name="T9" fmla="*/ 42 h 392"/>
              <a:gd name="T10" fmla="*/ 250 w 347"/>
              <a:gd name="T11" fmla="*/ 26 h 392"/>
              <a:gd name="T12" fmla="*/ 295 w 347"/>
              <a:gd name="T13" fmla="*/ 47 h 392"/>
              <a:gd name="T14" fmla="*/ 314 w 347"/>
              <a:gd name="T15" fmla="*/ 64 h 392"/>
              <a:gd name="T16" fmla="*/ 321 w 347"/>
              <a:gd name="T17" fmla="*/ 92 h 392"/>
              <a:gd name="T18" fmla="*/ 311 w 347"/>
              <a:gd name="T19" fmla="*/ 106 h 392"/>
              <a:gd name="T20" fmla="*/ 326 w 347"/>
              <a:gd name="T21" fmla="*/ 125 h 392"/>
              <a:gd name="T22" fmla="*/ 335 w 347"/>
              <a:gd name="T23" fmla="*/ 151 h 392"/>
              <a:gd name="T24" fmla="*/ 333 w 347"/>
              <a:gd name="T25" fmla="*/ 170 h 392"/>
              <a:gd name="T26" fmla="*/ 347 w 347"/>
              <a:gd name="T27" fmla="*/ 203 h 392"/>
              <a:gd name="T28" fmla="*/ 330 w 347"/>
              <a:gd name="T29" fmla="*/ 208 h 392"/>
              <a:gd name="T30" fmla="*/ 321 w 347"/>
              <a:gd name="T31" fmla="*/ 201 h 392"/>
              <a:gd name="T32" fmla="*/ 309 w 347"/>
              <a:gd name="T33" fmla="*/ 210 h 392"/>
              <a:gd name="T34" fmla="*/ 283 w 347"/>
              <a:gd name="T35" fmla="*/ 222 h 392"/>
              <a:gd name="T36" fmla="*/ 269 w 347"/>
              <a:gd name="T37" fmla="*/ 234 h 392"/>
              <a:gd name="T38" fmla="*/ 241 w 347"/>
              <a:gd name="T39" fmla="*/ 246 h 392"/>
              <a:gd name="T40" fmla="*/ 248 w 347"/>
              <a:gd name="T41" fmla="*/ 260 h 392"/>
              <a:gd name="T42" fmla="*/ 250 w 347"/>
              <a:gd name="T43" fmla="*/ 281 h 392"/>
              <a:gd name="T44" fmla="*/ 271 w 347"/>
              <a:gd name="T45" fmla="*/ 293 h 392"/>
              <a:gd name="T46" fmla="*/ 293 w 347"/>
              <a:gd name="T47" fmla="*/ 314 h 392"/>
              <a:gd name="T48" fmla="*/ 278 w 347"/>
              <a:gd name="T49" fmla="*/ 338 h 392"/>
              <a:gd name="T50" fmla="*/ 264 w 347"/>
              <a:gd name="T51" fmla="*/ 343 h 392"/>
              <a:gd name="T52" fmla="*/ 271 w 347"/>
              <a:gd name="T53" fmla="*/ 376 h 392"/>
              <a:gd name="T54" fmla="*/ 267 w 347"/>
              <a:gd name="T55" fmla="*/ 383 h 392"/>
              <a:gd name="T56" fmla="*/ 255 w 347"/>
              <a:gd name="T57" fmla="*/ 373 h 392"/>
              <a:gd name="T58" fmla="*/ 236 w 347"/>
              <a:gd name="T59" fmla="*/ 373 h 392"/>
              <a:gd name="T60" fmla="*/ 208 w 347"/>
              <a:gd name="T61" fmla="*/ 380 h 392"/>
              <a:gd name="T62" fmla="*/ 174 w 347"/>
              <a:gd name="T63" fmla="*/ 378 h 392"/>
              <a:gd name="T64" fmla="*/ 170 w 347"/>
              <a:gd name="T65" fmla="*/ 392 h 392"/>
              <a:gd name="T66" fmla="*/ 148 w 347"/>
              <a:gd name="T67" fmla="*/ 378 h 392"/>
              <a:gd name="T68" fmla="*/ 139 w 347"/>
              <a:gd name="T69" fmla="*/ 380 h 392"/>
              <a:gd name="T70" fmla="*/ 96 w 347"/>
              <a:gd name="T71" fmla="*/ 366 h 392"/>
              <a:gd name="T72" fmla="*/ 89 w 347"/>
              <a:gd name="T73" fmla="*/ 376 h 392"/>
              <a:gd name="T74" fmla="*/ 56 w 347"/>
              <a:gd name="T75" fmla="*/ 376 h 392"/>
              <a:gd name="T76" fmla="*/ 61 w 347"/>
              <a:gd name="T77" fmla="*/ 340 h 392"/>
              <a:gd name="T78" fmla="*/ 80 w 347"/>
              <a:gd name="T79" fmla="*/ 307 h 392"/>
              <a:gd name="T80" fmla="*/ 23 w 347"/>
              <a:gd name="T81" fmla="*/ 298 h 392"/>
              <a:gd name="T82" fmla="*/ 7 w 347"/>
              <a:gd name="T83" fmla="*/ 286 h 392"/>
              <a:gd name="T84" fmla="*/ 9 w 347"/>
              <a:gd name="T85" fmla="*/ 262 h 392"/>
              <a:gd name="T86" fmla="*/ 0 w 347"/>
              <a:gd name="T87" fmla="*/ 253 h 392"/>
              <a:gd name="T88" fmla="*/ 4 w 347"/>
              <a:gd name="T89" fmla="*/ 217 h 392"/>
              <a:gd name="T90" fmla="*/ 0 w 347"/>
              <a:gd name="T91" fmla="*/ 163 h 392"/>
              <a:gd name="T92" fmla="*/ 21 w 347"/>
              <a:gd name="T93" fmla="*/ 163 h 392"/>
              <a:gd name="T94" fmla="*/ 33 w 347"/>
              <a:gd name="T95" fmla="*/ 144 h 392"/>
              <a:gd name="T96" fmla="*/ 42 w 347"/>
              <a:gd name="T97" fmla="*/ 97 h 392"/>
              <a:gd name="T98" fmla="*/ 35 w 347"/>
              <a:gd name="T99" fmla="*/ 80 h 392"/>
              <a:gd name="T100" fmla="*/ 42 w 347"/>
              <a:gd name="T101" fmla="*/ 68 h 392"/>
              <a:gd name="T102" fmla="*/ 73 w 347"/>
              <a:gd name="T103" fmla="*/ 66 h 392"/>
              <a:gd name="T104" fmla="*/ 80 w 347"/>
              <a:gd name="T105" fmla="*/ 78 h 392"/>
              <a:gd name="T106" fmla="*/ 108 w 347"/>
              <a:gd name="T107" fmla="*/ 52 h 392"/>
              <a:gd name="T108" fmla="*/ 99 w 347"/>
              <a:gd name="T109" fmla="*/ 31 h 392"/>
              <a:gd name="T110" fmla="*/ 96 w 347"/>
              <a:gd name="T111" fmla="*/ 0 h 392"/>
              <a:gd name="T112" fmla="*/ 125 w 347"/>
              <a:gd name="T113" fmla="*/ 7 h 392"/>
              <a:gd name="T114" fmla="*/ 151 w 347"/>
              <a:gd name="T115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7" h="392">
                <a:moveTo>
                  <a:pt x="151" y="0"/>
                </a:moveTo>
                <a:lnTo>
                  <a:pt x="151" y="21"/>
                </a:lnTo>
                <a:lnTo>
                  <a:pt x="191" y="33"/>
                </a:lnTo>
                <a:lnTo>
                  <a:pt x="191" y="52"/>
                </a:lnTo>
                <a:lnTo>
                  <a:pt x="229" y="42"/>
                </a:lnTo>
                <a:lnTo>
                  <a:pt x="250" y="26"/>
                </a:lnTo>
                <a:lnTo>
                  <a:pt x="295" y="47"/>
                </a:lnTo>
                <a:lnTo>
                  <a:pt x="314" y="64"/>
                </a:lnTo>
                <a:lnTo>
                  <a:pt x="321" y="92"/>
                </a:lnTo>
                <a:lnTo>
                  <a:pt x="311" y="106"/>
                </a:lnTo>
                <a:lnTo>
                  <a:pt x="326" y="125"/>
                </a:lnTo>
                <a:lnTo>
                  <a:pt x="335" y="151"/>
                </a:lnTo>
                <a:lnTo>
                  <a:pt x="333" y="170"/>
                </a:lnTo>
                <a:lnTo>
                  <a:pt x="347" y="203"/>
                </a:lnTo>
                <a:lnTo>
                  <a:pt x="330" y="208"/>
                </a:lnTo>
                <a:lnTo>
                  <a:pt x="321" y="201"/>
                </a:lnTo>
                <a:lnTo>
                  <a:pt x="309" y="210"/>
                </a:lnTo>
                <a:lnTo>
                  <a:pt x="283" y="222"/>
                </a:lnTo>
                <a:lnTo>
                  <a:pt x="269" y="234"/>
                </a:lnTo>
                <a:lnTo>
                  <a:pt x="241" y="246"/>
                </a:lnTo>
                <a:lnTo>
                  <a:pt x="248" y="260"/>
                </a:lnTo>
                <a:lnTo>
                  <a:pt x="250" y="281"/>
                </a:lnTo>
                <a:lnTo>
                  <a:pt x="271" y="293"/>
                </a:lnTo>
                <a:lnTo>
                  <a:pt x="293" y="314"/>
                </a:lnTo>
                <a:lnTo>
                  <a:pt x="278" y="338"/>
                </a:lnTo>
                <a:lnTo>
                  <a:pt x="264" y="343"/>
                </a:lnTo>
                <a:lnTo>
                  <a:pt x="271" y="376"/>
                </a:lnTo>
                <a:lnTo>
                  <a:pt x="267" y="383"/>
                </a:lnTo>
                <a:lnTo>
                  <a:pt x="255" y="373"/>
                </a:lnTo>
                <a:lnTo>
                  <a:pt x="236" y="373"/>
                </a:lnTo>
                <a:lnTo>
                  <a:pt x="208" y="380"/>
                </a:lnTo>
                <a:lnTo>
                  <a:pt x="174" y="378"/>
                </a:lnTo>
                <a:lnTo>
                  <a:pt x="170" y="392"/>
                </a:lnTo>
                <a:lnTo>
                  <a:pt x="148" y="378"/>
                </a:lnTo>
                <a:lnTo>
                  <a:pt x="139" y="380"/>
                </a:lnTo>
                <a:lnTo>
                  <a:pt x="96" y="366"/>
                </a:lnTo>
                <a:lnTo>
                  <a:pt x="89" y="376"/>
                </a:lnTo>
                <a:lnTo>
                  <a:pt x="56" y="376"/>
                </a:lnTo>
                <a:lnTo>
                  <a:pt x="61" y="340"/>
                </a:lnTo>
                <a:lnTo>
                  <a:pt x="80" y="307"/>
                </a:lnTo>
                <a:lnTo>
                  <a:pt x="23" y="298"/>
                </a:lnTo>
                <a:lnTo>
                  <a:pt x="7" y="286"/>
                </a:lnTo>
                <a:lnTo>
                  <a:pt x="9" y="262"/>
                </a:lnTo>
                <a:lnTo>
                  <a:pt x="0" y="253"/>
                </a:lnTo>
                <a:lnTo>
                  <a:pt x="4" y="217"/>
                </a:lnTo>
                <a:lnTo>
                  <a:pt x="0" y="163"/>
                </a:lnTo>
                <a:lnTo>
                  <a:pt x="21" y="163"/>
                </a:lnTo>
                <a:lnTo>
                  <a:pt x="33" y="144"/>
                </a:lnTo>
                <a:lnTo>
                  <a:pt x="42" y="97"/>
                </a:lnTo>
                <a:lnTo>
                  <a:pt x="35" y="80"/>
                </a:lnTo>
                <a:lnTo>
                  <a:pt x="42" y="68"/>
                </a:lnTo>
                <a:lnTo>
                  <a:pt x="73" y="66"/>
                </a:lnTo>
                <a:lnTo>
                  <a:pt x="80" y="78"/>
                </a:lnTo>
                <a:lnTo>
                  <a:pt x="108" y="52"/>
                </a:lnTo>
                <a:lnTo>
                  <a:pt x="99" y="31"/>
                </a:lnTo>
                <a:lnTo>
                  <a:pt x="96" y="0"/>
                </a:lnTo>
                <a:lnTo>
                  <a:pt x="125" y="7"/>
                </a:lnTo>
                <a:lnTo>
                  <a:pt x="151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0" name="Freeform 495"/>
          <p:cNvSpPr/>
          <p:nvPr/>
        </p:nvSpPr>
        <p:spPr bwMode="auto">
          <a:xfrm>
            <a:off x="3954937" y="3957510"/>
            <a:ext cx="25913" cy="27533"/>
          </a:xfrm>
          <a:custGeom>
            <a:avLst/>
            <a:gdLst>
              <a:gd name="T0" fmla="*/ 54 w 64"/>
              <a:gd name="T1" fmla="*/ 0 h 68"/>
              <a:gd name="T2" fmla="*/ 64 w 64"/>
              <a:gd name="T3" fmla="*/ 11 h 68"/>
              <a:gd name="T4" fmla="*/ 64 w 64"/>
              <a:gd name="T5" fmla="*/ 28 h 68"/>
              <a:gd name="T6" fmla="*/ 40 w 64"/>
              <a:gd name="T7" fmla="*/ 37 h 68"/>
              <a:gd name="T8" fmla="*/ 57 w 64"/>
              <a:gd name="T9" fmla="*/ 47 h 68"/>
              <a:gd name="T10" fmla="*/ 43 w 64"/>
              <a:gd name="T11" fmla="*/ 68 h 68"/>
              <a:gd name="T12" fmla="*/ 36 w 64"/>
              <a:gd name="T13" fmla="*/ 61 h 68"/>
              <a:gd name="T14" fmla="*/ 26 w 64"/>
              <a:gd name="T15" fmla="*/ 63 h 68"/>
              <a:gd name="T16" fmla="*/ 5 w 64"/>
              <a:gd name="T17" fmla="*/ 63 h 68"/>
              <a:gd name="T18" fmla="*/ 3 w 64"/>
              <a:gd name="T19" fmla="*/ 52 h 68"/>
              <a:gd name="T20" fmla="*/ 0 w 64"/>
              <a:gd name="T21" fmla="*/ 42 h 68"/>
              <a:gd name="T22" fmla="*/ 12 w 64"/>
              <a:gd name="T23" fmla="*/ 23 h 68"/>
              <a:gd name="T24" fmla="*/ 26 w 64"/>
              <a:gd name="T25" fmla="*/ 7 h 68"/>
              <a:gd name="T26" fmla="*/ 43 w 64"/>
              <a:gd name="T27" fmla="*/ 9 h 68"/>
              <a:gd name="T28" fmla="*/ 54 w 64"/>
              <a:gd name="T2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4" h="68">
                <a:moveTo>
                  <a:pt x="54" y="0"/>
                </a:moveTo>
                <a:lnTo>
                  <a:pt x="64" y="11"/>
                </a:lnTo>
                <a:lnTo>
                  <a:pt x="64" y="28"/>
                </a:lnTo>
                <a:lnTo>
                  <a:pt x="40" y="37"/>
                </a:lnTo>
                <a:lnTo>
                  <a:pt x="57" y="47"/>
                </a:lnTo>
                <a:lnTo>
                  <a:pt x="43" y="68"/>
                </a:lnTo>
                <a:lnTo>
                  <a:pt x="36" y="61"/>
                </a:lnTo>
                <a:lnTo>
                  <a:pt x="26" y="63"/>
                </a:lnTo>
                <a:lnTo>
                  <a:pt x="5" y="63"/>
                </a:lnTo>
                <a:lnTo>
                  <a:pt x="3" y="52"/>
                </a:lnTo>
                <a:lnTo>
                  <a:pt x="0" y="42"/>
                </a:lnTo>
                <a:lnTo>
                  <a:pt x="12" y="23"/>
                </a:lnTo>
                <a:lnTo>
                  <a:pt x="26" y="7"/>
                </a:lnTo>
                <a:lnTo>
                  <a:pt x="43" y="9"/>
                </a:lnTo>
                <a:lnTo>
                  <a:pt x="54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1" name="Freeform 496"/>
          <p:cNvSpPr>
            <a:spLocks noEditPoints="1"/>
          </p:cNvSpPr>
          <p:nvPr/>
        </p:nvSpPr>
        <p:spPr bwMode="auto">
          <a:xfrm>
            <a:off x="3429794" y="3139226"/>
            <a:ext cx="71666" cy="64782"/>
          </a:xfrm>
          <a:custGeom>
            <a:avLst/>
            <a:gdLst>
              <a:gd name="T0" fmla="*/ 177 w 177"/>
              <a:gd name="T1" fmla="*/ 118 h 160"/>
              <a:gd name="T2" fmla="*/ 154 w 177"/>
              <a:gd name="T3" fmla="*/ 160 h 160"/>
              <a:gd name="T4" fmla="*/ 113 w 177"/>
              <a:gd name="T5" fmla="*/ 130 h 160"/>
              <a:gd name="T6" fmla="*/ 109 w 177"/>
              <a:gd name="T7" fmla="*/ 108 h 160"/>
              <a:gd name="T8" fmla="*/ 165 w 177"/>
              <a:gd name="T9" fmla="*/ 89 h 160"/>
              <a:gd name="T10" fmla="*/ 177 w 177"/>
              <a:gd name="T11" fmla="*/ 118 h 160"/>
              <a:gd name="T12" fmla="*/ 109 w 177"/>
              <a:gd name="T13" fmla="*/ 71 h 160"/>
              <a:gd name="T14" fmla="*/ 99 w 177"/>
              <a:gd name="T15" fmla="*/ 92 h 160"/>
              <a:gd name="T16" fmla="*/ 87 w 177"/>
              <a:gd name="T17" fmla="*/ 85 h 160"/>
              <a:gd name="T18" fmla="*/ 59 w 177"/>
              <a:gd name="T19" fmla="*/ 125 h 160"/>
              <a:gd name="T20" fmla="*/ 71 w 177"/>
              <a:gd name="T21" fmla="*/ 151 h 160"/>
              <a:gd name="T22" fmla="*/ 45 w 177"/>
              <a:gd name="T23" fmla="*/ 158 h 160"/>
              <a:gd name="T24" fmla="*/ 16 w 177"/>
              <a:gd name="T25" fmla="*/ 151 h 160"/>
              <a:gd name="T26" fmla="*/ 0 w 177"/>
              <a:gd name="T27" fmla="*/ 123 h 160"/>
              <a:gd name="T28" fmla="*/ 0 w 177"/>
              <a:gd name="T29" fmla="*/ 66 h 160"/>
              <a:gd name="T30" fmla="*/ 7 w 177"/>
              <a:gd name="T31" fmla="*/ 52 h 160"/>
              <a:gd name="T32" fmla="*/ 16 w 177"/>
              <a:gd name="T33" fmla="*/ 35 h 160"/>
              <a:gd name="T34" fmla="*/ 52 w 177"/>
              <a:gd name="T35" fmla="*/ 30 h 160"/>
              <a:gd name="T36" fmla="*/ 64 w 177"/>
              <a:gd name="T37" fmla="*/ 16 h 160"/>
              <a:gd name="T38" fmla="*/ 97 w 177"/>
              <a:gd name="T39" fmla="*/ 0 h 160"/>
              <a:gd name="T40" fmla="*/ 94 w 177"/>
              <a:gd name="T41" fmla="*/ 28 h 160"/>
              <a:gd name="T42" fmla="*/ 83 w 177"/>
              <a:gd name="T43" fmla="*/ 47 h 160"/>
              <a:gd name="T44" fmla="*/ 87 w 177"/>
              <a:gd name="T45" fmla="*/ 63 h 160"/>
              <a:gd name="T46" fmla="*/ 109 w 177"/>
              <a:gd name="T47" fmla="*/ 7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7" h="160">
                <a:moveTo>
                  <a:pt x="177" y="118"/>
                </a:moveTo>
                <a:lnTo>
                  <a:pt x="154" y="160"/>
                </a:lnTo>
                <a:lnTo>
                  <a:pt x="113" y="130"/>
                </a:lnTo>
                <a:lnTo>
                  <a:pt x="109" y="108"/>
                </a:lnTo>
                <a:lnTo>
                  <a:pt x="165" y="89"/>
                </a:lnTo>
                <a:lnTo>
                  <a:pt x="177" y="118"/>
                </a:lnTo>
                <a:close/>
                <a:moveTo>
                  <a:pt x="109" y="71"/>
                </a:moveTo>
                <a:lnTo>
                  <a:pt x="99" y="92"/>
                </a:lnTo>
                <a:lnTo>
                  <a:pt x="87" y="85"/>
                </a:lnTo>
                <a:lnTo>
                  <a:pt x="59" y="125"/>
                </a:lnTo>
                <a:lnTo>
                  <a:pt x="71" y="151"/>
                </a:lnTo>
                <a:lnTo>
                  <a:pt x="45" y="158"/>
                </a:lnTo>
                <a:lnTo>
                  <a:pt x="16" y="151"/>
                </a:lnTo>
                <a:lnTo>
                  <a:pt x="0" y="123"/>
                </a:lnTo>
                <a:lnTo>
                  <a:pt x="0" y="66"/>
                </a:lnTo>
                <a:lnTo>
                  <a:pt x="7" y="52"/>
                </a:lnTo>
                <a:lnTo>
                  <a:pt x="16" y="35"/>
                </a:lnTo>
                <a:lnTo>
                  <a:pt x="52" y="30"/>
                </a:lnTo>
                <a:lnTo>
                  <a:pt x="64" y="16"/>
                </a:lnTo>
                <a:lnTo>
                  <a:pt x="97" y="0"/>
                </a:lnTo>
                <a:lnTo>
                  <a:pt x="94" y="28"/>
                </a:lnTo>
                <a:lnTo>
                  <a:pt x="83" y="47"/>
                </a:lnTo>
                <a:lnTo>
                  <a:pt x="87" y="63"/>
                </a:lnTo>
                <a:lnTo>
                  <a:pt x="109" y="7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2" name="Freeform 497"/>
          <p:cNvSpPr/>
          <p:nvPr/>
        </p:nvSpPr>
        <p:spPr bwMode="auto">
          <a:xfrm>
            <a:off x="2177468" y="3842521"/>
            <a:ext cx="56280" cy="36440"/>
          </a:xfrm>
          <a:custGeom>
            <a:avLst/>
            <a:gdLst>
              <a:gd name="T0" fmla="*/ 9 w 139"/>
              <a:gd name="T1" fmla="*/ 7 h 90"/>
              <a:gd name="T2" fmla="*/ 14 w 139"/>
              <a:gd name="T3" fmla="*/ 0 h 90"/>
              <a:gd name="T4" fmla="*/ 45 w 139"/>
              <a:gd name="T5" fmla="*/ 0 h 90"/>
              <a:gd name="T6" fmla="*/ 66 w 139"/>
              <a:gd name="T7" fmla="*/ 9 h 90"/>
              <a:gd name="T8" fmla="*/ 78 w 139"/>
              <a:gd name="T9" fmla="*/ 9 h 90"/>
              <a:gd name="T10" fmla="*/ 85 w 139"/>
              <a:gd name="T11" fmla="*/ 24 h 90"/>
              <a:gd name="T12" fmla="*/ 106 w 139"/>
              <a:gd name="T13" fmla="*/ 24 h 90"/>
              <a:gd name="T14" fmla="*/ 104 w 139"/>
              <a:gd name="T15" fmla="*/ 35 h 90"/>
              <a:gd name="T16" fmla="*/ 120 w 139"/>
              <a:gd name="T17" fmla="*/ 35 h 90"/>
              <a:gd name="T18" fmla="*/ 139 w 139"/>
              <a:gd name="T19" fmla="*/ 50 h 90"/>
              <a:gd name="T20" fmla="*/ 125 w 139"/>
              <a:gd name="T21" fmla="*/ 66 h 90"/>
              <a:gd name="T22" fmla="*/ 106 w 139"/>
              <a:gd name="T23" fmla="*/ 59 h 90"/>
              <a:gd name="T24" fmla="*/ 90 w 139"/>
              <a:gd name="T25" fmla="*/ 59 h 90"/>
              <a:gd name="T26" fmla="*/ 78 w 139"/>
              <a:gd name="T27" fmla="*/ 59 h 90"/>
              <a:gd name="T28" fmla="*/ 71 w 139"/>
              <a:gd name="T29" fmla="*/ 66 h 90"/>
              <a:gd name="T30" fmla="*/ 54 w 139"/>
              <a:gd name="T31" fmla="*/ 68 h 90"/>
              <a:gd name="T32" fmla="*/ 50 w 139"/>
              <a:gd name="T33" fmla="*/ 59 h 90"/>
              <a:gd name="T34" fmla="*/ 35 w 139"/>
              <a:gd name="T35" fmla="*/ 64 h 90"/>
              <a:gd name="T36" fmla="*/ 21 w 139"/>
              <a:gd name="T37" fmla="*/ 90 h 90"/>
              <a:gd name="T38" fmla="*/ 12 w 139"/>
              <a:gd name="T39" fmla="*/ 85 h 90"/>
              <a:gd name="T40" fmla="*/ 9 w 139"/>
              <a:gd name="T41" fmla="*/ 73 h 90"/>
              <a:gd name="T42" fmla="*/ 9 w 139"/>
              <a:gd name="T43" fmla="*/ 61 h 90"/>
              <a:gd name="T44" fmla="*/ 0 w 139"/>
              <a:gd name="T45" fmla="*/ 50 h 90"/>
              <a:gd name="T46" fmla="*/ 9 w 139"/>
              <a:gd name="T47" fmla="*/ 45 h 90"/>
              <a:gd name="T48" fmla="*/ 12 w 139"/>
              <a:gd name="T49" fmla="*/ 28 h 90"/>
              <a:gd name="T50" fmla="*/ 9 w 139"/>
              <a:gd name="T51" fmla="*/ 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" h="90">
                <a:moveTo>
                  <a:pt x="9" y="7"/>
                </a:moveTo>
                <a:lnTo>
                  <a:pt x="14" y="0"/>
                </a:lnTo>
                <a:lnTo>
                  <a:pt x="45" y="0"/>
                </a:lnTo>
                <a:lnTo>
                  <a:pt x="66" y="9"/>
                </a:lnTo>
                <a:lnTo>
                  <a:pt x="78" y="9"/>
                </a:lnTo>
                <a:lnTo>
                  <a:pt x="85" y="24"/>
                </a:lnTo>
                <a:lnTo>
                  <a:pt x="106" y="24"/>
                </a:lnTo>
                <a:lnTo>
                  <a:pt x="104" y="35"/>
                </a:lnTo>
                <a:lnTo>
                  <a:pt x="120" y="35"/>
                </a:lnTo>
                <a:lnTo>
                  <a:pt x="139" y="50"/>
                </a:lnTo>
                <a:lnTo>
                  <a:pt x="125" y="66"/>
                </a:lnTo>
                <a:lnTo>
                  <a:pt x="106" y="59"/>
                </a:lnTo>
                <a:lnTo>
                  <a:pt x="90" y="59"/>
                </a:lnTo>
                <a:lnTo>
                  <a:pt x="78" y="59"/>
                </a:lnTo>
                <a:lnTo>
                  <a:pt x="71" y="66"/>
                </a:lnTo>
                <a:lnTo>
                  <a:pt x="54" y="68"/>
                </a:lnTo>
                <a:lnTo>
                  <a:pt x="50" y="59"/>
                </a:lnTo>
                <a:lnTo>
                  <a:pt x="35" y="64"/>
                </a:lnTo>
                <a:lnTo>
                  <a:pt x="21" y="90"/>
                </a:lnTo>
                <a:lnTo>
                  <a:pt x="12" y="85"/>
                </a:lnTo>
                <a:lnTo>
                  <a:pt x="9" y="73"/>
                </a:lnTo>
                <a:lnTo>
                  <a:pt x="9" y="61"/>
                </a:lnTo>
                <a:lnTo>
                  <a:pt x="0" y="50"/>
                </a:lnTo>
                <a:lnTo>
                  <a:pt x="9" y="45"/>
                </a:lnTo>
                <a:lnTo>
                  <a:pt x="12" y="28"/>
                </a:lnTo>
                <a:lnTo>
                  <a:pt x="9" y="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3" name="Freeform 498"/>
          <p:cNvSpPr/>
          <p:nvPr/>
        </p:nvSpPr>
        <p:spPr bwMode="auto">
          <a:xfrm>
            <a:off x="3667870" y="3095902"/>
            <a:ext cx="75715" cy="48992"/>
          </a:xfrm>
          <a:custGeom>
            <a:avLst/>
            <a:gdLst>
              <a:gd name="T0" fmla="*/ 38 w 187"/>
              <a:gd name="T1" fmla="*/ 104 h 121"/>
              <a:gd name="T2" fmla="*/ 43 w 187"/>
              <a:gd name="T3" fmla="*/ 71 h 121"/>
              <a:gd name="T4" fmla="*/ 29 w 187"/>
              <a:gd name="T5" fmla="*/ 78 h 121"/>
              <a:gd name="T6" fmla="*/ 5 w 187"/>
              <a:gd name="T7" fmla="*/ 57 h 121"/>
              <a:gd name="T8" fmla="*/ 0 w 187"/>
              <a:gd name="T9" fmla="*/ 26 h 121"/>
              <a:gd name="T10" fmla="*/ 50 w 187"/>
              <a:gd name="T11" fmla="*/ 10 h 121"/>
              <a:gd name="T12" fmla="*/ 100 w 187"/>
              <a:gd name="T13" fmla="*/ 0 h 121"/>
              <a:gd name="T14" fmla="*/ 140 w 187"/>
              <a:gd name="T15" fmla="*/ 10 h 121"/>
              <a:gd name="T16" fmla="*/ 180 w 187"/>
              <a:gd name="T17" fmla="*/ 10 h 121"/>
              <a:gd name="T18" fmla="*/ 187 w 187"/>
              <a:gd name="T19" fmla="*/ 19 h 121"/>
              <a:gd name="T20" fmla="*/ 159 w 187"/>
              <a:gd name="T21" fmla="*/ 52 h 121"/>
              <a:gd name="T22" fmla="*/ 170 w 187"/>
              <a:gd name="T23" fmla="*/ 104 h 121"/>
              <a:gd name="T24" fmla="*/ 154 w 187"/>
              <a:gd name="T25" fmla="*/ 121 h 121"/>
              <a:gd name="T26" fmla="*/ 121 w 187"/>
              <a:gd name="T27" fmla="*/ 121 h 121"/>
              <a:gd name="T28" fmla="*/ 88 w 187"/>
              <a:gd name="T29" fmla="*/ 102 h 121"/>
              <a:gd name="T30" fmla="*/ 71 w 187"/>
              <a:gd name="T31" fmla="*/ 95 h 121"/>
              <a:gd name="T32" fmla="*/ 38 w 187"/>
              <a:gd name="T33" fmla="*/ 10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7" h="121">
                <a:moveTo>
                  <a:pt x="38" y="104"/>
                </a:moveTo>
                <a:lnTo>
                  <a:pt x="43" y="71"/>
                </a:lnTo>
                <a:lnTo>
                  <a:pt x="29" y="78"/>
                </a:lnTo>
                <a:lnTo>
                  <a:pt x="5" y="57"/>
                </a:lnTo>
                <a:lnTo>
                  <a:pt x="0" y="26"/>
                </a:lnTo>
                <a:lnTo>
                  <a:pt x="50" y="10"/>
                </a:lnTo>
                <a:lnTo>
                  <a:pt x="100" y="0"/>
                </a:lnTo>
                <a:lnTo>
                  <a:pt x="140" y="10"/>
                </a:lnTo>
                <a:lnTo>
                  <a:pt x="180" y="10"/>
                </a:lnTo>
                <a:lnTo>
                  <a:pt x="187" y="19"/>
                </a:lnTo>
                <a:lnTo>
                  <a:pt x="159" y="52"/>
                </a:lnTo>
                <a:lnTo>
                  <a:pt x="170" y="104"/>
                </a:lnTo>
                <a:lnTo>
                  <a:pt x="154" y="121"/>
                </a:lnTo>
                <a:lnTo>
                  <a:pt x="121" y="121"/>
                </a:lnTo>
                <a:lnTo>
                  <a:pt x="88" y="102"/>
                </a:lnTo>
                <a:lnTo>
                  <a:pt x="71" y="95"/>
                </a:lnTo>
                <a:lnTo>
                  <a:pt x="38" y="10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4" name="Freeform 499"/>
          <p:cNvSpPr/>
          <p:nvPr/>
        </p:nvSpPr>
        <p:spPr bwMode="auto">
          <a:xfrm>
            <a:off x="3871935" y="3873293"/>
            <a:ext cx="104866" cy="87861"/>
          </a:xfrm>
          <a:custGeom>
            <a:avLst/>
            <a:gdLst>
              <a:gd name="T0" fmla="*/ 231 w 259"/>
              <a:gd name="T1" fmla="*/ 215 h 217"/>
              <a:gd name="T2" fmla="*/ 219 w 259"/>
              <a:gd name="T3" fmla="*/ 200 h 217"/>
              <a:gd name="T4" fmla="*/ 203 w 259"/>
              <a:gd name="T5" fmla="*/ 179 h 217"/>
              <a:gd name="T6" fmla="*/ 186 w 259"/>
              <a:gd name="T7" fmla="*/ 165 h 217"/>
              <a:gd name="T8" fmla="*/ 174 w 259"/>
              <a:gd name="T9" fmla="*/ 151 h 217"/>
              <a:gd name="T10" fmla="*/ 141 w 259"/>
              <a:gd name="T11" fmla="*/ 137 h 217"/>
              <a:gd name="T12" fmla="*/ 115 w 259"/>
              <a:gd name="T13" fmla="*/ 137 h 217"/>
              <a:gd name="T14" fmla="*/ 106 w 259"/>
              <a:gd name="T15" fmla="*/ 127 h 217"/>
              <a:gd name="T16" fmla="*/ 82 w 259"/>
              <a:gd name="T17" fmla="*/ 137 h 217"/>
              <a:gd name="T18" fmla="*/ 61 w 259"/>
              <a:gd name="T19" fmla="*/ 120 h 217"/>
              <a:gd name="T20" fmla="*/ 47 w 259"/>
              <a:gd name="T21" fmla="*/ 148 h 217"/>
              <a:gd name="T22" fmla="*/ 2 w 259"/>
              <a:gd name="T23" fmla="*/ 139 h 217"/>
              <a:gd name="T24" fmla="*/ 0 w 259"/>
              <a:gd name="T25" fmla="*/ 125 h 217"/>
              <a:gd name="T26" fmla="*/ 16 w 259"/>
              <a:gd name="T27" fmla="*/ 66 h 217"/>
              <a:gd name="T28" fmla="*/ 18 w 259"/>
              <a:gd name="T29" fmla="*/ 40 h 217"/>
              <a:gd name="T30" fmla="*/ 30 w 259"/>
              <a:gd name="T31" fmla="*/ 28 h 217"/>
              <a:gd name="T32" fmla="*/ 61 w 259"/>
              <a:gd name="T33" fmla="*/ 21 h 217"/>
              <a:gd name="T34" fmla="*/ 80 w 259"/>
              <a:gd name="T35" fmla="*/ 0 h 217"/>
              <a:gd name="T36" fmla="*/ 101 w 259"/>
              <a:gd name="T37" fmla="*/ 44 h 217"/>
              <a:gd name="T38" fmla="*/ 113 w 259"/>
              <a:gd name="T39" fmla="*/ 80 h 217"/>
              <a:gd name="T40" fmla="*/ 134 w 259"/>
              <a:gd name="T41" fmla="*/ 101 h 217"/>
              <a:gd name="T42" fmla="*/ 186 w 259"/>
              <a:gd name="T43" fmla="*/ 137 h 217"/>
              <a:gd name="T44" fmla="*/ 208 w 259"/>
              <a:gd name="T45" fmla="*/ 160 h 217"/>
              <a:gd name="T46" fmla="*/ 229 w 259"/>
              <a:gd name="T47" fmla="*/ 182 h 217"/>
              <a:gd name="T48" fmla="*/ 241 w 259"/>
              <a:gd name="T49" fmla="*/ 196 h 217"/>
              <a:gd name="T50" fmla="*/ 259 w 259"/>
              <a:gd name="T51" fmla="*/ 208 h 217"/>
              <a:gd name="T52" fmla="*/ 248 w 259"/>
              <a:gd name="T53" fmla="*/ 217 h 217"/>
              <a:gd name="T54" fmla="*/ 231 w 259"/>
              <a:gd name="T55" fmla="*/ 21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59" h="217">
                <a:moveTo>
                  <a:pt x="231" y="215"/>
                </a:moveTo>
                <a:lnTo>
                  <a:pt x="219" y="200"/>
                </a:lnTo>
                <a:lnTo>
                  <a:pt x="203" y="179"/>
                </a:lnTo>
                <a:lnTo>
                  <a:pt x="186" y="165"/>
                </a:lnTo>
                <a:lnTo>
                  <a:pt x="174" y="151"/>
                </a:lnTo>
                <a:lnTo>
                  <a:pt x="141" y="137"/>
                </a:lnTo>
                <a:lnTo>
                  <a:pt x="115" y="137"/>
                </a:lnTo>
                <a:lnTo>
                  <a:pt x="106" y="127"/>
                </a:lnTo>
                <a:lnTo>
                  <a:pt x="82" y="137"/>
                </a:lnTo>
                <a:lnTo>
                  <a:pt x="61" y="120"/>
                </a:lnTo>
                <a:lnTo>
                  <a:pt x="47" y="148"/>
                </a:lnTo>
                <a:lnTo>
                  <a:pt x="2" y="139"/>
                </a:lnTo>
                <a:lnTo>
                  <a:pt x="0" y="125"/>
                </a:lnTo>
                <a:lnTo>
                  <a:pt x="16" y="66"/>
                </a:lnTo>
                <a:lnTo>
                  <a:pt x="18" y="40"/>
                </a:lnTo>
                <a:lnTo>
                  <a:pt x="30" y="28"/>
                </a:lnTo>
                <a:lnTo>
                  <a:pt x="61" y="21"/>
                </a:lnTo>
                <a:lnTo>
                  <a:pt x="80" y="0"/>
                </a:lnTo>
                <a:lnTo>
                  <a:pt x="101" y="44"/>
                </a:lnTo>
                <a:lnTo>
                  <a:pt x="113" y="80"/>
                </a:lnTo>
                <a:lnTo>
                  <a:pt x="134" y="101"/>
                </a:lnTo>
                <a:lnTo>
                  <a:pt x="186" y="137"/>
                </a:lnTo>
                <a:lnTo>
                  <a:pt x="208" y="160"/>
                </a:lnTo>
                <a:lnTo>
                  <a:pt x="229" y="182"/>
                </a:lnTo>
                <a:lnTo>
                  <a:pt x="241" y="196"/>
                </a:lnTo>
                <a:lnTo>
                  <a:pt x="259" y="208"/>
                </a:lnTo>
                <a:lnTo>
                  <a:pt x="248" y="217"/>
                </a:lnTo>
                <a:lnTo>
                  <a:pt x="231" y="21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5" name="Freeform 500"/>
          <p:cNvSpPr/>
          <p:nvPr/>
        </p:nvSpPr>
        <p:spPr bwMode="auto">
          <a:xfrm>
            <a:off x="3156088" y="3427913"/>
            <a:ext cx="194347" cy="143736"/>
          </a:xfrm>
          <a:custGeom>
            <a:avLst/>
            <a:gdLst>
              <a:gd name="T0" fmla="*/ 14 w 480"/>
              <a:gd name="T1" fmla="*/ 88 h 355"/>
              <a:gd name="T2" fmla="*/ 17 w 480"/>
              <a:gd name="T3" fmla="*/ 55 h 355"/>
              <a:gd name="T4" fmla="*/ 0 w 480"/>
              <a:gd name="T5" fmla="*/ 34 h 355"/>
              <a:gd name="T6" fmla="*/ 55 w 480"/>
              <a:gd name="T7" fmla="*/ 0 h 355"/>
              <a:gd name="T8" fmla="*/ 102 w 480"/>
              <a:gd name="T9" fmla="*/ 10 h 355"/>
              <a:gd name="T10" fmla="*/ 154 w 480"/>
              <a:gd name="T11" fmla="*/ 8 h 355"/>
              <a:gd name="T12" fmla="*/ 194 w 480"/>
              <a:gd name="T13" fmla="*/ 17 h 355"/>
              <a:gd name="T14" fmla="*/ 227 w 480"/>
              <a:gd name="T15" fmla="*/ 15 h 355"/>
              <a:gd name="T16" fmla="*/ 291 w 480"/>
              <a:gd name="T17" fmla="*/ 15 h 355"/>
              <a:gd name="T18" fmla="*/ 305 w 480"/>
              <a:gd name="T19" fmla="*/ 34 h 355"/>
              <a:gd name="T20" fmla="*/ 376 w 480"/>
              <a:gd name="T21" fmla="*/ 55 h 355"/>
              <a:gd name="T22" fmla="*/ 390 w 480"/>
              <a:gd name="T23" fmla="*/ 45 h 355"/>
              <a:gd name="T24" fmla="*/ 435 w 480"/>
              <a:gd name="T25" fmla="*/ 67 h 355"/>
              <a:gd name="T26" fmla="*/ 477 w 480"/>
              <a:gd name="T27" fmla="*/ 60 h 355"/>
              <a:gd name="T28" fmla="*/ 480 w 480"/>
              <a:gd name="T29" fmla="*/ 88 h 355"/>
              <a:gd name="T30" fmla="*/ 444 w 480"/>
              <a:gd name="T31" fmla="*/ 116 h 355"/>
              <a:gd name="T32" fmla="*/ 395 w 480"/>
              <a:gd name="T33" fmla="*/ 128 h 355"/>
              <a:gd name="T34" fmla="*/ 390 w 480"/>
              <a:gd name="T35" fmla="*/ 142 h 355"/>
              <a:gd name="T36" fmla="*/ 366 w 480"/>
              <a:gd name="T37" fmla="*/ 168 h 355"/>
              <a:gd name="T38" fmla="*/ 352 w 480"/>
              <a:gd name="T39" fmla="*/ 204 h 355"/>
              <a:gd name="T40" fmla="*/ 366 w 480"/>
              <a:gd name="T41" fmla="*/ 230 h 355"/>
              <a:gd name="T42" fmla="*/ 345 w 480"/>
              <a:gd name="T43" fmla="*/ 251 h 355"/>
              <a:gd name="T44" fmla="*/ 336 w 480"/>
              <a:gd name="T45" fmla="*/ 279 h 355"/>
              <a:gd name="T46" fmla="*/ 307 w 480"/>
              <a:gd name="T47" fmla="*/ 289 h 355"/>
              <a:gd name="T48" fmla="*/ 279 w 480"/>
              <a:gd name="T49" fmla="*/ 322 h 355"/>
              <a:gd name="T50" fmla="*/ 232 w 480"/>
              <a:gd name="T51" fmla="*/ 322 h 355"/>
              <a:gd name="T52" fmla="*/ 194 w 480"/>
              <a:gd name="T53" fmla="*/ 322 h 355"/>
              <a:gd name="T54" fmla="*/ 170 w 480"/>
              <a:gd name="T55" fmla="*/ 338 h 355"/>
              <a:gd name="T56" fmla="*/ 156 w 480"/>
              <a:gd name="T57" fmla="*/ 355 h 355"/>
              <a:gd name="T58" fmla="*/ 137 w 480"/>
              <a:gd name="T59" fmla="*/ 350 h 355"/>
              <a:gd name="T60" fmla="*/ 123 w 480"/>
              <a:gd name="T61" fmla="*/ 336 h 355"/>
              <a:gd name="T62" fmla="*/ 111 w 480"/>
              <a:gd name="T63" fmla="*/ 310 h 355"/>
              <a:gd name="T64" fmla="*/ 76 w 480"/>
              <a:gd name="T65" fmla="*/ 303 h 355"/>
              <a:gd name="T66" fmla="*/ 71 w 480"/>
              <a:gd name="T67" fmla="*/ 289 h 355"/>
              <a:gd name="T68" fmla="*/ 85 w 480"/>
              <a:gd name="T69" fmla="*/ 272 h 355"/>
              <a:gd name="T70" fmla="*/ 92 w 480"/>
              <a:gd name="T71" fmla="*/ 260 h 355"/>
              <a:gd name="T72" fmla="*/ 78 w 480"/>
              <a:gd name="T73" fmla="*/ 246 h 355"/>
              <a:gd name="T74" fmla="*/ 90 w 480"/>
              <a:gd name="T75" fmla="*/ 218 h 355"/>
              <a:gd name="T76" fmla="*/ 73 w 480"/>
              <a:gd name="T77" fmla="*/ 190 h 355"/>
              <a:gd name="T78" fmla="*/ 90 w 480"/>
              <a:gd name="T79" fmla="*/ 187 h 355"/>
              <a:gd name="T80" fmla="*/ 92 w 480"/>
              <a:gd name="T81" fmla="*/ 166 h 355"/>
              <a:gd name="T82" fmla="*/ 97 w 480"/>
              <a:gd name="T83" fmla="*/ 159 h 355"/>
              <a:gd name="T84" fmla="*/ 99 w 480"/>
              <a:gd name="T85" fmla="*/ 123 h 355"/>
              <a:gd name="T86" fmla="*/ 116 w 480"/>
              <a:gd name="T87" fmla="*/ 109 h 355"/>
              <a:gd name="T88" fmla="*/ 106 w 480"/>
              <a:gd name="T89" fmla="*/ 88 h 355"/>
              <a:gd name="T90" fmla="*/ 83 w 480"/>
              <a:gd name="T91" fmla="*/ 86 h 355"/>
              <a:gd name="T92" fmla="*/ 76 w 480"/>
              <a:gd name="T93" fmla="*/ 90 h 355"/>
              <a:gd name="T94" fmla="*/ 55 w 480"/>
              <a:gd name="T95" fmla="*/ 90 h 355"/>
              <a:gd name="T96" fmla="*/ 43 w 480"/>
              <a:gd name="T97" fmla="*/ 69 h 355"/>
              <a:gd name="T98" fmla="*/ 29 w 480"/>
              <a:gd name="T99" fmla="*/ 76 h 355"/>
              <a:gd name="T100" fmla="*/ 14 w 480"/>
              <a:gd name="T101" fmla="*/ 88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0" h="355">
                <a:moveTo>
                  <a:pt x="14" y="88"/>
                </a:moveTo>
                <a:lnTo>
                  <a:pt x="17" y="55"/>
                </a:lnTo>
                <a:lnTo>
                  <a:pt x="0" y="34"/>
                </a:lnTo>
                <a:lnTo>
                  <a:pt x="55" y="0"/>
                </a:lnTo>
                <a:lnTo>
                  <a:pt x="102" y="10"/>
                </a:lnTo>
                <a:lnTo>
                  <a:pt x="154" y="8"/>
                </a:lnTo>
                <a:lnTo>
                  <a:pt x="194" y="17"/>
                </a:lnTo>
                <a:lnTo>
                  <a:pt x="227" y="15"/>
                </a:lnTo>
                <a:lnTo>
                  <a:pt x="291" y="15"/>
                </a:lnTo>
                <a:lnTo>
                  <a:pt x="305" y="34"/>
                </a:lnTo>
                <a:lnTo>
                  <a:pt x="376" y="55"/>
                </a:lnTo>
                <a:lnTo>
                  <a:pt x="390" y="45"/>
                </a:lnTo>
                <a:lnTo>
                  <a:pt x="435" y="67"/>
                </a:lnTo>
                <a:lnTo>
                  <a:pt x="477" y="60"/>
                </a:lnTo>
                <a:lnTo>
                  <a:pt x="480" y="88"/>
                </a:lnTo>
                <a:lnTo>
                  <a:pt x="444" y="116"/>
                </a:lnTo>
                <a:lnTo>
                  <a:pt x="395" y="128"/>
                </a:lnTo>
                <a:lnTo>
                  <a:pt x="390" y="142"/>
                </a:lnTo>
                <a:lnTo>
                  <a:pt x="366" y="168"/>
                </a:lnTo>
                <a:lnTo>
                  <a:pt x="352" y="204"/>
                </a:lnTo>
                <a:lnTo>
                  <a:pt x="366" y="230"/>
                </a:lnTo>
                <a:lnTo>
                  <a:pt x="345" y="251"/>
                </a:lnTo>
                <a:lnTo>
                  <a:pt x="336" y="279"/>
                </a:lnTo>
                <a:lnTo>
                  <a:pt x="307" y="289"/>
                </a:lnTo>
                <a:lnTo>
                  <a:pt x="279" y="322"/>
                </a:lnTo>
                <a:lnTo>
                  <a:pt x="232" y="322"/>
                </a:lnTo>
                <a:lnTo>
                  <a:pt x="194" y="322"/>
                </a:lnTo>
                <a:lnTo>
                  <a:pt x="170" y="338"/>
                </a:lnTo>
                <a:lnTo>
                  <a:pt x="156" y="355"/>
                </a:lnTo>
                <a:lnTo>
                  <a:pt x="137" y="350"/>
                </a:lnTo>
                <a:lnTo>
                  <a:pt x="123" y="336"/>
                </a:lnTo>
                <a:lnTo>
                  <a:pt x="111" y="310"/>
                </a:lnTo>
                <a:lnTo>
                  <a:pt x="76" y="303"/>
                </a:lnTo>
                <a:lnTo>
                  <a:pt x="71" y="289"/>
                </a:lnTo>
                <a:lnTo>
                  <a:pt x="85" y="272"/>
                </a:lnTo>
                <a:lnTo>
                  <a:pt x="92" y="260"/>
                </a:lnTo>
                <a:lnTo>
                  <a:pt x="78" y="246"/>
                </a:lnTo>
                <a:lnTo>
                  <a:pt x="90" y="218"/>
                </a:lnTo>
                <a:lnTo>
                  <a:pt x="73" y="190"/>
                </a:lnTo>
                <a:lnTo>
                  <a:pt x="90" y="187"/>
                </a:lnTo>
                <a:lnTo>
                  <a:pt x="92" y="166"/>
                </a:lnTo>
                <a:lnTo>
                  <a:pt x="97" y="159"/>
                </a:lnTo>
                <a:lnTo>
                  <a:pt x="99" y="123"/>
                </a:lnTo>
                <a:lnTo>
                  <a:pt x="116" y="109"/>
                </a:lnTo>
                <a:lnTo>
                  <a:pt x="106" y="88"/>
                </a:lnTo>
                <a:lnTo>
                  <a:pt x="83" y="86"/>
                </a:lnTo>
                <a:lnTo>
                  <a:pt x="76" y="90"/>
                </a:lnTo>
                <a:lnTo>
                  <a:pt x="55" y="90"/>
                </a:lnTo>
                <a:lnTo>
                  <a:pt x="43" y="69"/>
                </a:lnTo>
                <a:lnTo>
                  <a:pt x="29" y="76"/>
                </a:lnTo>
                <a:lnTo>
                  <a:pt x="14" y="8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6" name="Freeform 501"/>
          <p:cNvSpPr/>
          <p:nvPr/>
        </p:nvSpPr>
        <p:spPr bwMode="auto">
          <a:xfrm>
            <a:off x="3819299" y="3921879"/>
            <a:ext cx="231193" cy="180986"/>
          </a:xfrm>
          <a:custGeom>
            <a:avLst/>
            <a:gdLst>
              <a:gd name="T0" fmla="*/ 191 w 571"/>
              <a:gd name="T1" fmla="*/ 0 h 447"/>
              <a:gd name="T2" fmla="*/ 212 w 571"/>
              <a:gd name="T3" fmla="*/ 17 h 447"/>
              <a:gd name="T4" fmla="*/ 236 w 571"/>
              <a:gd name="T5" fmla="*/ 7 h 447"/>
              <a:gd name="T6" fmla="*/ 245 w 571"/>
              <a:gd name="T7" fmla="*/ 17 h 447"/>
              <a:gd name="T8" fmla="*/ 271 w 571"/>
              <a:gd name="T9" fmla="*/ 17 h 447"/>
              <a:gd name="T10" fmla="*/ 304 w 571"/>
              <a:gd name="T11" fmla="*/ 31 h 447"/>
              <a:gd name="T12" fmla="*/ 316 w 571"/>
              <a:gd name="T13" fmla="*/ 45 h 447"/>
              <a:gd name="T14" fmla="*/ 333 w 571"/>
              <a:gd name="T15" fmla="*/ 59 h 447"/>
              <a:gd name="T16" fmla="*/ 349 w 571"/>
              <a:gd name="T17" fmla="*/ 80 h 447"/>
              <a:gd name="T18" fmla="*/ 361 w 571"/>
              <a:gd name="T19" fmla="*/ 95 h 447"/>
              <a:gd name="T20" fmla="*/ 347 w 571"/>
              <a:gd name="T21" fmla="*/ 111 h 447"/>
              <a:gd name="T22" fmla="*/ 335 w 571"/>
              <a:gd name="T23" fmla="*/ 130 h 447"/>
              <a:gd name="T24" fmla="*/ 338 w 571"/>
              <a:gd name="T25" fmla="*/ 140 h 447"/>
              <a:gd name="T26" fmla="*/ 340 w 571"/>
              <a:gd name="T27" fmla="*/ 151 h 447"/>
              <a:gd name="T28" fmla="*/ 361 w 571"/>
              <a:gd name="T29" fmla="*/ 151 h 447"/>
              <a:gd name="T30" fmla="*/ 371 w 571"/>
              <a:gd name="T31" fmla="*/ 149 h 447"/>
              <a:gd name="T32" fmla="*/ 378 w 571"/>
              <a:gd name="T33" fmla="*/ 156 h 447"/>
              <a:gd name="T34" fmla="*/ 371 w 571"/>
              <a:gd name="T35" fmla="*/ 170 h 447"/>
              <a:gd name="T36" fmla="*/ 385 w 571"/>
              <a:gd name="T37" fmla="*/ 191 h 447"/>
              <a:gd name="T38" fmla="*/ 399 w 571"/>
              <a:gd name="T39" fmla="*/ 210 h 447"/>
              <a:gd name="T40" fmla="*/ 413 w 571"/>
              <a:gd name="T41" fmla="*/ 225 h 447"/>
              <a:gd name="T42" fmla="*/ 538 w 571"/>
              <a:gd name="T43" fmla="*/ 269 h 447"/>
              <a:gd name="T44" fmla="*/ 571 w 571"/>
              <a:gd name="T45" fmla="*/ 269 h 447"/>
              <a:gd name="T46" fmla="*/ 463 w 571"/>
              <a:gd name="T47" fmla="*/ 385 h 447"/>
              <a:gd name="T48" fmla="*/ 413 w 571"/>
              <a:gd name="T49" fmla="*/ 388 h 447"/>
              <a:gd name="T50" fmla="*/ 378 w 571"/>
              <a:gd name="T51" fmla="*/ 414 h 447"/>
              <a:gd name="T52" fmla="*/ 354 w 571"/>
              <a:gd name="T53" fmla="*/ 414 h 447"/>
              <a:gd name="T54" fmla="*/ 342 w 571"/>
              <a:gd name="T55" fmla="*/ 428 h 447"/>
              <a:gd name="T56" fmla="*/ 316 w 571"/>
              <a:gd name="T57" fmla="*/ 428 h 447"/>
              <a:gd name="T58" fmla="*/ 300 w 571"/>
              <a:gd name="T59" fmla="*/ 414 h 447"/>
              <a:gd name="T60" fmla="*/ 264 w 571"/>
              <a:gd name="T61" fmla="*/ 430 h 447"/>
              <a:gd name="T62" fmla="*/ 255 w 571"/>
              <a:gd name="T63" fmla="*/ 447 h 447"/>
              <a:gd name="T64" fmla="*/ 229 w 571"/>
              <a:gd name="T65" fmla="*/ 442 h 447"/>
              <a:gd name="T66" fmla="*/ 219 w 571"/>
              <a:gd name="T67" fmla="*/ 440 h 447"/>
              <a:gd name="T68" fmla="*/ 210 w 571"/>
              <a:gd name="T69" fmla="*/ 440 h 447"/>
              <a:gd name="T70" fmla="*/ 198 w 571"/>
              <a:gd name="T71" fmla="*/ 440 h 447"/>
              <a:gd name="T72" fmla="*/ 148 w 571"/>
              <a:gd name="T73" fmla="*/ 407 h 447"/>
              <a:gd name="T74" fmla="*/ 122 w 571"/>
              <a:gd name="T75" fmla="*/ 407 h 447"/>
              <a:gd name="T76" fmla="*/ 108 w 571"/>
              <a:gd name="T77" fmla="*/ 395 h 447"/>
              <a:gd name="T78" fmla="*/ 108 w 571"/>
              <a:gd name="T79" fmla="*/ 373 h 447"/>
              <a:gd name="T80" fmla="*/ 89 w 571"/>
              <a:gd name="T81" fmla="*/ 366 h 447"/>
              <a:gd name="T82" fmla="*/ 66 w 571"/>
              <a:gd name="T83" fmla="*/ 324 h 447"/>
              <a:gd name="T84" fmla="*/ 49 w 571"/>
              <a:gd name="T85" fmla="*/ 314 h 447"/>
              <a:gd name="T86" fmla="*/ 42 w 571"/>
              <a:gd name="T87" fmla="*/ 300 h 447"/>
              <a:gd name="T88" fmla="*/ 23 w 571"/>
              <a:gd name="T89" fmla="*/ 281 h 447"/>
              <a:gd name="T90" fmla="*/ 0 w 571"/>
              <a:gd name="T91" fmla="*/ 279 h 447"/>
              <a:gd name="T92" fmla="*/ 11 w 571"/>
              <a:gd name="T93" fmla="*/ 255 h 447"/>
              <a:gd name="T94" fmla="*/ 33 w 571"/>
              <a:gd name="T95" fmla="*/ 255 h 447"/>
              <a:gd name="T96" fmla="*/ 37 w 571"/>
              <a:gd name="T97" fmla="*/ 243 h 447"/>
              <a:gd name="T98" fmla="*/ 37 w 571"/>
              <a:gd name="T99" fmla="*/ 208 h 447"/>
              <a:gd name="T100" fmla="*/ 49 w 571"/>
              <a:gd name="T101" fmla="*/ 168 h 447"/>
              <a:gd name="T102" fmla="*/ 68 w 571"/>
              <a:gd name="T103" fmla="*/ 156 h 447"/>
              <a:gd name="T104" fmla="*/ 71 w 571"/>
              <a:gd name="T105" fmla="*/ 142 h 447"/>
              <a:gd name="T106" fmla="*/ 87 w 571"/>
              <a:gd name="T107" fmla="*/ 111 h 447"/>
              <a:gd name="T108" fmla="*/ 111 w 571"/>
              <a:gd name="T109" fmla="*/ 92 h 447"/>
              <a:gd name="T110" fmla="*/ 127 w 571"/>
              <a:gd name="T111" fmla="*/ 54 h 447"/>
              <a:gd name="T112" fmla="*/ 132 w 571"/>
              <a:gd name="T113" fmla="*/ 19 h 447"/>
              <a:gd name="T114" fmla="*/ 177 w 571"/>
              <a:gd name="T115" fmla="*/ 28 h 447"/>
              <a:gd name="T116" fmla="*/ 191 w 571"/>
              <a:gd name="T117" fmla="*/ 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1" h="447">
                <a:moveTo>
                  <a:pt x="191" y="0"/>
                </a:moveTo>
                <a:lnTo>
                  <a:pt x="212" y="17"/>
                </a:lnTo>
                <a:lnTo>
                  <a:pt x="236" y="7"/>
                </a:lnTo>
                <a:lnTo>
                  <a:pt x="245" y="17"/>
                </a:lnTo>
                <a:lnTo>
                  <a:pt x="271" y="17"/>
                </a:lnTo>
                <a:lnTo>
                  <a:pt x="304" y="31"/>
                </a:lnTo>
                <a:lnTo>
                  <a:pt x="316" y="45"/>
                </a:lnTo>
                <a:lnTo>
                  <a:pt x="333" y="59"/>
                </a:lnTo>
                <a:lnTo>
                  <a:pt x="349" y="80"/>
                </a:lnTo>
                <a:lnTo>
                  <a:pt x="361" y="95"/>
                </a:lnTo>
                <a:lnTo>
                  <a:pt x="347" y="111"/>
                </a:lnTo>
                <a:lnTo>
                  <a:pt x="335" y="130"/>
                </a:lnTo>
                <a:lnTo>
                  <a:pt x="338" y="140"/>
                </a:lnTo>
                <a:lnTo>
                  <a:pt x="340" y="151"/>
                </a:lnTo>
                <a:lnTo>
                  <a:pt x="361" y="151"/>
                </a:lnTo>
                <a:lnTo>
                  <a:pt x="371" y="149"/>
                </a:lnTo>
                <a:lnTo>
                  <a:pt x="378" y="156"/>
                </a:lnTo>
                <a:lnTo>
                  <a:pt x="371" y="170"/>
                </a:lnTo>
                <a:lnTo>
                  <a:pt x="385" y="191"/>
                </a:lnTo>
                <a:lnTo>
                  <a:pt x="399" y="210"/>
                </a:lnTo>
                <a:lnTo>
                  <a:pt x="413" y="225"/>
                </a:lnTo>
                <a:lnTo>
                  <a:pt x="538" y="269"/>
                </a:lnTo>
                <a:lnTo>
                  <a:pt x="571" y="269"/>
                </a:lnTo>
                <a:lnTo>
                  <a:pt x="463" y="385"/>
                </a:lnTo>
                <a:lnTo>
                  <a:pt x="413" y="388"/>
                </a:lnTo>
                <a:lnTo>
                  <a:pt x="378" y="414"/>
                </a:lnTo>
                <a:lnTo>
                  <a:pt x="354" y="414"/>
                </a:lnTo>
                <a:lnTo>
                  <a:pt x="342" y="428"/>
                </a:lnTo>
                <a:lnTo>
                  <a:pt x="316" y="428"/>
                </a:lnTo>
                <a:lnTo>
                  <a:pt x="300" y="414"/>
                </a:lnTo>
                <a:lnTo>
                  <a:pt x="264" y="430"/>
                </a:lnTo>
                <a:lnTo>
                  <a:pt x="255" y="447"/>
                </a:lnTo>
                <a:lnTo>
                  <a:pt x="229" y="442"/>
                </a:lnTo>
                <a:lnTo>
                  <a:pt x="219" y="440"/>
                </a:lnTo>
                <a:lnTo>
                  <a:pt x="210" y="440"/>
                </a:lnTo>
                <a:lnTo>
                  <a:pt x="198" y="440"/>
                </a:lnTo>
                <a:lnTo>
                  <a:pt x="148" y="407"/>
                </a:lnTo>
                <a:lnTo>
                  <a:pt x="122" y="407"/>
                </a:lnTo>
                <a:lnTo>
                  <a:pt x="108" y="395"/>
                </a:lnTo>
                <a:lnTo>
                  <a:pt x="108" y="373"/>
                </a:lnTo>
                <a:lnTo>
                  <a:pt x="89" y="366"/>
                </a:lnTo>
                <a:lnTo>
                  <a:pt x="66" y="324"/>
                </a:lnTo>
                <a:lnTo>
                  <a:pt x="49" y="314"/>
                </a:lnTo>
                <a:lnTo>
                  <a:pt x="42" y="300"/>
                </a:lnTo>
                <a:lnTo>
                  <a:pt x="23" y="281"/>
                </a:lnTo>
                <a:lnTo>
                  <a:pt x="0" y="279"/>
                </a:lnTo>
                <a:lnTo>
                  <a:pt x="11" y="255"/>
                </a:lnTo>
                <a:lnTo>
                  <a:pt x="33" y="255"/>
                </a:lnTo>
                <a:lnTo>
                  <a:pt x="37" y="243"/>
                </a:lnTo>
                <a:lnTo>
                  <a:pt x="37" y="208"/>
                </a:lnTo>
                <a:lnTo>
                  <a:pt x="49" y="168"/>
                </a:lnTo>
                <a:lnTo>
                  <a:pt x="68" y="156"/>
                </a:lnTo>
                <a:lnTo>
                  <a:pt x="71" y="142"/>
                </a:lnTo>
                <a:lnTo>
                  <a:pt x="87" y="111"/>
                </a:lnTo>
                <a:lnTo>
                  <a:pt x="111" y="92"/>
                </a:lnTo>
                <a:lnTo>
                  <a:pt x="127" y="54"/>
                </a:lnTo>
                <a:lnTo>
                  <a:pt x="132" y="19"/>
                </a:lnTo>
                <a:lnTo>
                  <a:pt x="177" y="28"/>
                </a:lnTo>
                <a:lnTo>
                  <a:pt x="191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7" name="Freeform 502"/>
          <p:cNvSpPr/>
          <p:nvPr/>
        </p:nvSpPr>
        <p:spPr bwMode="auto">
          <a:xfrm>
            <a:off x="2345902" y="5029256"/>
            <a:ext cx="53446" cy="24699"/>
          </a:xfrm>
          <a:custGeom>
            <a:avLst/>
            <a:gdLst>
              <a:gd name="T0" fmla="*/ 0 w 132"/>
              <a:gd name="T1" fmla="*/ 38 h 61"/>
              <a:gd name="T2" fmla="*/ 45 w 132"/>
              <a:gd name="T3" fmla="*/ 9 h 61"/>
              <a:gd name="T4" fmla="*/ 78 w 132"/>
              <a:gd name="T5" fmla="*/ 21 h 61"/>
              <a:gd name="T6" fmla="*/ 101 w 132"/>
              <a:gd name="T7" fmla="*/ 0 h 61"/>
              <a:gd name="T8" fmla="*/ 132 w 132"/>
              <a:gd name="T9" fmla="*/ 23 h 61"/>
              <a:gd name="T10" fmla="*/ 120 w 132"/>
              <a:gd name="T11" fmla="*/ 42 h 61"/>
              <a:gd name="T12" fmla="*/ 68 w 132"/>
              <a:gd name="T13" fmla="*/ 56 h 61"/>
              <a:gd name="T14" fmla="*/ 52 w 132"/>
              <a:gd name="T15" fmla="*/ 38 h 61"/>
              <a:gd name="T16" fmla="*/ 19 w 132"/>
              <a:gd name="T17" fmla="*/ 61 h 61"/>
              <a:gd name="T18" fmla="*/ 0 w 132"/>
              <a:gd name="T19" fmla="*/ 3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61">
                <a:moveTo>
                  <a:pt x="0" y="38"/>
                </a:moveTo>
                <a:lnTo>
                  <a:pt x="45" y="9"/>
                </a:lnTo>
                <a:lnTo>
                  <a:pt x="78" y="21"/>
                </a:lnTo>
                <a:lnTo>
                  <a:pt x="101" y="0"/>
                </a:lnTo>
                <a:lnTo>
                  <a:pt x="132" y="23"/>
                </a:lnTo>
                <a:lnTo>
                  <a:pt x="120" y="42"/>
                </a:lnTo>
                <a:lnTo>
                  <a:pt x="68" y="56"/>
                </a:lnTo>
                <a:lnTo>
                  <a:pt x="52" y="38"/>
                </a:lnTo>
                <a:lnTo>
                  <a:pt x="19" y="61"/>
                </a:lnTo>
                <a:lnTo>
                  <a:pt x="0" y="3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8" name="Freeform 503"/>
          <p:cNvSpPr/>
          <p:nvPr/>
        </p:nvSpPr>
        <p:spPr bwMode="auto">
          <a:xfrm>
            <a:off x="3625761" y="2827865"/>
            <a:ext cx="170459" cy="263179"/>
          </a:xfrm>
          <a:custGeom>
            <a:avLst/>
            <a:gdLst>
              <a:gd name="T0" fmla="*/ 307 w 421"/>
              <a:gd name="T1" fmla="*/ 76 h 650"/>
              <a:gd name="T2" fmla="*/ 303 w 421"/>
              <a:gd name="T3" fmla="*/ 123 h 650"/>
              <a:gd name="T4" fmla="*/ 362 w 421"/>
              <a:gd name="T5" fmla="*/ 166 h 650"/>
              <a:gd name="T6" fmla="*/ 326 w 421"/>
              <a:gd name="T7" fmla="*/ 216 h 650"/>
              <a:gd name="T8" fmla="*/ 371 w 421"/>
              <a:gd name="T9" fmla="*/ 289 h 650"/>
              <a:gd name="T10" fmla="*/ 345 w 421"/>
              <a:gd name="T11" fmla="*/ 343 h 650"/>
              <a:gd name="T12" fmla="*/ 381 w 421"/>
              <a:gd name="T13" fmla="*/ 390 h 650"/>
              <a:gd name="T14" fmla="*/ 364 w 421"/>
              <a:gd name="T15" fmla="*/ 431 h 650"/>
              <a:gd name="T16" fmla="*/ 421 w 421"/>
              <a:gd name="T17" fmla="*/ 471 h 650"/>
              <a:gd name="T18" fmla="*/ 407 w 421"/>
              <a:gd name="T19" fmla="*/ 502 h 650"/>
              <a:gd name="T20" fmla="*/ 371 w 421"/>
              <a:gd name="T21" fmla="*/ 537 h 650"/>
              <a:gd name="T22" fmla="*/ 289 w 421"/>
              <a:gd name="T23" fmla="*/ 613 h 650"/>
              <a:gd name="T24" fmla="*/ 218 w 421"/>
              <a:gd name="T25" fmla="*/ 617 h 650"/>
              <a:gd name="T26" fmla="*/ 149 w 421"/>
              <a:gd name="T27" fmla="*/ 639 h 650"/>
              <a:gd name="T28" fmla="*/ 88 w 421"/>
              <a:gd name="T29" fmla="*/ 650 h 650"/>
              <a:gd name="T30" fmla="*/ 64 w 421"/>
              <a:gd name="T31" fmla="*/ 617 h 650"/>
              <a:gd name="T32" fmla="*/ 26 w 421"/>
              <a:gd name="T33" fmla="*/ 598 h 650"/>
              <a:gd name="T34" fmla="*/ 36 w 421"/>
              <a:gd name="T35" fmla="*/ 542 h 650"/>
              <a:gd name="T36" fmla="*/ 17 w 421"/>
              <a:gd name="T37" fmla="*/ 487 h 650"/>
              <a:gd name="T38" fmla="*/ 36 w 421"/>
              <a:gd name="T39" fmla="*/ 452 h 650"/>
              <a:gd name="T40" fmla="*/ 71 w 421"/>
              <a:gd name="T41" fmla="*/ 414 h 650"/>
              <a:gd name="T42" fmla="*/ 159 w 421"/>
              <a:gd name="T43" fmla="*/ 346 h 650"/>
              <a:gd name="T44" fmla="*/ 185 w 421"/>
              <a:gd name="T45" fmla="*/ 334 h 650"/>
              <a:gd name="T46" fmla="*/ 180 w 421"/>
              <a:gd name="T47" fmla="*/ 308 h 650"/>
              <a:gd name="T48" fmla="*/ 128 w 421"/>
              <a:gd name="T49" fmla="*/ 277 h 650"/>
              <a:gd name="T50" fmla="*/ 114 w 421"/>
              <a:gd name="T51" fmla="*/ 251 h 650"/>
              <a:gd name="T52" fmla="*/ 114 w 421"/>
              <a:gd name="T53" fmla="*/ 152 h 650"/>
              <a:gd name="T54" fmla="*/ 52 w 421"/>
              <a:gd name="T55" fmla="*/ 107 h 650"/>
              <a:gd name="T56" fmla="*/ 0 w 421"/>
              <a:gd name="T57" fmla="*/ 74 h 650"/>
              <a:gd name="T58" fmla="*/ 24 w 421"/>
              <a:gd name="T59" fmla="*/ 55 h 650"/>
              <a:gd name="T60" fmla="*/ 66 w 421"/>
              <a:gd name="T61" fmla="*/ 90 h 650"/>
              <a:gd name="T62" fmla="*/ 118 w 421"/>
              <a:gd name="T63" fmla="*/ 88 h 650"/>
              <a:gd name="T64" fmla="*/ 159 w 421"/>
              <a:gd name="T65" fmla="*/ 104 h 650"/>
              <a:gd name="T66" fmla="*/ 196 w 421"/>
              <a:gd name="T67" fmla="*/ 74 h 650"/>
              <a:gd name="T68" fmla="*/ 215 w 421"/>
              <a:gd name="T69" fmla="*/ 24 h 650"/>
              <a:gd name="T70" fmla="*/ 274 w 421"/>
              <a:gd name="T71" fmla="*/ 0 h 650"/>
              <a:gd name="T72" fmla="*/ 324 w 421"/>
              <a:gd name="T73" fmla="*/ 29 h 650"/>
              <a:gd name="T74" fmla="*/ 307 w 421"/>
              <a:gd name="T75" fmla="*/ 76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1" h="650">
                <a:moveTo>
                  <a:pt x="307" y="76"/>
                </a:moveTo>
                <a:lnTo>
                  <a:pt x="303" y="123"/>
                </a:lnTo>
                <a:lnTo>
                  <a:pt x="362" y="166"/>
                </a:lnTo>
                <a:lnTo>
                  <a:pt x="326" y="216"/>
                </a:lnTo>
                <a:lnTo>
                  <a:pt x="371" y="289"/>
                </a:lnTo>
                <a:lnTo>
                  <a:pt x="345" y="343"/>
                </a:lnTo>
                <a:lnTo>
                  <a:pt x="381" y="390"/>
                </a:lnTo>
                <a:lnTo>
                  <a:pt x="364" y="431"/>
                </a:lnTo>
                <a:lnTo>
                  <a:pt x="421" y="471"/>
                </a:lnTo>
                <a:lnTo>
                  <a:pt x="407" y="502"/>
                </a:lnTo>
                <a:lnTo>
                  <a:pt x="371" y="537"/>
                </a:lnTo>
                <a:lnTo>
                  <a:pt x="289" y="613"/>
                </a:lnTo>
                <a:lnTo>
                  <a:pt x="218" y="617"/>
                </a:lnTo>
                <a:lnTo>
                  <a:pt x="149" y="639"/>
                </a:lnTo>
                <a:lnTo>
                  <a:pt x="88" y="650"/>
                </a:lnTo>
                <a:lnTo>
                  <a:pt x="64" y="617"/>
                </a:lnTo>
                <a:lnTo>
                  <a:pt x="26" y="598"/>
                </a:lnTo>
                <a:lnTo>
                  <a:pt x="36" y="542"/>
                </a:lnTo>
                <a:lnTo>
                  <a:pt x="17" y="487"/>
                </a:lnTo>
                <a:lnTo>
                  <a:pt x="36" y="452"/>
                </a:lnTo>
                <a:lnTo>
                  <a:pt x="71" y="414"/>
                </a:lnTo>
                <a:lnTo>
                  <a:pt x="159" y="346"/>
                </a:lnTo>
                <a:lnTo>
                  <a:pt x="185" y="334"/>
                </a:lnTo>
                <a:lnTo>
                  <a:pt x="180" y="308"/>
                </a:lnTo>
                <a:lnTo>
                  <a:pt x="128" y="277"/>
                </a:lnTo>
                <a:lnTo>
                  <a:pt x="114" y="251"/>
                </a:lnTo>
                <a:lnTo>
                  <a:pt x="114" y="152"/>
                </a:lnTo>
                <a:lnTo>
                  <a:pt x="52" y="107"/>
                </a:lnTo>
                <a:lnTo>
                  <a:pt x="0" y="74"/>
                </a:lnTo>
                <a:lnTo>
                  <a:pt x="24" y="55"/>
                </a:lnTo>
                <a:lnTo>
                  <a:pt x="66" y="90"/>
                </a:lnTo>
                <a:lnTo>
                  <a:pt x="118" y="88"/>
                </a:lnTo>
                <a:lnTo>
                  <a:pt x="159" y="104"/>
                </a:lnTo>
                <a:lnTo>
                  <a:pt x="196" y="74"/>
                </a:lnTo>
                <a:lnTo>
                  <a:pt x="215" y="24"/>
                </a:lnTo>
                <a:lnTo>
                  <a:pt x="274" y="0"/>
                </a:lnTo>
                <a:lnTo>
                  <a:pt x="324" y="29"/>
                </a:lnTo>
                <a:lnTo>
                  <a:pt x="307" y="7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39" name="Freeform 504"/>
          <p:cNvSpPr>
            <a:spLocks noEditPoints="1"/>
          </p:cNvSpPr>
          <p:nvPr/>
        </p:nvSpPr>
        <p:spPr bwMode="auto">
          <a:xfrm>
            <a:off x="6076970" y="4406939"/>
            <a:ext cx="45752" cy="36440"/>
          </a:xfrm>
          <a:custGeom>
            <a:avLst/>
            <a:gdLst>
              <a:gd name="T0" fmla="*/ 113 w 113"/>
              <a:gd name="T1" fmla="*/ 0 h 90"/>
              <a:gd name="T2" fmla="*/ 109 w 113"/>
              <a:gd name="T3" fmla="*/ 19 h 90"/>
              <a:gd name="T4" fmla="*/ 104 w 113"/>
              <a:gd name="T5" fmla="*/ 22 h 90"/>
              <a:gd name="T6" fmla="*/ 80 w 113"/>
              <a:gd name="T7" fmla="*/ 31 h 90"/>
              <a:gd name="T8" fmla="*/ 57 w 113"/>
              <a:gd name="T9" fmla="*/ 38 h 90"/>
              <a:gd name="T10" fmla="*/ 50 w 113"/>
              <a:gd name="T11" fmla="*/ 24 h 90"/>
              <a:gd name="T12" fmla="*/ 71 w 113"/>
              <a:gd name="T13" fmla="*/ 17 h 90"/>
              <a:gd name="T14" fmla="*/ 83 w 113"/>
              <a:gd name="T15" fmla="*/ 15 h 90"/>
              <a:gd name="T16" fmla="*/ 104 w 113"/>
              <a:gd name="T17" fmla="*/ 3 h 90"/>
              <a:gd name="T18" fmla="*/ 113 w 113"/>
              <a:gd name="T19" fmla="*/ 0 h 90"/>
              <a:gd name="T20" fmla="*/ 33 w 113"/>
              <a:gd name="T21" fmla="*/ 59 h 90"/>
              <a:gd name="T22" fmla="*/ 14 w 113"/>
              <a:gd name="T23" fmla="*/ 55 h 90"/>
              <a:gd name="T24" fmla="*/ 0 w 113"/>
              <a:gd name="T25" fmla="*/ 67 h 90"/>
              <a:gd name="T26" fmla="*/ 5 w 113"/>
              <a:gd name="T27" fmla="*/ 85 h 90"/>
              <a:gd name="T28" fmla="*/ 26 w 113"/>
              <a:gd name="T29" fmla="*/ 90 h 90"/>
              <a:gd name="T30" fmla="*/ 50 w 113"/>
              <a:gd name="T31" fmla="*/ 83 h 90"/>
              <a:gd name="T32" fmla="*/ 54 w 113"/>
              <a:gd name="T33" fmla="*/ 64 h 90"/>
              <a:gd name="T34" fmla="*/ 42 w 113"/>
              <a:gd name="T35" fmla="*/ 52 h 90"/>
              <a:gd name="T36" fmla="*/ 33 w 113"/>
              <a:gd name="T37" fmla="*/ 5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90">
                <a:moveTo>
                  <a:pt x="113" y="0"/>
                </a:moveTo>
                <a:lnTo>
                  <a:pt x="109" y="19"/>
                </a:lnTo>
                <a:lnTo>
                  <a:pt x="104" y="22"/>
                </a:lnTo>
                <a:lnTo>
                  <a:pt x="80" y="31"/>
                </a:lnTo>
                <a:lnTo>
                  <a:pt x="57" y="38"/>
                </a:lnTo>
                <a:lnTo>
                  <a:pt x="50" y="24"/>
                </a:lnTo>
                <a:lnTo>
                  <a:pt x="71" y="17"/>
                </a:lnTo>
                <a:lnTo>
                  <a:pt x="83" y="15"/>
                </a:lnTo>
                <a:lnTo>
                  <a:pt x="104" y="3"/>
                </a:lnTo>
                <a:lnTo>
                  <a:pt x="113" y="0"/>
                </a:lnTo>
                <a:close/>
                <a:moveTo>
                  <a:pt x="33" y="59"/>
                </a:moveTo>
                <a:lnTo>
                  <a:pt x="14" y="55"/>
                </a:lnTo>
                <a:lnTo>
                  <a:pt x="0" y="67"/>
                </a:lnTo>
                <a:lnTo>
                  <a:pt x="5" y="85"/>
                </a:lnTo>
                <a:lnTo>
                  <a:pt x="26" y="90"/>
                </a:lnTo>
                <a:lnTo>
                  <a:pt x="50" y="83"/>
                </a:lnTo>
                <a:lnTo>
                  <a:pt x="54" y="64"/>
                </a:lnTo>
                <a:lnTo>
                  <a:pt x="42" y="52"/>
                </a:lnTo>
                <a:lnTo>
                  <a:pt x="33" y="5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0" name="Freeform 505"/>
          <p:cNvSpPr>
            <a:spLocks noEditPoints="1"/>
          </p:cNvSpPr>
          <p:nvPr/>
        </p:nvSpPr>
        <p:spPr bwMode="auto">
          <a:xfrm>
            <a:off x="3230588" y="3281747"/>
            <a:ext cx="222285" cy="190299"/>
          </a:xfrm>
          <a:custGeom>
            <a:avLst/>
            <a:gdLst>
              <a:gd name="T0" fmla="*/ 549 w 549"/>
              <a:gd name="T1" fmla="*/ 435 h 470"/>
              <a:gd name="T2" fmla="*/ 537 w 549"/>
              <a:gd name="T3" fmla="*/ 470 h 470"/>
              <a:gd name="T4" fmla="*/ 518 w 549"/>
              <a:gd name="T5" fmla="*/ 461 h 470"/>
              <a:gd name="T6" fmla="*/ 508 w 549"/>
              <a:gd name="T7" fmla="*/ 430 h 470"/>
              <a:gd name="T8" fmla="*/ 518 w 549"/>
              <a:gd name="T9" fmla="*/ 413 h 470"/>
              <a:gd name="T10" fmla="*/ 542 w 549"/>
              <a:gd name="T11" fmla="*/ 395 h 470"/>
              <a:gd name="T12" fmla="*/ 549 w 549"/>
              <a:gd name="T13" fmla="*/ 435 h 470"/>
              <a:gd name="T14" fmla="*/ 317 w 549"/>
              <a:gd name="T15" fmla="*/ 38 h 470"/>
              <a:gd name="T16" fmla="*/ 345 w 549"/>
              <a:gd name="T17" fmla="*/ 61 h 470"/>
              <a:gd name="T18" fmla="*/ 364 w 549"/>
              <a:gd name="T19" fmla="*/ 59 h 470"/>
              <a:gd name="T20" fmla="*/ 397 w 549"/>
              <a:gd name="T21" fmla="*/ 80 h 470"/>
              <a:gd name="T22" fmla="*/ 407 w 549"/>
              <a:gd name="T23" fmla="*/ 85 h 470"/>
              <a:gd name="T24" fmla="*/ 419 w 549"/>
              <a:gd name="T25" fmla="*/ 85 h 470"/>
              <a:gd name="T26" fmla="*/ 435 w 549"/>
              <a:gd name="T27" fmla="*/ 97 h 470"/>
              <a:gd name="T28" fmla="*/ 492 w 549"/>
              <a:gd name="T29" fmla="*/ 106 h 470"/>
              <a:gd name="T30" fmla="*/ 473 w 549"/>
              <a:gd name="T31" fmla="*/ 139 h 470"/>
              <a:gd name="T32" fmla="*/ 468 w 549"/>
              <a:gd name="T33" fmla="*/ 175 h 470"/>
              <a:gd name="T34" fmla="*/ 456 w 549"/>
              <a:gd name="T35" fmla="*/ 184 h 470"/>
              <a:gd name="T36" fmla="*/ 440 w 549"/>
              <a:gd name="T37" fmla="*/ 179 h 470"/>
              <a:gd name="T38" fmla="*/ 440 w 549"/>
              <a:gd name="T39" fmla="*/ 191 h 470"/>
              <a:gd name="T40" fmla="*/ 412 w 549"/>
              <a:gd name="T41" fmla="*/ 220 h 470"/>
              <a:gd name="T42" fmla="*/ 412 w 549"/>
              <a:gd name="T43" fmla="*/ 241 h 470"/>
              <a:gd name="T44" fmla="*/ 431 w 549"/>
              <a:gd name="T45" fmla="*/ 234 h 470"/>
              <a:gd name="T46" fmla="*/ 442 w 549"/>
              <a:gd name="T47" fmla="*/ 255 h 470"/>
              <a:gd name="T48" fmla="*/ 442 w 549"/>
              <a:gd name="T49" fmla="*/ 269 h 470"/>
              <a:gd name="T50" fmla="*/ 454 w 549"/>
              <a:gd name="T51" fmla="*/ 286 h 470"/>
              <a:gd name="T52" fmla="*/ 440 w 549"/>
              <a:gd name="T53" fmla="*/ 300 h 470"/>
              <a:gd name="T54" fmla="*/ 449 w 549"/>
              <a:gd name="T55" fmla="*/ 338 h 470"/>
              <a:gd name="T56" fmla="*/ 471 w 549"/>
              <a:gd name="T57" fmla="*/ 343 h 470"/>
              <a:gd name="T58" fmla="*/ 466 w 549"/>
              <a:gd name="T59" fmla="*/ 364 h 470"/>
              <a:gd name="T60" fmla="*/ 431 w 549"/>
              <a:gd name="T61" fmla="*/ 390 h 470"/>
              <a:gd name="T62" fmla="*/ 355 w 549"/>
              <a:gd name="T63" fmla="*/ 378 h 470"/>
              <a:gd name="T64" fmla="*/ 298 w 549"/>
              <a:gd name="T65" fmla="*/ 392 h 470"/>
              <a:gd name="T66" fmla="*/ 293 w 549"/>
              <a:gd name="T67" fmla="*/ 421 h 470"/>
              <a:gd name="T68" fmla="*/ 249 w 549"/>
              <a:gd name="T69" fmla="*/ 428 h 470"/>
              <a:gd name="T70" fmla="*/ 206 w 549"/>
              <a:gd name="T71" fmla="*/ 406 h 470"/>
              <a:gd name="T72" fmla="*/ 192 w 549"/>
              <a:gd name="T73" fmla="*/ 416 h 470"/>
              <a:gd name="T74" fmla="*/ 121 w 549"/>
              <a:gd name="T75" fmla="*/ 395 h 470"/>
              <a:gd name="T76" fmla="*/ 107 w 549"/>
              <a:gd name="T77" fmla="*/ 376 h 470"/>
              <a:gd name="T78" fmla="*/ 126 w 549"/>
              <a:gd name="T79" fmla="*/ 347 h 470"/>
              <a:gd name="T80" fmla="*/ 133 w 549"/>
              <a:gd name="T81" fmla="*/ 253 h 470"/>
              <a:gd name="T82" fmla="*/ 93 w 549"/>
              <a:gd name="T83" fmla="*/ 203 h 470"/>
              <a:gd name="T84" fmla="*/ 64 w 549"/>
              <a:gd name="T85" fmla="*/ 177 h 470"/>
              <a:gd name="T86" fmla="*/ 5 w 549"/>
              <a:gd name="T87" fmla="*/ 158 h 470"/>
              <a:gd name="T88" fmla="*/ 0 w 549"/>
              <a:gd name="T89" fmla="*/ 123 h 470"/>
              <a:gd name="T90" fmla="*/ 52 w 549"/>
              <a:gd name="T91" fmla="*/ 111 h 470"/>
              <a:gd name="T92" fmla="*/ 116 w 549"/>
              <a:gd name="T93" fmla="*/ 125 h 470"/>
              <a:gd name="T94" fmla="*/ 104 w 549"/>
              <a:gd name="T95" fmla="*/ 68 h 470"/>
              <a:gd name="T96" fmla="*/ 140 w 549"/>
              <a:gd name="T97" fmla="*/ 90 h 470"/>
              <a:gd name="T98" fmla="*/ 232 w 549"/>
              <a:gd name="T99" fmla="*/ 52 h 470"/>
              <a:gd name="T100" fmla="*/ 241 w 549"/>
              <a:gd name="T101" fmla="*/ 9 h 470"/>
              <a:gd name="T102" fmla="*/ 277 w 549"/>
              <a:gd name="T103" fmla="*/ 0 h 470"/>
              <a:gd name="T104" fmla="*/ 282 w 549"/>
              <a:gd name="T105" fmla="*/ 16 h 470"/>
              <a:gd name="T106" fmla="*/ 301 w 549"/>
              <a:gd name="T107" fmla="*/ 19 h 470"/>
              <a:gd name="T108" fmla="*/ 317 w 549"/>
              <a:gd name="T109" fmla="*/ 38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49" h="470">
                <a:moveTo>
                  <a:pt x="549" y="435"/>
                </a:moveTo>
                <a:lnTo>
                  <a:pt x="537" y="470"/>
                </a:lnTo>
                <a:lnTo>
                  <a:pt x="518" y="461"/>
                </a:lnTo>
                <a:lnTo>
                  <a:pt x="508" y="430"/>
                </a:lnTo>
                <a:lnTo>
                  <a:pt x="518" y="413"/>
                </a:lnTo>
                <a:lnTo>
                  <a:pt x="542" y="395"/>
                </a:lnTo>
                <a:lnTo>
                  <a:pt x="549" y="435"/>
                </a:lnTo>
                <a:close/>
                <a:moveTo>
                  <a:pt x="317" y="38"/>
                </a:moveTo>
                <a:lnTo>
                  <a:pt x="345" y="61"/>
                </a:lnTo>
                <a:lnTo>
                  <a:pt x="364" y="59"/>
                </a:lnTo>
                <a:lnTo>
                  <a:pt x="397" y="80"/>
                </a:lnTo>
                <a:lnTo>
                  <a:pt x="407" y="85"/>
                </a:lnTo>
                <a:lnTo>
                  <a:pt x="419" y="85"/>
                </a:lnTo>
                <a:lnTo>
                  <a:pt x="435" y="97"/>
                </a:lnTo>
                <a:lnTo>
                  <a:pt x="492" y="106"/>
                </a:lnTo>
                <a:lnTo>
                  <a:pt x="473" y="139"/>
                </a:lnTo>
                <a:lnTo>
                  <a:pt x="468" y="175"/>
                </a:lnTo>
                <a:lnTo>
                  <a:pt x="456" y="184"/>
                </a:lnTo>
                <a:lnTo>
                  <a:pt x="440" y="179"/>
                </a:lnTo>
                <a:lnTo>
                  <a:pt x="440" y="191"/>
                </a:lnTo>
                <a:lnTo>
                  <a:pt x="412" y="220"/>
                </a:lnTo>
                <a:lnTo>
                  <a:pt x="412" y="241"/>
                </a:lnTo>
                <a:lnTo>
                  <a:pt x="431" y="234"/>
                </a:lnTo>
                <a:lnTo>
                  <a:pt x="442" y="255"/>
                </a:lnTo>
                <a:lnTo>
                  <a:pt x="442" y="269"/>
                </a:lnTo>
                <a:lnTo>
                  <a:pt x="454" y="286"/>
                </a:lnTo>
                <a:lnTo>
                  <a:pt x="440" y="300"/>
                </a:lnTo>
                <a:lnTo>
                  <a:pt x="449" y="338"/>
                </a:lnTo>
                <a:lnTo>
                  <a:pt x="471" y="343"/>
                </a:lnTo>
                <a:lnTo>
                  <a:pt x="466" y="364"/>
                </a:lnTo>
                <a:lnTo>
                  <a:pt x="431" y="390"/>
                </a:lnTo>
                <a:lnTo>
                  <a:pt x="355" y="378"/>
                </a:lnTo>
                <a:lnTo>
                  <a:pt x="298" y="392"/>
                </a:lnTo>
                <a:lnTo>
                  <a:pt x="293" y="421"/>
                </a:lnTo>
                <a:lnTo>
                  <a:pt x="249" y="428"/>
                </a:lnTo>
                <a:lnTo>
                  <a:pt x="206" y="406"/>
                </a:lnTo>
                <a:lnTo>
                  <a:pt x="192" y="416"/>
                </a:lnTo>
                <a:lnTo>
                  <a:pt x="121" y="395"/>
                </a:lnTo>
                <a:lnTo>
                  <a:pt x="107" y="376"/>
                </a:lnTo>
                <a:lnTo>
                  <a:pt x="126" y="347"/>
                </a:lnTo>
                <a:lnTo>
                  <a:pt x="133" y="253"/>
                </a:lnTo>
                <a:lnTo>
                  <a:pt x="93" y="203"/>
                </a:lnTo>
                <a:lnTo>
                  <a:pt x="64" y="177"/>
                </a:lnTo>
                <a:lnTo>
                  <a:pt x="5" y="158"/>
                </a:lnTo>
                <a:lnTo>
                  <a:pt x="0" y="123"/>
                </a:lnTo>
                <a:lnTo>
                  <a:pt x="52" y="111"/>
                </a:lnTo>
                <a:lnTo>
                  <a:pt x="116" y="125"/>
                </a:lnTo>
                <a:lnTo>
                  <a:pt x="104" y="68"/>
                </a:lnTo>
                <a:lnTo>
                  <a:pt x="140" y="90"/>
                </a:lnTo>
                <a:lnTo>
                  <a:pt x="232" y="52"/>
                </a:lnTo>
                <a:lnTo>
                  <a:pt x="241" y="9"/>
                </a:lnTo>
                <a:lnTo>
                  <a:pt x="277" y="0"/>
                </a:lnTo>
                <a:lnTo>
                  <a:pt x="282" y="16"/>
                </a:lnTo>
                <a:lnTo>
                  <a:pt x="301" y="19"/>
                </a:lnTo>
                <a:lnTo>
                  <a:pt x="317" y="3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1" name="Freeform 506"/>
          <p:cNvSpPr/>
          <p:nvPr/>
        </p:nvSpPr>
        <p:spPr bwMode="auto">
          <a:xfrm>
            <a:off x="3440322" y="4119871"/>
            <a:ext cx="89076" cy="97579"/>
          </a:xfrm>
          <a:custGeom>
            <a:avLst/>
            <a:gdLst>
              <a:gd name="T0" fmla="*/ 90 w 220"/>
              <a:gd name="T1" fmla="*/ 241 h 241"/>
              <a:gd name="T2" fmla="*/ 50 w 220"/>
              <a:gd name="T3" fmla="*/ 204 h 241"/>
              <a:gd name="T4" fmla="*/ 24 w 220"/>
              <a:gd name="T5" fmla="*/ 170 h 241"/>
              <a:gd name="T6" fmla="*/ 0 w 220"/>
              <a:gd name="T7" fmla="*/ 130 h 241"/>
              <a:gd name="T8" fmla="*/ 2 w 220"/>
              <a:gd name="T9" fmla="*/ 118 h 241"/>
              <a:gd name="T10" fmla="*/ 12 w 220"/>
              <a:gd name="T11" fmla="*/ 107 h 241"/>
              <a:gd name="T12" fmla="*/ 21 w 220"/>
              <a:gd name="T13" fmla="*/ 78 h 241"/>
              <a:gd name="T14" fmla="*/ 28 w 220"/>
              <a:gd name="T15" fmla="*/ 50 h 241"/>
              <a:gd name="T16" fmla="*/ 40 w 220"/>
              <a:gd name="T17" fmla="*/ 48 h 241"/>
              <a:gd name="T18" fmla="*/ 97 w 220"/>
              <a:gd name="T19" fmla="*/ 48 h 241"/>
              <a:gd name="T20" fmla="*/ 97 w 220"/>
              <a:gd name="T21" fmla="*/ 3 h 241"/>
              <a:gd name="T22" fmla="*/ 116 w 220"/>
              <a:gd name="T23" fmla="*/ 0 h 241"/>
              <a:gd name="T24" fmla="*/ 139 w 220"/>
              <a:gd name="T25" fmla="*/ 5 h 241"/>
              <a:gd name="T26" fmla="*/ 161 w 220"/>
              <a:gd name="T27" fmla="*/ 0 h 241"/>
              <a:gd name="T28" fmla="*/ 165 w 220"/>
              <a:gd name="T29" fmla="*/ 3 h 241"/>
              <a:gd name="T30" fmla="*/ 163 w 220"/>
              <a:gd name="T31" fmla="*/ 19 h 241"/>
              <a:gd name="T32" fmla="*/ 175 w 220"/>
              <a:gd name="T33" fmla="*/ 38 h 241"/>
              <a:gd name="T34" fmla="*/ 203 w 220"/>
              <a:gd name="T35" fmla="*/ 36 h 241"/>
              <a:gd name="T36" fmla="*/ 213 w 220"/>
              <a:gd name="T37" fmla="*/ 43 h 241"/>
              <a:gd name="T38" fmla="*/ 196 w 220"/>
              <a:gd name="T39" fmla="*/ 88 h 241"/>
              <a:gd name="T40" fmla="*/ 215 w 220"/>
              <a:gd name="T41" fmla="*/ 109 h 241"/>
              <a:gd name="T42" fmla="*/ 220 w 220"/>
              <a:gd name="T43" fmla="*/ 140 h 241"/>
              <a:gd name="T44" fmla="*/ 213 w 220"/>
              <a:gd name="T45" fmla="*/ 166 h 241"/>
              <a:gd name="T46" fmla="*/ 201 w 220"/>
              <a:gd name="T47" fmla="*/ 182 h 241"/>
              <a:gd name="T48" fmla="*/ 168 w 220"/>
              <a:gd name="T49" fmla="*/ 182 h 241"/>
              <a:gd name="T50" fmla="*/ 146 w 220"/>
              <a:gd name="T51" fmla="*/ 163 h 241"/>
              <a:gd name="T52" fmla="*/ 144 w 220"/>
              <a:gd name="T53" fmla="*/ 180 h 241"/>
              <a:gd name="T54" fmla="*/ 118 w 220"/>
              <a:gd name="T55" fmla="*/ 185 h 241"/>
              <a:gd name="T56" fmla="*/ 104 w 220"/>
              <a:gd name="T57" fmla="*/ 194 h 241"/>
              <a:gd name="T58" fmla="*/ 118 w 220"/>
              <a:gd name="T59" fmla="*/ 220 h 241"/>
              <a:gd name="T60" fmla="*/ 90 w 220"/>
              <a:gd name="T6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0" h="241">
                <a:moveTo>
                  <a:pt x="90" y="241"/>
                </a:moveTo>
                <a:lnTo>
                  <a:pt x="50" y="204"/>
                </a:lnTo>
                <a:lnTo>
                  <a:pt x="24" y="170"/>
                </a:lnTo>
                <a:lnTo>
                  <a:pt x="0" y="130"/>
                </a:lnTo>
                <a:lnTo>
                  <a:pt x="2" y="118"/>
                </a:lnTo>
                <a:lnTo>
                  <a:pt x="12" y="107"/>
                </a:lnTo>
                <a:lnTo>
                  <a:pt x="21" y="78"/>
                </a:lnTo>
                <a:lnTo>
                  <a:pt x="28" y="50"/>
                </a:lnTo>
                <a:lnTo>
                  <a:pt x="40" y="48"/>
                </a:lnTo>
                <a:lnTo>
                  <a:pt x="97" y="48"/>
                </a:lnTo>
                <a:lnTo>
                  <a:pt x="97" y="3"/>
                </a:lnTo>
                <a:lnTo>
                  <a:pt x="116" y="0"/>
                </a:lnTo>
                <a:lnTo>
                  <a:pt x="139" y="5"/>
                </a:lnTo>
                <a:lnTo>
                  <a:pt x="161" y="0"/>
                </a:lnTo>
                <a:lnTo>
                  <a:pt x="165" y="3"/>
                </a:lnTo>
                <a:lnTo>
                  <a:pt x="163" y="19"/>
                </a:lnTo>
                <a:lnTo>
                  <a:pt x="175" y="38"/>
                </a:lnTo>
                <a:lnTo>
                  <a:pt x="203" y="36"/>
                </a:lnTo>
                <a:lnTo>
                  <a:pt x="213" y="43"/>
                </a:lnTo>
                <a:lnTo>
                  <a:pt x="196" y="88"/>
                </a:lnTo>
                <a:lnTo>
                  <a:pt x="215" y="109"/>
                </a:lnTo>
                <a:lnTo>
                  <a:pt x="220" y="140"/>
                </a:lnTo>
                <a:lnTo>
                  <a:pt x="213" y="166"/>
                </a:lnTo>
                <a:lnTo>
                  <a:pt x="201" y="182"/>
                </a:lnTo>
                <a:lnTo>
                  <a:pt x="168" y="182"/>
                </a:lnTo>
                <a:lnTo>
                  <a:pt x="146" y="163"/>
                </a:lnTo>
                <a:lnTo>
                  <a:pt x="144" y="180"/>
                </a:lnTo>
                <a:lnTo>
                  <a:pt x="118" y="185"/>
                </a:lnTo>
                <a:lnTo>
                  <a:pt x="104" y="194"/>
                </a:lnTo>
                <a:lnTo>
                  <a:pt x="118" y="220"/>
                </a:lnTo>
                <a:lnTo>
                  <a:pt x="90" y="24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2" name="Freeform 507"/>
          <p:cNvSpPr>
            <a:spLocks noEditPoints="1"/>
          </p:cNvSpPr>
          <p:nvPr/>
        </p:nvSpPr>
        <p:spPr bwMode="auto">
          <a:xfrm>
            <a:off x="3184835" y="3118981"/>
            <a:ext cx="144546" cy="186655"/>
          </a:xfrm>
          <a:custGeom>
            <a:avLst/>
            <a:gdLst>
              <a:gd name="T0" fmla="*/ 73 w 357"/>
              <a:gd name="T1" fmla="*/ 225 h 461"/>
              <a:gd name="T2" fmla="*/ 52 w 357"/>
              <a:gd name="T3" fmla="*/ 260 h 461"/>
              <a:gd name="T4" fmla="*/ 24 w 357"/>
              <a:gd name="T5" fmla="*/ 248 h 461"/>
              <a:gd name="T6" fmla="*/ 0 w 357"/>
              <a:gd name="T7" fmla="*/ 251 h 461"/>
              <a:gd name="T8" fmla="*/ 7 w 357"/>
              <a:gd name="T9" fmla="*/ 222 h 461"/>
              <a:gd name="T10" fmla="*/ 0 w 357"/>
              <a:gd name="T11" fmla="*/ 194 h 461"/>
              <a:gd name="T12" fmla="*/ 33 w 357"/>
              <a:gd name="T13" fmla="*/ 191 h 461"/>
              <a:gd name="T14" fmla="*/ 73 w 357"/>
              <a:gd name="T15" fmla="*/ 225 h 461"/>
              <a:gd name="T16" fmla="*/ 175 w 357"/>
              <a:gd name="T17" fmla="*/ 0 h 461"/>
              <a:gd name="T18" fmla="*/ 135 w 357"/>
              <a:gd name="T19" fmla="*/ 61 h 461"/>
              <a:gd name="T20" fmla="*/ 175 w 357"/>
              <a:gd name="T21" fmla="*/ 52 h 461"/>
              <a:gd name="T22" fmla="*/ 217 w 357"/>
              <a:gd name="T23" fmla="*/ 52 h 461"/>
              <a:gd name="T24" fmla="*/ 206 w 357"/>
              <a:gd name="T25" fmla="*/ 99 h 461"/>
              <a:gd name="T26" fmla="*/ 173 w 357"/>
              <a:gd name="T27" fmla="*/ 147 h 461"/>
              <a:gd name="T28" fmla="*/ 213 w 357"/>
              <a:gd name="T29" fmla="*/ 151 h 461"/>
              <a:gd name="T30" fmla="*/ 215 w 357"/>
              <a:gd name="T31" fmla="*/ 156 h 461"/>
              <a:gd name="T32" fmla="*/ 248 w 357"/>
              <a:gd name="T33" fmla="*/ 220 h 461"/>
              <a:gd name="T34" fmla="*/ 277 w 357"/>
              <a:gd name="T35" fmla="*/ 229 h 461"/>
              <a:gd name="T36" fmla="*/ 300 w 357"/>
              <a:gd name="T37" fmla="*/ 288 h 461"/>
              <a:gd name="T38" fmla="*/ 310 w 357"/>
              <a:gd name="T39" fmla="*/ 310 h 461"/>
              <a:gd name="T40" fmla="*/ 357 w 357"/>
              <a:gd name="T41" fmla="*/ 319 h 461"/>
              <a:gd name="T42" fmla="*/ 352 w 357"/>
              <a:gd name="T43" fmla="*/ 352 h 461"/>
              <a:gd name="T44" fmla="*/ 333 w 357"/>
              <a:gd name="T45" fmla="*/ 366 h 461"/>
              <a:gd name="T46" fmla="*/ 347 w 357"/>
              <a:gd name="T47" fmla="*/ 395 h 461"/>
              <a:gd name="T48" fmla="*/ 314 w 357"/>
              <a:gd name="T49" fmla="*/ 421 h 461"/>
              <a:gd name="T50" fmla="*/ 262 w 357"/>
              <a:gd name="T51" fmla="*/ 421 h 461"/>
              <a:gd name="T52" fmla="*/ 196 w 357"/>
              <a:gd name="T53" fmla="*/ 435 h 461"/>
              <a:gd name="T54" fmla="*/ 177 w 357"/>
              <a:gd name="T55" fmla="*/ 423 h 461"/>
              <a:gd name="T56" fmla="*/ 154 w 357"/>
              <a:gd name="T57" fmla="*/ 447 h 461"/>
              <a:gd name="T58" fmla="*/ 116 w 357"/>
              <a:gd name="T59" fmla="*/ 442 h 461"/>
              <a:gd name="T60" fmla="*/ 90 w 357"/>
              <a:gd name="T61" fmla="*/ 461 h 461"/>
              <a:gd name="T62" fmla="*/ 69 w 357"/>
              <a:gd name="T63" fmla="*/ 451 h 461"/>
              <a:gd name="T64" fmla="*/ 125 w 357"/>
              <a:gd name="T65" fmla="*/ 397 h 461"/>
              <a:gd name="T66" fmla="*/ 161 w 357"/>
              <a:gd name="T67" fmla="*/ 388 h 461"/>
              <a:gd name="T68" fmla="*/ 161 w 357"/>
              <a:gd name="T69" fmla="*/ 388 h 461"/>
              <a:gd name="T70" fmla="*/ 99 w 357"/>
              <a:gd name="T71" fmla="*/ 378 h 461"/>
              <a:gd name="T72" fmla="*/ 90 w 357"/>
              <a:gd name="T73" fmla="*/ 357 h 461"/>
              <a:gd name="T74" fmla="*/ 130 w 357"/>
              <a:gd name="T75" fmla="*/ 343 h 461"/>
              <a:gd name="T76" fmla="*/ 109 w 357"/>
              <a:gd name="T77" fmla="*/ 314 h 461"/>
              <a:gd name="T78" fmla="*/ 116 w 357"/>
              <a:gd name="T79" fmla="*/ 279 h 461"/>
              <a:gd name="T80" fmla="*/ 173 w 357"/>
              <a:gd name="T81" fmla="*/ 284 h 461"/>
              <a:gd name="T82" fmla="*/ 173 w 357"/>
              <a:gd name="T83" fmla="*/ 284 h 461"/>
              <a:gd name="T84" fmla="*/ 180 w 357"/>
              <a:gd name="T85" fmla="*/ 253 h 461"/>
              <a:gd name="T86" fmla="*/ 154 w 357"/>
              <a:gd name="T87" fmla="*/ 220 h 461"/>
              <a:gd name="T88" fmla="*/ 151 w 357"/>
              <a:gd name="T89" fmla="*/ 220 h 461"/>
              <a:gd name="T90" fmla="*/ 106 w 357"/>
              <a:gd name="T91" fmla="*/ 210 h 461"/>
              <a:gd name="T92" fmla="*/ 97 w 357"/>
              <a:gd name="T93" fmla="*/ 196 h 461"/>
              <a:gd name="T94" fmla="*/ 111 w 357"/>
              <a:gd name="T95" fmla="*/ 173 h 461"/>
              <a:gd name="T96" fmla="*/ 97 w 357"/>
              <a:gd name="T97" fmla="*/ 156 h 461"/>
              <a:gd name="T98" fmla="*/ 76 w 357"/>
              <a:gd name="T99" fmla="*/ 182 h 461"/>
              <a:gd name="T100" fmla="*/ 73 w 357"/>
              <a:gd name="T101" fmla="*/ 130 h 461"/>
              <a:gd name="T102" fmla="*/ 54 w 357"/>
              <a:gd name="T103" fmla="*/ 102 h 461"/>
              <a:gd name="T104" fmla="*/ 69 w 357"/>
              <a:gd name="T105" fmla="*/ 45 h 461"/>
              <a:gd name="T106" fmla="*/ 99 w 357"/>
              <a:gd name="T107" fmla="*/ 0 h 461"/>
              <a:gd name="T108" fmla="*/ 130 w 357"/>
              <a:gd name="T109" fmla="*/ 5 h 461"/>
              <a:gd name="T110" fmla="*/ 175 w 357"/>
              <a:gd name="T111" fmla="*/ 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7" h="461">
                <a:moveTo>
                  <a:pt x="73" y="225"/>
                </a:moveTo>
                <a:lnTo>
                  <a:pt x="52" y="260"/>
                </a:lnTo>
                <a:lnTo>
                  <a:pt x="24" y="248"/>
                </a:lnTo>
                <a:lnTo>
                  <a:pt x="0" y="251"/>
                </a:lnTo>
                <a:lnTo>
                  <a:pt x="7" y="222"/>
                </a:lnTo>
                <a:lnTo>
                  <a:pt x="0" y="194"/>
                </a:lnTo>
                <a:lnTo>
                  <a:pt x="33" y="191"/>
                </a:lnTo>
                <a:lnTo>
                  <a:pt x="73" y="225"/>
                </a:lnTo>
                <a:close/>
                <a:moveTo>
                  <a:pt x="175" y="0"/>
                </a:moveTo>
                <a:lnTo>
                  <a:pt x="135" y="61"/>
                </a:lnTo>
                <a:lnTo>
                  <a:pt x="175" y="52"/>
                </a:lnTo>
                <a:lnTo>
                  <a:pt x="217" y="52"/>
                </a:lnTo>
                <a:lnTo>
                  <a:pt x="206" y="99"/>
                </a:lnTo>
                <a:lnTo>
                  <a:pt x="173" y="147"/>
                </a:lnTo>
                <a:lnTo>
                  <a:pt x="213" y="151"/>
                </a:lnTo>
                <a:lnTo>
                  <a:pt x="215" y="156"/>
                </a:lnTo>
                <a:lnTo>
                  <a:pt x="248" y="220"/>
                </a:lnTo>
                <a:lnTo>
                  <a:pt x="277" y="229"/>
                </a:lnTo>
                <a:lnTo>
                  <a:pt x="300" y="288"/>
                </a:lnTo>
                <a:lnTo>
                  <a:pt x="310" y="310"/>
                </a:lnTo>
                <a:lnTo>
                  <a:pt x="357" y="319"/>
                </a:lnTo>
                <a:lnTo>
                  <a:pt x="352" y="352"/>
                </a:lnTo>
                <a:lnTo>
                  <a:pt x="333" y="366"/>
                </a:lnTo>
                <a:lnTo>
                  <a:pt x="347" y="395"/>
                </a:lnTo>
                <a:lnTo>
                  <a:pt x="314" y="421"/>
                </a:lnTo>
                <a:lnTo>
                  <a:pt x="262" y="421"/>
                </a:lnTo>
                <a:lnTo>
                  <a:pt x="196" y="435"/>
                </a:lnTo>
                <a:lnTo>
                  <a:pt x="177" y="423"/>
                </a:lnTo>
                <a:lnTo>
                  <a:pt x="154" y="447"/>
                </a:lnTo>
                <a:lnTo>
                  <a:pt x="116" y="442"/>
                </a:lnTo>
                <a:lnTo>
                  <a:pt x="90" y="461"/>
                </a:lnTo>
                <a:lnTo>
                  <a:pt x="69" y="451"/>
                </a:lnTo>
                <a:lnTo>
                  <a:pt x="125" y="397"/>
                </a:lnTo>
                <a:lnTo>
                  <a:pt x="161" y="388"/>
                </a:lnTo>
                <a:lnTo>
                  <a:pt x="161" y="388"/>
                </a:lnTo>
                <a:lnTo>
                  <a:pt x="99" y="378"/>
                </a:lnTo>
                <a:lnTo>
                  <a:pt x="90" y="357"/>
                </a:lnTo>
                <a:lnTo>
                  <a:pt x="130" y="343"/>
                </a:lnTo>
                <a:lnTo>
                  <a:pt x="109" y="314"/>
                </a:lnTo>
                <a:lnTo>
                  <a:pt x="116" y="279"/>
                </a:lnTo>
                <a:lnTo>
                  <a:pt x="173" y="284"/>
                </a:lnTo>
                <a:lnTo>
                  <a:pt x="173" y="284"/>
                </a:lnTo>
                <a:lnTo>
                  <a:pt x="180" y="253"/>
                </a:lnTo>
                <a:lnTo>
                  <a:pt x="154" y="220"/>
                </a:lnTo>
                <a:lnTo>
                  <a:pt x="151" y="220"/>
                </a:lnTo>
                <a:lnTo>
                  <a:pt x="106" y="210"/>
                </a:lnTo>
                <a:lnTo>
                  <a:pt x="97" y="196"/>
                </a:lnTo>
                <a:lnTo>
                  <a:pt x="111" y="173"/>
                </a:lnTo>
                <a:lnTo>
                  <a:pt x="97" y="156"/>
                </a:lnTo>
                <a:lnTo>
                  <a:pt x="76" y="182"/>
                </a:lnTo>
                <a:lnTo>
                  <a:pt x="73" y="130"/>
                </a:lnTo>
                <a:lnTo>
                  <a:pt x="54" y="102"/>
                </a:lnTo>
                <a:lnTo>
                  <a:pt x="69" y="45"/>
                </a:lnTo>
                <a:lnTo>
                  <a:pt x="99" y="0"/>
                </a:lnTo>
                <a:lnTo>
                  <a:pt x="130" y="5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3" name="Freeform 508"/>
          <p:cNvSpPr/>
          <p:nvPr/>
        </p:nvSpPr>
        <p:spPr bwMode="auto">
          <a:xfrm>
            <a:off x="3928214" y="3431961"/>
            <a:ext cx="104462" cy="46967"/>
          </a:xfrm>
          <a:custGeom>
            <a:avLst/>
            <a:gdLst>
              <a:gd name="T0" fmla="*/ 61 w 258"/>
              <a:gd name="T1" fmla="*/ 92 h 116"/>
              <a:gd name="T2" fmla="*/ 69 w 258"/>
              <a:gd name="T3" fmla="*/ 73 h 116"/>
              <a:gd name="T4" fmla="*/ 59 w 258"/>
              <a:gd name="T5" fmla="*/ 42 h 116"/>
              <a:gd name="T6" fmla="*/ 35 w 258"/>
              <a:gd name="T7" fmla="*/ 24 h 116"/>
              <a:gd name="T8" fmla="*/ 14 w 258"/>
              <a:gd name="T9" fmla="*/ 19 h 116"/>
              <a:gd name="T10" fmla="*/ 0 w 258"/>
              <a:gd name="T11" fmla="*/ 5 h 116"/>
              <a:gd name="T12" fmla="*/ 5 w 258"/>
              <a:gd name="T13" fmla="*/ 0 h 116"/>
              <a:gd name="T14" fmla="*/ 38 w 258"/>
              <a:gd name="T15" fmla="*/ 7 h 116"/>
              <a:gd name="T16" fmla="*/ 94 w 258"/>
              <a:gd name="T17" fmla="*/ 14 h 116"/>
              <a:gd name="T18" fmla="*/ 146 w 258"/>
              <a:gd name="T19" fmla="*/ 38 h 116"/>
              <a:gd name="T20" fmla="*/ 154 w 258"/>
              <a:gd name="T21" fmla="*/ 47 h 116"/>
              <a:gd name="T22" fmla="*/ 177 w 258"/>
              <a:gd name="T23" fmla="*/ 38 h 116"/>
              <a:gd name="T24" fmla="*/ 213 w 258"/>
              <a:gd name="T25" fmla="*/ 50 h 116"/>
              <a:gd name="T26" fmla="*/ 224 w 258"/>
              <a:gd name="T27" fmla="*/ 68 h 116"/>
              <a:gd name="T28" fmla="*/ 250 w 258"/>
              <a:gd name="T29" fmla="*/ 78 h 116"/>
              <a:gd name="T30" fmla="*/ 239 w 258"/>
              <a:gd name="T31" fmla="*/ 85 h 116"/>
              <a:gd name="T32" fmla="*/ 258 w 258"/>
              <a:gd name="T33" fmla="*/ 109 h 116"/>
              <a:gd name="T34" fmla="*/ 253 w 258"/>
              <a:gd name="T35" fmla="*/ 116 h 116"/>
              <a:gd name="T36" fmla="*/ 232 w 258"/>
              <a:gd name="T37" fmla="*/ 111 h 116"/>
              <a:gd name="T38" fmla="*/ 203 w 258"/>
              <a:gd name="T39" fmla="*/ 99 h 116"/>
              <a:gd name="T40" fmla="*/ 194 w 258"/>
              <a:gd name="T41" fmla="*/ 106 h 116"/>
              <a:gd name="T42" fmla="*/ 139 w 258"/>
              <a:gd name="T43" fmla="*/ 113 h 116"/>
              <a:gd name="T44" fmla="*/ 104 w 258"/>
              <a:gd name="T45" fmla="*/ 92 h 116"/>
              <a:gd name="T46" fmla="*/ 61 w 258"/>
              <a:gd name="T47" fmla="*/ 9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8" h="116">
                <a:moveTo>
                  <a:pt x="61" y="92"/>
                </a:moveTo>
                <a:lnTo>
                  <a:pt x="69" y="73"/>
                </a:lnTo>
                <a:lnTo>
                  <a:pt x="59" y="42"/>
                </a:lnTo>
                <a:lnTo>
                  <a:pt x="35" y="24"/>
                </a:lnTo>
                <a:lnTo>
                  <a:pt x="14" y="19"/>
                </a:lnTo>
                <a:lnTo>
                  <a:pt x="0" y="5"/>
                </a:lnTo>
                <a:lnTo>
                  <a:pt x="5" y="0"/>
                </a:lnTo>
                <a:lnTo>
                  <a:pt x="38" y="7"/>
                </a:lnTo>
                <a:lnTo>
                  <a:pt x="94" y="14"/>
                </a:lnTo>
                <a:lnTo>
                  <a:pt x="146" y="38"/>
                </a:lnTo>
                <a:lnTo>
                  <a:pt x="154" y="47"/>
                </a:lnTo>
                <a:lnTo>
                  <a:pt x="177" y="38"/>
                </a:lnTo>
                <a:lnTo>
                  <a:pt x="213" y="50"/>
                </a:lnTo>
                <a:lnTo>
                  <a:pt x="224" y="68"/>
                </a:lnTo>
                <a:lnTo>
                  <a:pt x="250" y="78"/>
                </a:lnTo>
                <a:lnTo>
                  <a:pt x="239" y="85"/>
                </a:lnTo>
                <a:lnTo>
                  <a:pt x="258" y="109"/>
                </a:lnTo>
                <a:lnTo>
                  <a:pt x="253" y="116"/>
                </a:lnTo>
                <a:lnTo>
                  <a:pt x="232" y="111"/>
                </a:lnTo>
                <a:lnTo>
                  <a:pt x="203" y="99"/>
                </a:lnTo>
                <a:lnTo>
                  <a:pt x="194" y="106"/>
                </a:lnTo>
                <a:lnTo>
                  <a:pt x="139" y="113"/>
                </a:lnTo>
                <a:lnTo>
                  <a:pt x="104" y="92"/>
                </a:lnTo>
                <a:lnTo>
                  <a:pt x="61" y="9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4" name="Freeform 509"/>
          <p:cNvSpPr/>
          <p:nvPr/>
        </p:nvSpPr>
        <p:spPr bwMode="auto">
          <a:xfrm>
            <a:off x="2449959" y="4066425"/>
            <a:ext cx="44943" cy="57494"/>
          </a:xfrm>
          <a:custGeom>
            <a:avLst/>
            <a:gdLst>
              <a:gd name="T0" fmla="*/ 76 w 111"/>
              <a:gd name="T1" fmla="*/ 125 h 142"/>
              <a:gd name="T2" fmla="*/ 62 w 111"/>
              <a:gd name="T3" fmla="*/ 139 h 142"/>
              <a:gd name="T4" fmla="*/ 43 w 111"/>
              <a:gd name="T5" fmla="*/ 142 h 142"/>
              <a:gd name="T6" fmla="*/ 38 w 111"/>
              <a:gd name="T7" fmla="*/ 130 h 142"/>
              <a:gd name="T8" fmla="*/ 29 w 111"/>
              <a:gd name="T9" fmla="*/ 130 h 142"/>
              <a:gd name="T10" fmla="*/ 17 w 111"/>
              <a:gd name="T11" fmla="*/ 139 h 142"/>
              <a:gd name="T12" fmla="*/ 0 w 111"/>
              <a:gd name="T13" fmla="*/ 132 h 142"/>
              <a:gd name="T14" fmla="*/ 10 w 111"/>
              <a:gd name="T15" fmla="*/ 116 h 142"/>
              <a:gd name="T16" fmla="*/ 12 w 111"/>
              <a:gd name="T17" fmla="*/ 99 h 142"/>
              <a:gd name="T18" fmla="*/ 19 w 111"/>
              <a:gd name="T19" fmla="*/ 83 h 142"/>
              <a:gd name="T20" fmla="*/ 5 w 111"/>
              <a:gd name="T21" fmla="*/ 59 h 142"/>
              <a:gd name="T22" fmla="*/ 3 w 111"/>
              <a:gd name="T23" fmla="*/ 33 h 142"/>
              <a:gd name="T24" fmla="*/ 22 w 111"/>
              <a:gd name="T25" fmla="*/ 0 h 142"/>
              <a:gd name="T26" fmla="*/ 36 w 111"/>
              <a:gd name="T27" fmla="*/ 5 h 142"/>
              <a:gd name="T28" fmla="*/ 64 w 111"/>
              <a:gd name="T29" fmla="*/ 12 h 142"/>
              <a:gd name="T30" fmla="*/ 104 w 111"/>
              <a:gd name="T31" fmla="*/ 45 h 142"/>
              <a:gd name="T32" fmla="*/ 111 w 111"/>
              <a:gd name="T33" fmla="*/ 61 h 142"/>
              <a:gd name="T34" fmla="*/ 88 w 111"/>
              <a:gd name="T35" fmla="*/ 97 h 142"/>
              <a:gd name="T36" fmla="*/ 76 w 111"/>
              <a:gd name="T37" fmla="*/ 12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" h="142">
                <a:moveTo>
                  <a:pt x="76" y="125"/>
                </a:moveTo>
                <a:lnTo>
                  <a:pt x="62" y="139"/>
                </a:lnTo>
                <a:lnTo>
                  <a:pt x="43" y="142"/>
                </a:lnTo>
                <a:lnTo>
                  <a:pt x="38" y="130"/>
                </a:lnTo>
                <a:lnTo>
                  <a:pt x="29" y="130"/>
                </a:lnTo>
                <a:lnTo>
                  <a:pt x="17" y="139"/>
                </a:lnTo>
                <a:lnTo>
                  <a:pt x="0" y="132"/>
                </a:lnTo>
                <a:lnTo>
                  <a:pt x="10" y="116"/>
                </a:lnTo>
                <a:lnTo>
                  <a:pt x="12" y="99"/>
                </a:lnTo>
                <a:lnTo>
                  <a:pt x="19" y="83"/>
                </a:lnTo>
                <a:lnTo>
                  <a:pt x="5" y="59"/>
                </a:lnTo>
                <a:lnTo>
                  <a:pt x="3" y="33"/>
                </a:lnTo>
                <a:lnTo>
                  <a:pt x="22" y="0"/>
                </a:lnTo>
                <a:lnTo>
                  <a:pt x="36" y="5"/>
                </a:lnTo>
                <a:lnTo>
                  <a:pt x="64" y="12"/>
                </a:lnTo>
                <a:lnTo>
                  <a:pt x="104" y="45"/>
                </a:lnTo>
                <a:lnTo>
                  <a:pt x="111" y="61"/>
                </a:lnTo>
                <a:lnTo>
                  <a:pt x="88" y="97"/>
                </a:lnTo>
                <a:lnTo>
                  <a:pt x="76" y="12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5" name="Freeform 510"/>
          <p:cNvSpPr/>
          <p:nvPr/>
        </p:nvSpPr>
        <p:spPr bwMode="auto">
          <a:xfrm>
            <a:off x="3039479" y="3938075"/>
            <a:ext cx="46968" cy="12552"/>
          </a:xfrm>
          <a:custGeom>
            <a:avLst/>
            <a:gdLst>
              <a:gd name="T0" fmla="*/ 0 w 116"/>
              <a:gd name="T1" fmla="*/ 29 h 31"/>
              <a:gd name="T2" fmla="*/ 5 w 116"/>
              <a:gd name="T3" fmla="*/ 12 h 31"/>
              <a:gd name="T4" fmla="*/ 47 w 116"/>
              <a:gd name="T5" fmla="*/ 12 h 31"/>
              <a:gd name="T6" fmla="*/ 57 w 116"/>
              <a:gd name="T7" fmla="*/ 3 h 31"/>
              <a:gd name="T8" fmla="*/ 68 w 116"/>
              <a:gd name="T9" fmla="*/ 0 h 31"/>
              <a:gd name="T10" fmla="*/ 83 w 116"/>
              <a:gd name="T11" fmla="*/ 12 h 31"/>
              <a:gd name="T12" fmla="*/ 94 w 116"/>
              <a:gd name="T13" fmla="*/ 12 h 31"/>
              <a:gd name="T14" fmla="*/ 109 w 116"/>
              <a:gd name="T15" fmla="*/ 5 h 31"/>
              <a:gd name="T16" fmla="*/ 116 w 116"/>
              <a:gd name="T17" fmla="*/ 17 h 31"/>
              <a:gd name="T18" fmla="*/ 99 w 116"/>
              <a:gd name="T19" fmla="*/ 24 h 31"/>
              <a:gd name="T20" fmla="*/ 83 w 116"/>
              <a:gd name="T21" fmla="*/ 24 h 31"/>
              <a:gd name="T22" fmla="*/ 66 w 116"/>
              <a:gd name="T23" fmla="*/ 17 h 31"/>
              <a:gd name="T24" fmla="*/ 52 w 116"/>
              <a:gd name="T25" fmla="*/ 24 h 31"/>
              <a:gd name="T26" fmla="*/ 45 w 116"/>
              <a:gd name="T27" fmla="*/ 26 h 31"/>
              <a:gd name="T28" fmla="*/ 35 w 116"/>
              <a:gd name="T29" fmla="*/ 31 h 31"/>
              <a:gd name="T30" fmla="*/ 0 w 116"/>
              <a:gd name="T31" fmla="*/ 2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31">
                <a:moveTo>
                  <a:pt x="0" y="29"/>
                </a:moveTo>
                <a:lnTo>
                  <a:pt x="5" y="12"/>
                </a:lnTo>
                <a:lnTo>
                  <a:pt x="47" y="12"/>
                </a:lnTo>
                <a:lnTo>
                  <a:pt x="57" y="3"/>
                </a:lnTo>
                <a:lnTo>
                  <a:pt x="68" y="0"/>
                </a:lnTo>
                <a:lnTo>
                  <a:pt x="83" y="12"/>
                </a:lnTo>
                <a:lnTo>
                  <a:pt x="94" y="12"/>
                </a:lnTo>
                <a:lnTo>
                  <a:pt x="109" y="5"/>
                </a:lnTo>
                <a:lnTo>
                  <a:pt x="116" y="17"/>
                </a:lnTo>
                <a:lnTo>
                  <a:pt x="99" y="24"/>
                </a:lnTo>
                <a:lnTo>
                  <a:pt x="83" y="24"/>
                </a:lnTo>
                <a:lnTo>
                  <a:pt x="66" y="17"/>
                </a:lnTo>
                <a:lnTo>
                  <a:pt x="52" y="24"/>
                </a:lnTo>
                <a:lnTo>
                  <a:pt x="45" y="26"/>
                </a:lnTo>
                <a:lnTo>
                  <a:pt x="35" y="31"/>
                </a:lnTo>
                <a:lnTo>
                  <a:pt x="0" y="2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6" name="Freeform 511"/>
          <p:cNvSpPr>
            <a:spLocks noEditPoints="1"/>
          </p:cNvSpPr>
          <p:nvPr/>
        </p:nvSpPr>
        <p:spPr bwMode="auto">
          <a:xfrm>
            <a:off x="3618069" y="3464353"/>
            <a:ext cx="101628" cy="125516"/>
          </a:xfrm>
          <a:custGeom>
            <a:avLst/>
            <a:gdLst>
              <a:gd name="T0" fmla="*/ 159 w 251"/>
              <a:gd name="T1" fmla="*/ 289 h 310"/>
              <a:gd name="T2" fmla="*/ 218 w 251"/>
              <a:gd name="T3" fmla="*/ 291 h 310"/>
              <a:gd name="T4" fmla="*/ 239 w 251"/>
              <a:gd name="T5" fmla="*/ 293 h 310"/>
              <a:gd name="T6" fmla="*/ 178 w 251"/>
              <a:gd name="T7" fmla="*/ 310 h 310"/>
              <a:gd name="T8" fmla="*/ 130 w 251"/>
              <a:gd name="T9" fmla="*/ 293 h 310"/>
              <a:gd name="T10" fmla="*/ 251 w 251"/>
              <a:gd name="T11" fmla="*/ 12 h 310"/>
              <a:gd name="T12" fmla="*/ 230 w 251"/>
              <a:gd name="T13" fmla="*/ 45 h 310"/>
              <a:gd name="T14" fmla="*/ 185 w 251"/>
              <a:gd name="T15" fmla="*/ 40 h 310"/>
              <a:gd name="T16" fmla="*/ 166 w 251"/>
              <a:gd name="T17" fmla="*/ 78 h 310"/>
              <a:gd name="T18" fmla="*/ 123 w 251"/>
              <a:gd name="T19" fmla="*/ 85 h 310"/>
              <a:gd name="T20" fmla="*/ 97 w 251"/>
              <a:gd name="T21" fmla="*/ 71 h 310"/>
              <a:gd name="T22" fmla="*/ 123 w 251"/>
              <a:gd name="T23" fmla="*/ 121 h 310"/>
              <a:gd name="T24" fmla="*/ 130 w 251"/>
              <a:gd name="T25" fmla="*/ 152 h 310"/>
              <a:gd name="T26" fmla="*/ 152 w 251"/>
              <a:gd name="T27" fmla="*/ 189 h 310"/>
              <a:gd name="T28" fmla="*/ 116 w 251"/>
              <a:gd name="T29" fmla="*/ 178 h 310"/>
              <a:gd name="T30" fmla="*/ 114 w 251"/>
              <a:gd name="T31" fmla="*/ 201 h 310"/>
              <a:gd name="T32" fmla="*/ 116 w 251"/>
              <a:gd name="T33" fmla="*/ 244 h 310"/>
              <a:gd name="T34" fmla="*/ 102 w 251"/>
              <a:gd name="T35" fmla="*/ 227 h 310"/>
              <a:gd name="T36" fmla="*/ 90 w 251"/>
              <a:gd name="T37" fmla="*/ 244 h 310"/>
              <a:gd name="T38" fmla="*/ 85 w 251"/>
              <a:gd name="T39" fmla="*/ 230 h 310"/>
              <a:gd name="T40" fmla="*/ 69 w 251"/>
              <a:gd name="T41" fmla="*/ 218 h 310"/>
              <a:gd name="T42" fmla="*/ 69 w 251"/>
              <a:gd name="T43" fmla="*/ 232 h 310"/>
              <a:gd name="T44" fmla="*/ 55 w 251"/>
              <a:gd name="T45" fmla="*/ 213 h 310"/>
              <a:gd name="T46" fmla="*/ 57 w 251"/>
              <a:gd name="T47" fmla="*/ 196 h 310"/>
              <a:gd name="T48" fmla="*/ 45 w 251"/>
              <a:gd name="T49" fmla="*/ 189 h 310"/>
              <a:gd name="T50" fmla="*/ 45 w 251"/>
              <a:gd name="T51" fmla="*/ 170 h 310"/>
              <a:gd name="T52" fmla="*/ 59 w 251"/>
              <a:gd name="T53" fmla="*/ 166 h 310"/>
              <a:gd name="T54" fmla="*/ 71 w 251"/>
              <a:gd name="T55" fmla="*/ 159 h 310"/>
              <a:gd name="T56" fmla="*/ 88 w 251"/>
              <a:gd name="T57" fmla="*/ 168 h 310"/>
              <a:gd name="T58" fmla="*/ 81 w 251"/>
              <a:gd name="T59" fmla="*/ 159 h 310"/>
              <a:gd name="T60" fmla="*/ 55 w 251"/>
              <a:gd name="T61" fmla="*/ 159 h 310"/>
              <a:gd name="T62" fmla="*/ 24 w 251"/>
              <a:gd name="T63" fmla="*/ 140 h 310"/>
              <a:gd name="T64" fmla="*/ 22 w 251"/>
              <a:gd name="T65" fmla="*/ 128 h 310"/>
              <a:gd name="T66" fmla="*/ 0 w 251"/>
              <a:gd name="T67" fmla="*/ 102 h 310"/>
              <a:gd name="T68" fmla="*/ 22 w 251"/>
              <a:gd name="T69" fmla="*/ 64 h 310"/>
              <a:gd name="T70" fmla="*/ 33 w 251"/>
              <a:gd name="T71" fmla="*/ 45 h 310"/>
              <a:gd name="T72" fmla="*/ 74 w 251"/>
              <a:gd name="T73" fmla="*/ 31 h 310"/>
              <a:gd name="T74" fmla="*/ 102 w 251"/>
              <a:gd name="T75" fmla="*/ 24 h 310"/>
              <a:gd name="T76" fmla="*/ 137 w 251"/>
              <a:gd name="T77" fmla="*/ 24 h 310"/>
              <a:gd name="T78" fmla="*/ 197 w 251"/>
              <a:gd name="T79" fmla="*/ 29 h 310"/>
              <a:gd name="T80" fmla="*/ 232 w 251"/>
              <a:gd name="T8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51" h="310">
                <a:moveTo>
                  <a:pt x="137" y="274"/>
                </a:moveTo>
                <a:lnTo>
                  <a:pt x="159" y="289"/>
                </a:lnTo>
                <a:lnTo>
                  <a:pt x="189" y="286"/>
                </a:lnTo>
                <a:lnTo>
                  <a:pt x="218" y="291"/>
                </a:lnTo>
                <a:lnTo>
                  <a:pt x="218" y="298"/>
                </a:lnTo>
                <a:lnTo>
                  <a:pt x="239" y="293"/>
                </a:lnTo>
                <a:lnTo>
                  <a:pt x="232" y="305"/>
                </a:lnTo>
                <a:lnTo>
                  <a:pt x="178" y="310"/>
                </a:lnTo>
                <a:lnTo>
                  <a:pt x="178" y="303"/>
                </a:lnTo>
                <a:lnTo>
                  <a:pt x="130" y="293"/>
                </a:lnTo>
                <a:lnTo>
                  <a:pt x="137" y="274"/>
                </a:lnTo>
                <a:close/>
                <a:moveTo>
                  <a:pt x="251" y="12"/>
                </a:moveTo>
                <a:lnTo>
                  <a:pt x="239" y="40"/>
                </a:lnTo>
                <a:lnTo>
                  <a:pt x="230" y="45"/>
                </a:lnTo>
                <a:lnTo>
                  <a:pt x="206" y="45"/>
                </a:lnTo>
                <a:lnTo>
                  <a:pt x="185" y="40"/>
                </a:lnTo>
                <a:lnTo>
                  <a:pt x="137" y="52"/>
                </a:lnTo>
                <a:lnTo>
                  <a:pt x="166" y="78"/>
                </a:lnTo>
                <a:lnTo>
                  <a:pt x="145" y="85"/>
                </a:lnTo>
                <a:lnTo>
                  <a:pt x="123" y="85"/>
                </a:lnTo>
                <a:lnTo>
                  <a:pt x="104" y="62"/>
                </a:lnTo>
                <a:lnTo>
                  <a:pt x="97" y="71"/>
                </a:lnTo>
                <a:lnTo>
                  <a:pt x="104" y="100"/>
                </a:lnTo>
                <a:lnTo>
                  <a:pt x="123" y="121"/>
                </a:lnTo>
                <a:lnTo>
                  <a:pt x="109" y="130"/>
                </a:lnTo>
                <a:lnTo>
                  <a:pt x="130" y="152"/>
                </a:lnTo>
                <a:lnTo>
                  <a:pt x="149" y="163"/>
                </a:lnTo>
                <a:lnTo>
                  <a:pt x="152" y="189"/>
                </a:lnTo>
                <a:lnTo>
                  <a:pt x="133" y="175"/>
                </a:lnTo>
                <a:lnTo>
                  <a:pt x="116" y="178"/>
                </a:lnTo>
                <a:lnTo>
                  <a:pt x="126" y="199"/>
                </a:lnTo>
                <a:lnTo>
                  <a:pt x="114" y="201"/>
                </a:lnTo>
                <a:lnTo>
                  <a:pt x="100" y="194"/>
                </a:lnTo>
                <a:lnTo>
                  <a:pt x="116" y="244"/>
                </a:lnTo>
                <a:lnTo>
                  <a:pt x="109" y="244"/>
                </a:lnTo>
                <a:lnTo>
                  <a:pt x="102" y="227"/>
                </a:lnTo>
                <a:lnTo>
                  <a:pt x="95" y="227"/>
                </a:lnTo>
                <a:lnTo>
                  <a:pt x="90" y="244"/>
                </a:lnTo>
                <a:lnTo>
                  <a:pt x="85" y="239"/>
                </a:lnTo>
                <a:lnTo>
                  <a:pt x="85" y="230"/>
                </a:lnTo>
                <a:lnTo>
                  <a:pt x="78" y="218"/>
                </a:lnTo>
                <a:lnTo>
                  <a:pt x="69" y="218"/>
                </a:lnTo>
                <a:lnTo>
                  <a:pt x="71" y="227"/>
                </a:lnTo>
                <a:lnTo>
                  <a:pt x="69" y="232"/>
                </a:lnTo>
                <a:lnTo>
                  <a:pt x="59" y="225"/>
                </a:lnTo>
                <a:lnTo>
                  <a:pt x="55" y="213"/>
                </a:lnTo>
                <a:lnTo>
                  <a:pt x="62" y="206"/>
                </a:lnTo>
                <a:lnTo>
                  <a:pt x="57" y="196"/>
                </a:lnTo>
                <a:lnTo>
                  <a:pt x="50" y="192"/>
                </a:lnTo>
                <a:lnTo>
                  <a:pt x="45" y="189"/>
                </a:lnTo>
                <a:lnTo>
                  <a:pt x="38" y="178"/>
                </a:lnTo>
                <a:lnTo>
                  <a:pt x="45" y="170"/>
                </a:lnTo>
                <a:lnTo>
                  <a:pt x="50" y="166"/>
                </a:lnTo>
                <a:lnTo>
                  <a:pt x="59" y="166"/>
                </a:lnTo>
                <a:lnTo>
                  <a:pt x="62" y="161"/>
                </a:lnTo>
                <a:lnTo>
                  <a:pt x="71" y="159"/>
                </a:lnTo>
                <a:lnTo>
                  <a:pt x="81" y="166"/>
                </a:lnTo>
                <a:lnTo>
                  <a:pt x="88" y="168"/>
                </a:lnTo>
                <a:lnTo>
                  <a:pt x="93" y="159"/>
                </a:lnTo>
                <a:lnTo>
                  <a:pt x="81" y="159"/>
                </a:lnTo>
                <a:lnTo>
                  <a:pt x="71" y="156"/>
                </a:lnTo>
                <a:lnTo>
                  <a:pt x="55" y="159"/>
                </a:lnTo>
                <a:lnTo>
                  <a:pt x="38" y="161"/>
                </a:lnTo>
                <a:lnTo>
                  <a:pt x="24" y="140"/>
                </a:lnTo>
                <a:lnTo>
                  <a:pt x="19" y="137"/>
                </a:lnTo>
                <a:lnTo>
                  <a:pt x="22" y="128"/>
                </a:lnTo>
                <a:lnTo>
                  <a:pt x="3" y="114"/>
                </a:lnTo>
                <a:lnTo>
                  <a:pt x="0" y="102"/>
                </a:lnTo>
                <a:lnTo>
                  <a:pt x="19" y="78"/>
                </a:lnTo>
                <a:lnTo>
                  <a:pt x="22" y="64"/>
                </a:lnTo>
                <a:lnTo>
                  <a:pt x="33" y="57"/>
                </a:lnTo>
                <a:lnTo>
                  <a:pt x="33" y="45"/>
                </a:lnTo>
                <a:lnTo>
                  <a:pt x="59" y="40"/>
                </a:lnTo>
                <a:lnTo>
                  <a:pt x="74" y="31"/>
                </a:lnTo>
                <a:lnTo>
                  <a:pt x="95" y="33"/>
                </a:lnTo>
                <a:lnTo>
                  <a:pt x="102" y="24"/>
                </a:lnTo>
                <a:lnTo>
                  <a:pt x="109" y="24"/>
                </a:lnTo>
                <a:lnTo>
                  <a:pt x="137" y="24"/>
                </a:lnTo>
                <a:lnTo>
                  <a:pt x="168" y="12"/>
                </a:lnTo>
                <a:lnTo>
                  <a:pt x="197" y="29"/>
                </a:lnTo>
                <a:lnTo>
                  <a:pt x="232" y="24"/>
                </a:lnTo>
                <a:lnTo>
                  <a:pt x="232" y="0"/>
                </a:lnTo>
                <a:lnTo>
                  <a:pt x="251" y="1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7" name="Freeform 512"/>
          <p:cNvSpPr/>
          <p:nvPr/>
        </p:nvSpPr>
        <p:spPr bwMode="auto">
          <a:xfrm>
            <a:off x="1860034" y="3876127"/>
            <a:ext cx="62758" cy="64782"/>
          </a:xfrm>
          <a:custGeom>
            <a:avLst/>
            <a:gdLst>
              <a:gd name="T0" fmla="*/ 82 w 155"/>
              <a:gd name="T1" fmla="*/ 160 h 160"/>
              <a:gd name="T2" fmla="*/ 63 w 155"/>
              <a:gd name="T3" fmla="*/ 153 h 160"/>
              <a:gd name="T4" fmla="*/ 40 w 155"/>
              <a:gd name="T5" fmla="*/ 153 h 160"/>
              <a:gd name="T6" fmla="*/ 21 w 155"/>
              <a:gd name="T7" fmla="*/ 144 h 160"/>
              <a:gd name="T8" fmla="*/ 0 w 155"/>
              <a:gd name="T9" fmla="*/ 130 h 160"/>
              <a:gd name="T10" fmla="*/ 2 w 155"/>
              <a:gd name="T11" fmla="*/ 118 h 160"/>
              <a:gd name="T12" fmla="*/ 7 w 155"/>
              <a:gd name="T13" fmla="*/ 108 h 160"/>
              <a:gd name="T14" fmla="*/ 0 w 155"/>
              <a:gd name="T15" fmla="*/ 101 h 160"/>
              <a:gd name="T16" fmla="*/ 18 w 155"/>
              <a:gd name="T17" fmla="*/ 68 h 160"/>
              <a:gd name="T18" fmla="*/ 68 w 155"/>
              <a:gd name="T19" fmla="*/ 68 h 160"/>
              <a:gd name="T20" fmla="*/ 70 w 155"/>
              <a:gd name="T21" fmla="*/ 54 h 160"/>
              <a:gd name="T22" fmla="*/ 63 w 155"/>
              <a:gd name="T23" fmla="*/ 52 h 160"/>
              <a:gd name="T24" fmla="*/ 59 w 155"/>
              <a:gd name="T25" fmla="*/ 45 h 160"/>
              <a:gd name="T26" fmla="*/ 44 w 155"/>
              <a:gd name="T27" fmla="*/ 35 h 160"/>
              <a:gd name="T28" fmla="*/ 30 w 155"/>
              <a:gd name="T29" fmla="*/ 21 h 160"/>
              <a:gd name="T30" fmla="*/ 47 w 155"/>
              <a:gd name="T31" fmla="*/ 21 h 160"/>
              <a:gd name="T32" fmla="*/ 47 w 155"/>
              <a:gd name="T33" fmla="*/ 0 h 160"/>
              <a:gd name="T34" fmla="*/ 85 w 155"/>
              <a:gd name="T35" fmla="*/ 0 h 160"/>
              <a:gd name="T36" fmla="*/ 120 w 155"/>
              <a:gd name="T37" fmla="*/ 0 h 160"/>
              <a:gd name="T38" fmla="*/ 120 w 155"/>
              <a:gd name="T39" fmla="*/ 30 h 160"/>
              <a:gd name="T40" fmla="*/ 115 w 155"/>
              <a:gd name="T41" fmla="*/ 75 h 160"/>
              <a:gd name="T42" fmla="*/ 127 w 155"/>
              <a:gd name="T43" fmla="*/ 75 h 160"/>
              <a:gd name="T44" fmla="*/ 141 w 155"/>
              <a:gd name="T45" fmla="*/ 82 h 160"/>
              <a:gd name="T46" fmla="*/ 144 w 155"/>
              <a:gd name="T47" fmla="*/ 78 h 160"/>
              <a:gd name="T48" fmla="*/ 155 w 155"/>
              <a:gd name="T49" fmla="*/ 82 h 160"/>
              <a:gd name="T50" fmla="*/ 137 w 155"/>
              <a:gd name="T51" fmla="*/ 97 h 160"/>
              <a:gd name="T52" fmla="*/ 120 w 155"/>
              <a:gd name="T53" fmla="*/ 108 h 160"/>
              <a:gd name="T54" fmla="*/ 115 w 155"/>
              <a:gd name="T55" fmla="*/ 115 h 160"/>
              <a:gd name="T56" fmla="*/ 120 w 155"/>
              <a:gd name="T57" fmla="*/ 123 h 160"/>
              <a:gd name="T58" fmla="*/ 111 w 155"/>
              <a:gd name="T59" fmla="*/ 132 h 160"/>
              <a:gd name="T60" fmla="*/ 101 w 155"/>
              <a:gd name="T61" fmla="*/ 134 h 160"/>
              <a:gd name="T62" fmla="*/ 103 w 155"/>
              <a:gd name="T63" fmla="*/ 139 h 160"/>
              <a:gd name="T64" fmla="*/ 96 w 155"/>
              <a:gd name="T65" fmla="*/ 144 h 160"/>
              <a:gd name="T66" fmla="*/ 85 w 155"/>
              <a:gd name="T67" fmla="*/ 153 h 160"/>
              <a:gd name="T68" fmla="*/ 82 w 155"/>
              <a:gd name="T69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5" h="160">
                <a:moveTo>
                  <a:pt x="82" y="160"/>
                </a:moveTo>
                <a:lnTo>
                  <a:pt x="63" y="153"/>
                </a:lnTo>
                <a:lnTo>
                  <a:pt x="40" y="153"/>
                </a:lnTo>
                <a:lnTo>
                  <a:pt x="21" y="144"/>
                </a:lnTo>
                <a:lnTo>
                  <a:pt x="0" y="130"/>
                </a:lnTo>
                <a:lnTo>
                  <a:pt x="2" y="118"/>
                </a:lnTo>
                <a:lnTo>
                  <a:pt x="7" y="108"/>
                </a:lnTo>
                <a:lnTo>
                  <a:pt x="0" y="101"/>
                </a:lnTo>
                <a:lnTo>
                  <a:pt x="18" y="68"/>
                </a:lnTo>
                <a:lnTo>
                  <a:pt x="68" y="68"/>
                </a:lnTo>
                <a:lnTo>
                  <a:pt x="70" y="54"/>
                </a:lnTo>
                <a:lnTo>
                  <a:pt x="63" y="52"/>
                </a:lnTo>
                <a:lnTo>
                  <a:pt x="59" y="45"/>
                </a:lnTo>
                <a:lnTo>
                  <a:pt x="44" y="35"/>
                </a:lnTo>
                <a:lnTo>
                  <a:pt x="30" y="21"/>
                </a:lnTo>
                <a:lnTo>
                  <a:pt x="47" y="21"/>
                </a:lnTo>
                <a:lnTo>
                  <a:pt x="47" y="0"/>
                </a:lnTo>
                <a:lnTo>
                  <a:pt x="85" y="0"/>
                </a:lnTo>
                <a:lnTo>
                  <a:pt x="120" y="0"/>
                </a:lnTo>
                <a:lnTo>
                  <a:pt x="120" y="30"/>
                </a:lnTo>
                <a:lnTo>
                  <a:pt x="115" y="75"/>
                </a:lnTo>
                <a:lnTo>
                  <a:pt x="127" y="75"/>
                </a:lnTo>
                <a:lnTo>
                  <a:pt x="141" y="82"/>
                </a:lnTo>
                <a:lnTo>
                  <a:pt x="144" y="78"/>
                </a:lnTo>
                <a:lnTo>
                  <a:pt x="155" y="82"/>
                </a:lnTo>
                <a:lnTo>
                  <a:pt x="137" y="97"/>
                </a:lnTo>
                <a:lnTo>
                  <a:pt x="120" y="108"/>
                </a:lnTo>
                <a:lnTo>
                  <a:pt x="115" y="115"/>
                </a:lnTo>
                <a:lnTo>
                  <a:pt x="120" y="123"/>
                </a:lnTo>
                <a:lnTo>
                  <a:pt x="111" y="132"/>
                </a:lnTo>
                <a:lnTo>
                  <a:pt x="101" y="134"/>
                </a:lnTo>
                <a:lnTo>
                  <a:pt x="103" y="139"/>
                </a:lnTo>
                <a:lnTo>
                  <a:pt x="96" y="144"/>
                </a:lnTo>
                <a:lnTo>
                  <a:pt x="85" y="153"/>
                </a:lnTo>
                <a:lnTo>
                  <a:pt x="82" y="16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8" name="Freeform 513"/>
          <p:cNvSpPr/>
          <p:nvPr/>
        </p:nvSpPr>
        <p:spPr bwMode="auto">
          <a:xfrm>
            <a:off x="3042314" y="3958320"/>
            <a:ext cx="46968" cy="24699"/>
          </a:xfrm>
          <a:custGeom>
            <a:avLst/>
            <a:gdLst>
              <a:gd name="T0" fmla="*/ 59 w 116"/>
              <a:gd name="T1" fmla="*/ 61 h 61"/>
              <a:gd name="T2" fmla="*/ 38 w 116"/>
              <a:gd name="T3" fmla="*/ 45 h 61"/>
              <a:gd name="T4" fmla="*/ 24 w 116"/>
              <a:gd name="T5" fmla="*/ 42 h 61"/>
              <a:gd name="T6" fmla="*/ 14 w 116"/>
              <a:gd name="T7" fmla="*/ 33 h 61"/>
              <a:gd name="T8" fmla="*/ 14 w 116"/>
              <a:gd name="T9" fmla="*/ 26 h 61"/>
              <a:gd name="T10" fmla="*/ 2 w 116"/>
              <a:gd name="T11" fmla="*/ 19 h 61"/>
              <a:gd name="T12" fmla="*/ 0 w 116"/>
              <a:gd name="T13" fmla="*/ 9 h 61"/>
              <a:gd name="T14" fmla="*/ 21 w 116"/>
              <a:gd name="T15" fmla="*/ 2 h 61"/>
              <a:gd name="T16" fmla="*/ 33 w 116"/>
              <a:gd name="T17" fmla="*/ 5 h 61"/>
              <a:gd name="T18" fmla="*/ 43 w 116"/>
              <a:gd name="T19" fmla="*/ 0 h 61"/>
              <a:gd name="T20" fmla="*/ 116 w 116"/>
              <a:gd name="T21" fmla="*/ 2 h 61"/>
              <a:gd name="T22" fmla="*/ 113 w 116"/>
              <a:gd name="T23" fmla="*/ 14 h 61"/>
              <a:gd name="T24" fmla="*/ 109 w 116"/>
              <a:gd name="T25" fmla="*/ 19 h 61"/>
              <a:gd name="T26" fmla="*/ 113 w 116"/>
              <a:gd name="T27" fmla="*/ 33 h 61"/>
              <a:gd name="T28" fmla="*/ 106 w 116"/>
              <a:gd name="T29" fmla="*/ 38 h 61"/>
              <a:gd name="T30" fmla="*/ 99 w 116"/>
              <a:gd name="T31" fmla="*/ 38 h 61"/>
              <a:gd name="T32" fmla="*/ 87 w 116"/>
              <a:gd name="T33" fmla="*/ 45 h 61"/>
              <a:gd name="T34" fmla="*/ 76 w 116"/>
              <a:gd name="T35" fmla="*/ 42 h 61"/>
              <a:gd name="T36" fmla="*/ 59 w 116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" h="61">
                <a:moveTo>
                  <a:pt x="59" y="61"/>
                </a:moveTo>
                <a:lnTo>
                  <a:pt x="38" y="45"/>
                </a:lnTo>
                <a:lnTo>
                  <a:pt x="24" y="42"/>
                </a:lnTo>
                <a:lnTo>
                  <a:pt x="14" y="33"/>
                </a:lnTo>
                <a:lnTo>
                  <a:pt x="14" y="26"/>
                </a:lnTo>
                <a:lnTo>
                  <a:pt x="2" y="19"/>
                </a:lnTo>
                <a:lnTo>
                  <a:pt x="0" y="9"/>
                </a:lnTo>
                <a:lnTo>
                  <a:pt x="21" y="2"/>
                </a:lnTo>
                <a:lnTo>
                  <a:pt x="33" y="5"/>
                </a:lnTo>
                <a:lnTo>
                  <a:pt x="43" y="0"/>
                </a:lnTo>
                <a:lnTo>
                  <a:pt x="116" y="2"/>
                </a:lnTo>
                <a:lnTo>
                  <a:pt x="113" y="14"/>
                </a:lnTo>
                <a:lnTo>
                  <a:pt x="109" y="19"/>
                </a:lnTo>
                <a:lnTo>
                  <a:pt x="113" y="33"/>
                </a:lnTo>
                <a:lnTo>
                  <a:pt x="106" y="38"/>
                </a:lnTo>
                <a:lnTo>
                  <a:pt x="99" y="38"/>
                </a:lnTo>
                <a:lnTo>
                  <a:pt x="87" y="45"/>
                </a:lnTo>
                <a:lnTo>
                  <a:pt x="76" y="42"/>
                </a:lnTo>
                <a:lnTo>
                  <a:pt x="59" y="6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49" name="Freeform 514"/>
          <p:cNvSpPr/>
          <p:nvPr/>
        </p:nvSpPr>
        <p:spPr bwMode="auto">
          <a:xfrm>
            <a:off x="2341854" y="4025127"/>
            <a:ext cx="76525" cy="110940"/>
          </a:xfrm>
          <a:custGeom>
            <a:avLst/>
            <a:gdLst>
              <a:gd name="T0" fmla="*/ 64 w 189"/>
              <a:gd name="T1" fmla="*/ 0 h 274"/>
              <a:gd name="T2" fmla="*/ 90 w 189"/>
              <a:gd name="T3" fmla="*/ 14 h 274"/>
              <a:gd name="T4" fmla="*/ 114 w 189"/>
              <a:gd name="T5" fmla="*/ 40 h 274"/>
              <a:gd name="T6" fmla="*/ 116 w 189"/>
              <a:gd name="T7" fmla="*/ 59 h 274"/>
              <a:gd name="T8" fmla="*/ 130 w 189"/>
              <a:gd name="T9" fmla="*/ 62 h 274"/>
              <a:gd name="T10" fmla="*/ 152 w 189"/>
              <a:gd name="T11" fmla="*/ 78 h 274"/>
              <a:gd name="T12" fmla="*/ 166 w 189"/>
              <a:gd name="T13" fmla="*/ 92 h 274"/>
              <a:gd name="T14" fmla="*/ 159 w 189"/>
              <a:gd name="T15" fmla="*/ 128 h 274"/>
              <a:gd name="T16" fmla="*/ 135 w 189"/>
              <a:gd name="T17" fmla="*/ 137 h 274"/>
              <a:gd name="T18" fmla="*/ 137 w 189"/>
              <a:gd name="T19" fmla="*/ 147 h 274"/>
              <a:gd name="T20" fmla="*/ 130 w 189"/>
              <a:gd name="T21" fmla="*/ 166 h 274"/>
              <a:gd name="T22" fmla="*/ 149 w 189"/>
              <a:gd name="T23" fmla="*/ 194 h 274"/>
              <a:gd name="T24" fmla="*/ 161 w 189"/>
              <a:gd name="T25" fmla="*/ 194 h 274"/>
              <a:gd name="T26" fmla="*/ 166 w 189"/>
              <a:gd name="T27" fmla="*/ 215 h 274"/>
              <a:gd name="T28" fmla="*/ 189 w 189"/>
              <a:gd name="T29" fmla="*/ 248 h 274"/>
              <a:gd name="T30" fmla="*/ 180 w 189"/>
              <a:gd name="T31" fmla="*/ 251 h 274"/>
              <a:gd name="T32" fmla="*/ 159 w 189"/>
              <a:gd name="T33" fmla="*/ 248 h 274"/>
              <a:gd name="T34" fmla="*/ 147 w 189"/>
              <a:gd name="T35" fmla="*/ 258 h 274"/>
              <a:gd name="T36" fmla="*/ 128 w 189"/>
              <a:gd name="T37" fmla="*/ 265 h 274"/>
              <a:gd name="T38" fmla="*/ 116 w 189"/>
              <a:gd name="T39" fmla="*/ 267 h 274"/>
              <a:gd name="T40" fmla="*/ 111 w 189"/>
              <a:gd name="T41" fmla="*/ 274 h 274"/>
              <a:gd name="T42" fmla="*/ 93 w 189"/>
              <a:gd name="T43" fmla="*/ 272 h 274"/>
              <a:gd name="T44" fmla="*/ 69 w 189"/>
              <a:gd name="T45" fmla="*/ 253 h 274"/>
              <a:gd name="T46" fmla="*/ 67 w 189"/>
              <a:gd name="T47" fmla="*/ 237 h 274"/>
              <a:gd name="T48" fmla="*/ 57 w 189"/>
              <a:gd name="T49" fmla="*/ 218 h 274"/>
              <a:gd name="T50" fmla="*/ 62 w 189"/>
              <a:gd name="T51" fmla="*/ 185 h 274"/>
              <a:gd name="T52" fmla="*/ 74 w 189"/>
              <a:gd name="T53" fmla="*/ 170 h 274"/>
              <a:gd name="T54" fmla="*/ 64 w 189"/>
              <a:gd name="T55" fmla="*/ 152 h 274"/>
              <a:gd name="T56" fmla="*/ 52 w 189"/>
              <a:gd name="T57" fmla="*/ 147 h 274"/>
              <a:gd name="T58" fmla="*/ 57 w 189"/>
              <a:gd name="T59" fmla="*/ 130 h 274"/>
              <a:gd name="T60" fmla="*/ 48 w 189"/>
              <a:gd name="T61" fmla="*/ 121 h 274"/>
              <a:gd name="T62" fmla="*/ 26 w 189"/>
              <a:gd name="T63" fmla="*/ 123 h 274"/>
              <a:gd name="T64" fmla="*/ 0 w 189"/>
              <a:gd name="T65" fmla="*/ 92 h 274"/>
              <a:gd name="T66" fmla="*/ 12 w 189"/>
              <a:gd name="T67" fmla="*/ 83 h 274"/>
              <a:gd name="T68" fmla="*/ 10 w 189"/>
              <a:gd name="T69" fmla="*/ 64 h 274"/>
              <a:gd name="T70" fmla="*/ 33 w 189"/>
              <a:gd name="T71" fmla="*/ 59 h 274"/>
              <a:gd name="T72" fmla="*/ 45 w 189"/>
              <a:gd name="T73" fmla="*/ 52 h 274"/>
              <a:gd name="T74" fmla="*/ 31 w 189"/>
              <a:gd name="T75" fmla="*/ 38 h 274"/>
              <a:gd name="T76" fmla="*/ 33 w 189"/>
              <a:gd name="T77" fmla="*/ 24 h 274"/>
              <a:gd name="T78" fmla="*/ 64 w 189"/>
              <a:gd name="T7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9" h="274">
                <a:moveTo>
                  <a:pt x="64" y="0"/>
                </a:moveTo>
                <a:lnTo>
                  <a:pt x="90" y="14"/>
                </a:lnTo>
                <a:lnTo>
                  <a:pt x="114" y="40"/>
                </a:lnTo>
                <a:lnTo>
                  <a:pt x="116" y="59"/>
                </a:lnTo>
                <a:lnTo>
                  <a:pt x="130" y="62"/>
                </a:lnTo>
                <a:lnTo>
                  <a:pt x="152" y="78"/>
                </a:lnTo>
                <a:lnTo>
                  <a:pt x="166" y="92"/>
                </a:lnTo>
                <a:lnTo>
                  <a:pt x="159" y="128"/>
                </a:lnTo>
                <a:lnTo>
                  <a:pt x="135" y="137"/>
                </a:lnTo>
                <a:lnTo>
                  <a:pt x="137" y="147"/>
                </a:lnTo>
                <a:lnTo>
                  <a:pt x="130" y="166"/>
                </a:lnTo>
                <a:lnTo>
                  <a:pt x="149" y="194"/>
                </a:lnTo>
                <a:lnTo>
                  <a:pt x="161" y="194"/>
                </a:lnTo>
                <a:lnTo>
                  <a:pt x="166" y="215"/>
                </a:lnTo>
                <a:lnTo>
                  <a:pt x="189" y="248"/>
                </a:lnTo>
                <a:lnTo>
                  <a:pt x="180" y="251"/>
                </a:lnTo>
                <a:lnTo>
                  <a:pt x="159" y="248"/>
                </a:lnTo>
                <a:lnTo>
                  <a:pt x="147" y="258"/>
                </a:lnTo>
                <a:lnTo>
                  <a:pt x="128" y="265"/>
                </a:lnTo>
                <a:lnTo>
                  <a:pt x="116" y="267"/>
                </a:lnTo>
                <a:lnTo>
                  <a:pt x="111" y="274"/>
                </a:lnTo>
                <a:lnTo>
                  <a:pt x="93" y="272"/>
                </a:lnTo>
                <a:lnTo>
                  <a:pt x="69" y="253"/>
                </a:lnTo>
                <a:lnTo>
                  <a:pt x="67" y="237"/>
                </a:lnTo>
                <a:lnTo>
                  <a:pt x="57" y="218"/>
                </a:lnTo>
                <a:lnTo>
                  <a:pt x="62" y="185"/>
                </a:lnTo>
                <a:lnTo>
                  <a:pt x="74" y="170"/>
                </a:lnTo>
                <a:lnTo>
                  <a:pt x="64" y="152"/>
                </a:lnTo>
                <a:lnTo>
                  <a:pt x="52" y="147"/>
                </a:lnTo>
                <a:lnTo>
                  <a:pt x="57" y="130"/>
                </a:lnTo>
                <a:lnTo>
                  <a:pt x="48" y="121"/>
                </a:lnTo>
                <a:lnTo>
                  <a:pt x="26" y="123"/>
                </a:lnTo>
                <a:lnTo>
                  <a:pt x="0" y="92"/>
                </a:lnTo>
                <a:lnTo>
                  <a:pt x="12" y="83"/>
                </a:lnTo>
                <a:lnTo>
                  <a:pt x="10" y="64"/>
                </a:lnTo>
                <a:lnTo>
                  <a:pt x="33" y="59"/>
                </a:lnTo>
                <a:lnTo>
                  <a:pt x="45" y="52"/>
                </a:lnTo>
                <a:lnTo>
                  <a:pt x="31" y="38"/>
                </a:lnTo>
                <a:lnTo>
                  <a:pt x="33" y="24"/>
                </a:lnTo>
                <a:lnTo>
                  <a:pt x="64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0" name="Freeform 515"/>
          <p:cNvSpPr/>
          <p:nvPr/>
        </p:nvSpPr>
        <p:spPr bwMode="auto">
          <a:xfrm>
            <a:off x="1904976" y="3904874"/>
            <a:ext cx="97579" cy="47777"/>
          </a:xfrm>
          <a:custGeom>
            <a:avLst/>
            <a:gdLst>
              <a:gd name="T0" fmla="*/ 80 w 241"/>
              <a:gd name="T1" fmla="*/ 118 h 118"/>
              <a:gd name="T2" fmla="*/ 73 w 241"/>
              <a:gd name="T3" fmla="*/ 106 h 118"/>
              <a:gd name="T4" fmla="*/ 61 w 241"/>
              <a:gd name="T5" fmla="*/ 104 h 118"/>
              <a:gd name="T6" fmla="*/ 63 w 241"/>
              <a:gd name="T7" fmla="*/ 87 h 118"/>
              <a:gd name="T8" fmla="*/ 59 w 241"/>
              <a:gd name="T9" fmla="*/ 82 h 118"/>
              <a:gd name="T10" fmla="*/ 49 w 241"/>
              <a:gd name="T11" fmla="*/ 80 h 118"/>
              <a:gd name="T12" fmla="*/ 33 w 241"/>
              <a:gd name="T13" fmla="*/ 85 h 118"/>
              <a:gd name="T14" fmla="*/ 33 w 241"/>
              <a:gd name="T15" fmla="*/ 80 h 118"/>
              <a:gd name="T16" fmla="*/ 21 w 241"/>
              <a:gd name="T17" fmla="*/ 73 h 118"/>
              <a:gd name="T18" fmla="*/ 11 w 241"/>
              <a:gd name="T19" fmla="*/ 66 h 118"/>
              <a:gd name="T20" fmla="*/ 0 w 241"/>
              <a:gd name="T21" fmla="*/ 61 h 118"/>
              <a:gd name="T22" fmla="*/ 9 w 241"/>
              <a:gd name="T23" fmla="*/ 52 h 118"/>
              <a:gd name="T24" fmla="*/ 4 w 241"/>
              <a:gd name="T25" fmla="*/ 44 h 118"/>
              <a:gd name="T26" fmla="*/ 9 w 241"/>
              <a:gd name="T27" fmla="*/ 37 h 118"/>
              <a:gd name="T28" fmla="*/ 26 w 241"/>
              <a:gd name="T29" fmla="*/ 26 h 118"/>
              <a:gd name="T30" fmla="*/ 44 w 241"/>
              <a:gd name="T31" fmla="*/ 11 h 118"/>
              <a:gd name="T32" fmla="*/ 47 w 241"/>
              <a:gd name="T33" fmla="*/ 11 h 118"/>
              <a:gd name="T34" fmla="*/ 56 w 241"/>
              <a:gd name="T35" fmla="*/ 4 h 118"/>
              <a:gd name="T36" fmla="*/ 68 w 241"/>
              <a:gd name="T37" fmla="*/ 4 h 118"/>
              <a:gd name="T38" fmla="*/ 70 w 241"/>
              <a:gd name="T39" fmla="*/ 9 h 118"/>
              <a:gd name="T40" fmla="*/ 78 w 241"/>
              <a:gd name="T41" fmla="*/ 7 h 118"/>
              <a:gd name="T42" fmla="*/ 94 w 241"/>
              <a:gd name="T43" fmla="*/ 9 h 118"/>
              <a:gd name="T44" fmla="*/ 113 w 241"/>
              <a:gd name="T45" fmla="*/ 9 h 118"/>
              <a:gd name="T46" fmla="*/ 125 w 241"/>
              <a:gd name="T47" fmla="*/ 4 h 118"/>
              <a:gd name="T48" fmla="*/ 130 w 241"/>
              <a:gd name="T49" fmla="*/ 0 h 118"/>
              <a:gd name="T50" fmla="*/ 141 w 241"/>
              <a:gd name="T51" fmla="*/ 2 h 118"/>
              <a:gd name="T52" fmla="*/ 151 w 241"/>
              <a:gd name="T53" fmla="*/ 4 h 118"/>
              <a:gd name="T54" fmla="*/ 160 w 241"/>
              <a:gd name="T55" fmla="*/ 4 h 118"/>
              <a:gd name="T56" fmla="*/ 170 w 241"/>
              <a:gd name="T57" fmla="*/ 0 h 118"/>
              <a:gd name="T58" fmla="*/ 186 w 241"/>
              <a:gd name="T59" fmla="*/ 7 h 118"/>
              <a:gd name="T60" fmla="*/ 193 w 241"/>
              <a:gd name="T61" fmla="*/ 7 h 118"/>
              <a:gd name="T62" fmla="*/ 205 w 241"/>
              <a:gd name="T63" fmla="*/ 14 h 118"/>
              <a:gd name="T64" fmla="*/ 217 w 241"/>
              <a:gd name="T65" fmla="*/ 23 h 118"/>
              <a:gd name="T66" fmla="*/ 229 w 241"/>
              <a:gd name="T67" fmla="*/ 28 h 118"/>
              <a:gd name="T68" fmla="*/ 241 w 241"/>
              <a:gd name="T69" fmla="*/ 40 h 118"/>
              <a:gd name="T70" fmla="*/ 226 w 241"/>
              <a:gd name="T71" fmla="*/ 40 h 118"/>
              <a:gd name="T72" fmla="*/ 222 w 241"/>
              <a:gd name="T73" fmla="*/ 44 h 118"/>
              <a:gd name="T74" fmla="*/ 207 w 241"/>
              <a:gd name="T75" fmla="*/ 49 h 118"/>
              <a:gd name="T76" fmla="*/ 198 w 241"/>
              <a:gd name="T77" fmla="*/ 49 h 118"/>
              <a:gd name="T78" fmla="*/ 191 w 241"/>
              <a:gd name="T79" fmla="*/ 54 h 118"/>
              <a:gd name="T80" fmla="*/ 181 w 241"/>
              <a:gd name="T81" fmla="*/ 52 h 118"/>
              <a:gd name="T82" fmla="*/ 174 w 241"/>
              <a:gd name="T83" fmla="*/ 47 h 118"/>
              <a:gd name="T84" fmla="*/ 172 w 241"/>
              <a:gd name="T85" fmla="*/ 47 h 118"/>
              <a:gd name="T86" fmla="*/ 167 w 241"/>
              <a:gd name="T87" fmla="*/ 56 h 118"/>
              <a:gd name="T88" fmla="*/ 163 w 241"/>
              <a:gd name="T89" fmla="*/ 56 h 118"/>
              <a:gd name="T90" fmla="*/ 163 w 241"/>
              <a:gd name="T91" fmla="*/ 66 h 118"/>
              <a:gd name="T92" fmla="*/ 148 w 241"/>
              <a:gd name="T93" fmla="*/ 75 h 118"/>
              <a:gd name="T94" fmla="*/ 141 w 241"/>
              <a:gd name="T95" fmla="*/ 80 h 118"/>
              <a:gd name="T96" fmla="*/ 137 w 241"/>
              <a:gd name="T97" fmla="*/ 85 h 118"/>
              <a:gd name="T98" fmla="*/ 127 w 241"/>
              <a:gd name="T99" fmla="*/ 78 h 118"/>
              <a:gd name="T100" fmla="*/ 118 w 241"/>
              <a:gd name="T101" fmla="*/ 87 h 118"/>
              <a:gd name="T102" fmla="*/ 111 w 241"/>
              <a:gd name="T103" fmla="*/ 87 h 118"/>
              <a:gd name="T104" fmla="*/ 101 w 241"/>
              <a:gd name="T105" fmla="*/ 89 h 118"/>
              <a:gd name="T106" fmla="*/ 101 w 241"/>
              <a:gd name="T107" fmla="*/ 108 h 118"/>
              <a:gd name="T108" fmla="*/ 96 w 241"/>
              <a:gd name="T109" fmla="*/ 108 h 118"/>
              <a:gd name="T110" fmla="*/ 92 w 241"/>
              <a:gd name="T111" fmla="*/ 118 h 118"/>
              <a:gd name="T112" fmla="*/ 80 w 241"/>
              <a:gd name="T113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1" h="118">
                <a:moveTo>
                  <a:pt x="80" y="118"/>
                </a:moveTo>
                <a:lnTo>
                  <a:pt x="73" y="106"/>
                </a:lnTo>
                <a:lnTo>
                  <a:pt x="61" y="104"/>
                </a:lnTo>
                <a:lnTo>
                  <a:pt x="63" y="87"/>
                </a:lnTo>
                <a:lnTo>
                  <a:pt x="59" y="82"/>
                </a:lnTo>
                <a:lnTo>
                  <a:pt x="49" y="80"/>
                </a:lnTo>
                <a:lnTo>
                  <a:pt x="33" y="85"/>
                </a:lnTo>
                <a:lnTo>
                  <a:pt x="33" y="80"/>
                </a:lnTo>
                <a:lnTo>
                  <a:pt x="21" y="73"/>
                </a:lnTo>
                <a:lnTo>
                  <a:pt x="11" y="66"/>
                </a:lnTo>
                <a:lnTo>
                  <a:pt x="0" y="61"/>
                </a:lnTo>
                <a:lnTo>
                  <a:pt x="9" y="52"/>
                </a:lnTo>
                <a:lnTo>
                  <a:pt x="4" y="44"/>
                </a:lnTo>
                <a:lnTo>
                  <a:pt x="9" y="37"/>
                </a:lnTo>
                <a:lnTo>
                  <a:pt x="26" y="26"/>
                </a:lnTo>
                <a:lnTo>
                  <a:pt x="44" y="11"/>
                </a:lnTo>
                <a:lnTo>
                  <a:pt x="47" y="11"/>
                </a:lnTo>
                <a:lnTo>
                  <a:pt x="56" y="4"/>
                </a:lnTo>
                <a:lnTo>
                  <a:pt x="68" y="4"/>
                </a:lnTo>
                <a:lnTo>
                  <a:pt x="70" y="9"/>
                </a:lnTo>
                <a:lnTo>
                  <a:pt x="78" y="7"/>
                </a:lnTo>
                <a:lnTo>
                  <a:pt x="94" y="9"/>
                </a:lnTo>
                <a:lnTo>
                  <a:pt x="113" y="9"/>
                </a:lnTo>
                <a:lnTo>
                  <a:pt x="125" y="4"/>
                </a:lnTo>
                <a:lnTo>
                  <a:pt x="130" y="0"/>
                </a:lnTo>
                <a:lnTo>
                  <a:pt x="141" y="2"/>
                </a:lnTo>
                <a:lnTo>
                  <a:pt x="151" y="4"/>
                </a:lnTo>
                <a:lnTo>
                  <a:pt x="160" y="4"/>
                </a:lnTo>
                <a:lnTo>
                  <a:pt x="170" y="0"/>
                </a:lnTo>
                <a:lnTo>
                  <a:pt x="186" y="7"/>
                </a:lnTo>
                <a:lnTo>
                  <a:pt x="193" y="7"/>
                </a:lnTo>
                <a:lnTo>
                  <a:pt x="205" y="14"/>
                </a:lnTo>
                <a:lnTo>
                  <a:pt x="217" y="23"/>
                </a:lnTo>
                <a:lnTo>
                  <a:pt x="229" y="28"/>
                </a:lnTo>
                <a:lnTo>
                  <a:pt x="241" y="40"/>
                </a:lnTo>
                <a:lnTo>
                  <a:pt x="226" y="40"/>
                </a:lnTo>
                <a:lnTo>
                  <a:pt x="222" y="44"/>
                </a:lnTo>
                <a:lnTo>
                  <a:pt x="207" y="49"/>
                </a:lnTo>
                <a:lnTo>
                  <a:pt x="198" y="49"/>
                </a:lnTo>
                <a:lnTo>
                  <a:pt x="191" y="54"/>
                </a:lnTo>
                <a:lnTo>
                  <a:pt x="181" y="52"/>
                </a:lnTo>
                <a:lnTo>
                  <a:pt x="174" y="47"/>
                </a:lnTo>
                <a:lnTo>
                  <a:pt x="172" y="47"/>
                </a:lnTo>
                <a:lnTo>
                  <a:pt x="167" y="56"/>
                </a:lnTo>
                <a:lnTo>
                  <a:pt x="163" y="56"/>
                </a:lnTo>
                <a:lnTo>
                  <a:pt x="163" y="66"/>
                </a:lnTo>
                <a:lnTo>
                  <a:pt x="148" y="75"/>
                </a:lnTo>
                <a:lnTo>
                  <a:pt x="141" y="80"/>
                </a:lnTo>
                <a:lnTo>
                  <a:pt x="137" y="85"/>
                </a:lnTo>
                <a:lnTo>
                  <a:pt x="127" y="78"/>
                </a:lnTo>
                <a:lnTo>
                  <a:pt x="118" y="87"/>
                </a:lnTo>
                <a:lnTo>
                  <a:pt x="111" y="87"/>
                </a:lnTo>
                <a:lnTo>
                  <a:pt x="101" y="89"/>
                </a:lnTo>
                <a:lnTo>
                  <a:pt x="101" y="108"/>
                </a:lnTo>
                <a:lnTo>
                  <a:pt x="96" y="108"/>
                </a:lnTo>
                <a:lnTo>
                  <a:pt x="92" y="118"/>
                </a:lnTo>
                <a:lnTo>
                  <a:pt x="80" y="11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1" name="Freeform 516"/>
          <p:cNvSpPr/>
          <p:nvPr/>
        </p:nvSpPr>
        <p:spPr bwMode="auto">
          <a:xfrm>
            <a:off x="3516846" y="3374467"/>
            <a:ext cx="89885" cy="77739"/>
          </a:xfrm>
          <a:custGeom>
            <a:avLst/>
            <a:gdLst>
              <a:gd name="T0" fmla="*/ 201 w 222"/>
              <a:gd name="T1" fmla="*/ 28 h 192"/>
              <a:gd name="T2" fmla="*/ 210 w 222"/>
              <a:gd name="T3" fmla="*/ 47 h 192"/>
              <a:gd name="T4" fmla="*/ 222 w 222"/>
              <a:gd name="T5" fmla="*/ 62 h 192"/>
              <a:gd name="T6" fmla="*/ 206 w 222"/>
              <a:gd name="T7" fmla="*/ 80 h 192"/>
              <a:gd name="T8" fmla="*/ 189 w 222"/>
              <a:gd name="T9" fmla="*/ 69 h 192"/>
              <a:gd name="T10" fmla="*/ 163 w 222"/>
              <a:gd name="T11" fmla="*/ 69 h 192"/>
              <a:gd name="T12" fmla="*/ 130 w 222"/>
              <a:gd name="T13" fmla="*/ 62 h 192"/>
              <a:gd name="T14" fmla="*/ 111 w 222"/>
              <a:gd name="T15" fmla="*/ 64 h 192"/>
              <a:gd name="T16" fmla="*/ 104 w 222"/>
              <a:gd name="T17" fmla="*/ 73 h 192"/>
              <a:gd name="T18" fmla="*/ 90 w 222"/>
              <a:gd name="T19" fmla="*/ 62 h 192"/>
              <a:gd name="T20" fmla="*/ 80 w 222"/>
              <a:gd name="T21" fmla="*/ 80 h 192"/>
              <a:gd name="T22" fmla="*/ 99 w 222"/>
              <a:gd name="T23" fmla="*/ 104 h 192"/>
              <a:gd name="T24" fmla="*/ 109 w 222"/>
              <a:gd name="T25" fmla="*/ 118 h 192"/>
              <a:gd name="T26" fmla="*/ 125 w 222"/>
              <a:gd name="T27" fmla="*/ 135 h 192"/>
              <a:gd name="T28" fmla="*/ 139 w 222"/>
              <a:gd name="T29" fmla="*/ 147 h 192"/>
              <a:gd name="T30" fmla="*/ 156 w 222"/>
              <a:gd name="T31" fmla="*/ 166 h 192"/>
              <a:gd name="T32" fmla="*/ 189 w 222"/>
              <a:gd name="T33" fmla="*/ 184 h 192"/>
              <a:gd name="T34" fmla="*/ 184 w 222"/>
              <a:gd name="T35" fmla="*/ 192 h 192"/>
              <a:gd name="T36" fmla="*/ 149 w 222"/>
              <a:gd name="T37" fmla="*/ 175 h 192"/>
              <a:gd name="T38" fmla="*/ 125 w 222"/>
              <a:gd name="T39" fmla="*/ 158 h 192"/>
              <a:gd name="T40" fmla="*/ 92 w 222"/>
              <a:gd name="T41" fmla="*/ 144 h 192"/>
              <a:gd name="T42" fmla="*/ 59 w 222"/>
              <a:gd name="T43" fmla="*/ 109 h 192"/>
              <a:gd name="T44" fmla="*/ 66 w 222"/>
              <a:gd name="T45" fmla="*/ 106 h 192"/>
              <a:gd name="T46" fmla="*/ 50 w 222"/>
              <a:gd name="T47" fmla="*/ 85 h 192"/>
              <a:gd name="T48" fmla="*/ 47 w 222"/>
              <a:gd name="T49" fmla="*/ 69 h 192"/>
              <a:gd name="T50" fmla="*/ 24 w 222"/>
              <a:gd name="T51" fmla="*/ 62 h 192"/>
              <a:gd name="T52" fmla="*/ 12 w 222"/>
              <a:gd name="T53" fmla="*/ 83 h 192"/>
              <a:gd name="T54" fmla="*/ 0 w 222"/>
              <a:gd name="T55" fmla="*/ 66 h 192"/>
              <a:gd name="T56" fmla="*/ 0 w 222"/>
              <a:gd name="T57" fmla="*/ 50 h 192"/>
              <a:gd name="T58" fmla="*/ 2 w 222"/>
              <a:gd name="T59" fmla="*/ 50 h 192"/>
              <a:gd name="T60" fmla="*/ 28 w 222"/>
              <a:gd name="T61" fmla="*/ 50 h 192"/>
              <a:gd name="T62" fmla="*/ 35 w 222"/>
              <a:gd name="T63" fmla="*/ 43 h 192"/>
              <a:gd name="T64" fmla="*/ 50 w 222"/>
              <a:gd name="T65" fmla="*/ 50 h 192"/>
              <a:gd name="T66" fmla="*/ 64 w 222"/>
              <a:gd name="T67" fmla="*/ 52 h 192"/>
              <a:gd name="T68" fmla="*/ 64 w 222"/>
              <a:gd name="T69" fmla="*/ 38 h 192"/>
              <a:gd name="T70" fmla="*/ 78 w 222"/>
              <a:gd name="T71" fmla="*/ 33 h 192"/>
              <a:gd name="T72" fmla="*/ 83 w 222"/>
              <a:gd name="T73" fmla="*/ 14 h 192"/>
              <a:gd name="T74" fmla="*/ 113 w 222"/>
              <a:gd name="T75" fmla="*/ 0 h 192"/>
              <a:gd name="T76" fmla="*/ 125 w 222"/>
              <a:gd name="T77" fmla="*/ 7 h 192"/>
              <a:gd name="T78" fmla="*/ 154 w 222"/>
              <a:gd name="T79" fmla="*/ 28 h 192"/>
              <a:gd name="T80" fmla="*/ 184 w 222"/>
              <a:gd name="T81" fmla="*/ 36 h 192"/>
              <a:gd name="T82" fmla="*/ 201 w 222"/>
              <a:gd name="T83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2" h="192">
                <a:moveTo>
                  <a:pt x="201" y="28"/>
                </a:moveTo>
                <a:lnTo>
                  <a:pt x="210" y="47"/>
                </a:lnTo>
                <a:lnTo>
                  <a:pt x="222" y="62"/>
                </a:lnTo>
                <a:lnTo>
                  <a:pt x="206" y="80"/>
                </a:lnTo>
                <a:lnTo>
                  <a:pt x="189" y="69"/>
                </a:lnTo>
                <a:lnTo>
                  <a:pt x="163" y="69"/>
                </a:lnTo>
                <a:lnTo>
                  <a:pt x="130" y="62"/>
                </a:lnTo>
                <a:lnTo>
                  <a:pt x="111" y="64"/>
                </a:lnTo>
                <a:lnTo>
                  <a:pt x="104" y="73"/>
                </a:lnTo>
                <a:lnTo>
                  <a:pt x="90" y="62"/>
                </a:lnTo>
                <a:lnTo>
                  <a:pt x="80" y="80"/>
                </a:lnTo>
                <a:lnTo>
                  <a:pt x="99" y="104"/>
                </a:lnTo>
                <a:lnTo>
                  <a:pt x="109" y="118"/>
                </a:lnTo>
                <a:lnTo>
                  <a:pt x="125" y="135"/>
                </a:lnTo>
                <a:lnTo>
                  <a:pt x="139" y="147"/>
                </a:lnTo>
                <a:lnTo>
                  <a:pt x="156" y="166"/>
                </a:lnTo>
                <a:lnTo>
                  <a:pt x="189" y="184"/>
                </a:lnTo>
                <a:lnTo>
                  <a:pt x="184" y="192"/>
                </a:lnTo>
                <a:lnTo>
                  <a:pt x="149" y="175"/>
                </a:lnTo>
                <a:lnTo>
                  <a:pt x="125" y="158"/>
                </a:lnTo>
                <a:lnTo>
                  <a:pt x="92" y="144"/>
                </a:lnTo>
                <a:lnTo>
                  <a:pt x="59" y="109"/>
                </a:lnTo>
                <a:lnTo>
                  <a:pt x="66" y="106"/>
                </a:lnTo>
                <a:lnTo>
                  <a:pt x="50" y="85"/>
                </a:lnTo>
                <a:lnTo>
                  <a:pt x="47" y="69"/>
                </a:lnTo>
                <a:lnTo>
                  <a:pt x="24" y="62"/>
                </a:lnTo>
                <a:lnTo>
                  <a:pt x="12" y="83"/>
                </a:lnTo>
                <a:lnTo>
                  <a:pt x="0" y="66"/>
                </a:lnTo>
                <a:lnTo>
                  <a:pt x="0" y="50"/>
                </a:lnTo>
                <a:lnTo>
                  <a:pt x="2" y="50"/>
                </a:lnTo>
                <a:lnTo>
                  <a:pt x="28" y="50"/>
                </a:lnTo>
                <a:lnTo>
                  <a:pt x="35" y="43"/>
                </a:lnTo>
                <a:lnTo>
                  <a:pt x="50" y="50"/>
                </a:lnTo>
                <a:lnTo>
                  <a:pt x="64" y="52"/>
                </a:lnTo>
                <a:lnTo>
                  <a:pt x="64" y="38"/>
                </a:lnTo>
                <a:lnTo>
                  <a:pt x="78" y="33"/>
                </a:lnTo>
                <a:lnTo>
                  <a:pt x="83" y="14"/>
                </a:lnTo>
                <a:lnTo>
                  <a:pt x="113" y="0"/>
                </a:lnTo>
                <a:lnTo>
                  <a:pt x="125" y="7"/>
                </a:lnTo>
                <a:lnTo>
                  <a:pt x="154" y="28"/>
                </a:lnTo>
                <a:lnTo>
                  <a:pt x="184" y="36"/>
                </a:lnTo>
                <a:lnTo>
                  <a:pt x="201" y="2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2" name="Freeform 517"/>
          <p:cNvSpPr/>
          <p:nvPr/>
        </p:nvSpPr>
        <p:spPr bwMode="auto">
          <a:xfrm>
            <a:off x="2138194" y="3841711"/>
            <a:ext cx="44133" cy="30367"/>
          </a:xfrm>
          <a:custGeom>
            <a:avLst/>
            <a:gdLst>
              <a:gd name="T0" fmla="*/ 50 w 109"/>
              <a:gd name="T1" fmla="*/ 0 h 75"/>
              <a:gd name="T2" fmla="*/ 73 w 109"/>
              <a:gd name="T3" fmla="*/ 2 h 75"/>
              <a:gd name="T4" fmla="*/ 106 w 109"/>
              <a:gd name="T5" fmla="*/ 9 h 75"/>
              <a:gd name="T6" fmla="*/ 109 w 109"/>
              <a:gd name="T7" fmla="*/ 30 h 75"/>
              <a:gd name="T8" fmla="*/ 106 w 109"/>
              <a:gd name="T9" fmla="*/ 47 h 75"/>
              <a:gd name="T10" fmla="*/ 97 w 109"/>
              <a:gd name="T11" fmla="*/ 52 h 75"/>
              <a:gd name="T12" fmla="*/ 106 w 109"/>
              <a:gd name="T13" fmla="*/ 63 h 75"/>
              <a:gd name="T14" fmla="*/ 106 w 109"/>
              <a:gd name="T15" fmla="*/ 75 h 75"/>
              <a:gd name="T16" fmla="*/ 80 w 109"/>
              <a:gd name="T17" fmla="*/ 68 h 75"/>
              <a:gd name="T18" fmla="*/ 62 w 109"/>
              <a:gd name="T19" fmla="*/ 70 h 75"/>
              <a:gd name="T20" fmla="*/ 38 w 109"/>
              <a:gd name="T21" fmla="*/ 68 h 75"/>
              <a:gd name="T22" fmla="*/ 21 w 109"/>
              <a:gd name="T23" fmla="*/ 75 h 75"/>
              <a:gd name="T24" fmla="*/ 0 w 109"/>
              <a:gd name="T25" fmla="*/ 63 h 75"/>
              <a:gd name="T26" fmla="*/ 2 w 109"/>
              <a:gd name="T27" fmla="*/ 52 h 75"/>
              <a:gd name="T28" fmla="*/ 38 w 109"/>
              <a:gd name="T29" fmla="*/ 56 h 75"/>
              <a:gd name="T30" fmla="*/ 69 w 109"/>
              <a:gd name="T31" fmla="*/ 59 h 75"/>
              <a:gd name="T32" fmla="*/ 83 w 109"/>
              <a:gd name="T33" fmla="*/ 52 h 75"/>
              <a:gd name="T34" fmla="*/ 64 w 109"/>
              <a:gd name="T35" fmla="*/ 33 h 75"/>
              <a:gd name="T36" fmla="*/ 64 w 109"/>
              <a:gd name="T37" fmla="*/ 18 h 75"/>
              <a:gd name="T38" fmla="*/ 40 w 109"/>
              <a:gd name="T39" fmla="*/ 11 h 75"/>
              <a:gd name="T40" fmla="*/ 50 w 109"/>
              <a:gd name="T41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9" h="75">
                <a:moveTo>
                  <a:pt x="50" y="0"/>
                </a:moveTo>
                <a:lnTo>
                  <a:pt x="73" y="2"/>
                </a:lnTo>
                <a:lnTo>
                  <a:pt x="106" y="9"/>
                </a:lnTo>
                <a:lnTo>
                  <a:pt x="109" y="30"/>
                </a:lnTo>
                <a:lnTo>
                  <a:pt x="106" y="47"/>
                </a:lnTo>
                <a:lnTo>
                  <a:pt x="97" y="52"/>
                </a:lnTo>
                <a:lnTo>
                  <a:pt x="106" y="63"/>
                </a:lnTo>
                <a:lnTo>
                  <a:pt x="106" y="75"/>
                </a:lnTo>
                <a:lnTo>
                  <a:pt x="80" y="68"/>
                </a:lnTo>
                <a:lnTo>
                  <a:pt x="62" y="70"/>
                </a:lnTo>
                <a:lnTo>
                  <a:pt x="38" y="68"/>
                </a:lnTo>
                <a:lnTo>
                  <a:pt x="21" y="75"/>
                </a:lnTo>
                <a:lnTo>
                  <a:pt x="0" y="63"/>
                </a:lnTo>
                <a:lnTo>
                  <a:pt x="2" y="52"/>
                </a:lnTo>
                <a:lnTo>
                  <a:pt x="38" y="56"/>
                </a:lnTo>
                <a:lnTo>
                  <a:pt x="69" y="59"/>
                </a:lnTo>
                <a:lnTo>
                  <a:pt x="83" y="52"/>
                </a:lnTo>
                <a:lnTo>
                  <a:pt x="64" y="33"/>
                </a:lnTo>
                <a:lnTo>
                  <a:pt x="64" y="18"/>
                </a:lnTo>
                <a:lnTo>
                  <a:pt x="40" y="11"/>
                </a:lnTo>
                <a:lnTo>
                  <a:pt x="50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3" name="Freeform 518"/>
          <p:cNvSpPr/>
          <p:nvPr/>
        </p:nvSpPr>
        <p:spPr bwMode="auto">
          <a:xfrm>
            <a:off x="3556930" y="3332359"/>
            <a:ext cx="101628" cy="56684"/>
          </a:xfrm>
          <a:custGeom>
            <a:avLst/>
            <a:gdLst>
              <a:gd name="T0" fmla="*/ 0 w 251"/>
              <a:gd name="T1" fmla="*/ 88 h 140"/>
              <a:gd name="T2" fmla="*/ 12 w 251"/>
              <a:gd name="T3" fmla="*/ 57 h 140"/>
              <a:gd name="T4" fmla="*/ 5 w 251"/>
              <a:gd name="T5" fmla="*/ 45 h 140"/>
              <a:gd name="T6" fmla="*/ 26 w 251"/>
              <a:gd name="T7" fmla="*/ 45 h 140"/>
              <a:gd name="T8" fmla="*/ 29 w 251"/>
              <a:gd name="T9" fmla="*/ 26 h 140"/>
              <a:gd name="T10" fmla="*/ 50 w 251"/>
              <a:gd name="T11" fmla="*/ 38 h 140"/>
              <a:gd name="T12" fmla="*/ 64 w 251"/>
              <a:gd name="T13" fmla="*/ 43 h 140"/>
              <a:gd name="T14" fmla="*/ 95 w 251"/>
              <a:gd name="T15" fmla="*/ 38 h 140"/>
              <a:gd name="T16" fmla="*/ 99 w 251"/>
              <a:gd name="T17" fmla="*/ 28 h 140"/>
              <a:gd name="T18" fmla="*/ 114 w 251"/>
              <a:gd name="T19" fmla="*/ 26 h 140"/>
              <a:gd name="T20" fmla="*/ 133 w 251"/>
              <a:gd name="T21" fmla="*/ 19 h 140"/>
              <a:gd name="T22" fmla="*/ 137 w 251"/>
              <a:gd name="T23" fmla="*/ 21 h 140"/>
              <a:gd name="T24" fmla="*/ 156 w 251"/>
              <a:gd name="T25" fmla="*/ 17 h 140"/>
              <a:gd name="T26" fmla="*/ 163 w 251"/>
              <a:gd name="T27" fmla="*/ 5 h 140"/>
              <a:gd name="T28" fmla="*/ 177 w 251"/>
              <a:gd name="T29" fmla="*/ 0 h 140"/>
              <a:gd name="T30" fmla="*/ 218 w 251"/>
              <a:gd name="T31" fmla="*/ 17 h 140"/>
              <a:gd name="T32" fmla="*/ 227 w 251"/>
              <a:gd name="T33" fmla="*/ 12 h 140"/>
              <a:gd name="T34" fmla="*/ 248 w 251"/>
              <a:gd name="T35" fmla="*/ 24 h 140"/>
              <a:gd name="T36" fmla="*/ 251 w 251"/>
              <a:gd name="T37" fmla="*/ 38 h 140"/>
              <a:gd name="T38" fmla="*/ 227 w 251"/>
              <a:gd name="T39" fmla="*/ 47 h 140"/>
              <a:gd name="T40" fmla="*/ 208 w 251"/>
              <a:gd name="T41" fmla="*/ 80 h 140"/>
              <a:gd name="T42" fmla="*/ 184 w 251"/>
              <a:gd name="T43" fmla="*/ 114 h 140"/>
              <a:gd name="T44" fmla="*/ 154 w 251"/>
              <a:gd name="T45" fmla="*/ 123 h 140"/>
              <a:gd name="T46" fmla="*/ 130 w 251"/>
              <a:gd name="T47" fmla="*/ 121 h 140"/>
              <a:gd name="T48" fmla="*/ 102 w 251"/>
              <a:gd name="T49" fmla="*/ 132 h 140"/>
              <a:gd name="T50" fmla="*/ 85 w 251"/>
              <a:gd name="T51" fmla="*/ 140 h 140"/>
              <a:gd name="T52" fmla="*/ 55 w 251"/>
              <a:gd name="T53" fmla="*/ 132 h 140"/>
              <a:gd name="T54" fmla="*/ 26 w 251"/>
              <a:gd name="T55" fmla="*/ 111 h 140"/>
              <a:gd name="T56" fmla="*/ 14 w 251"/>
              <a:gd name="T57" fmla="*/ 104 h 140"/>
              <a:gd name="T58" fmla="*/ 5 w 251"/>
              <a:gd name="T59" fmla="*/ 88 h 140"/>
              <a:gd name="T60" fmla="*/ 0 w 251"/>
              <a:gd name="T61" fmla="*/ 8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1" h="140">
                <a:moveTo>
                  <a:pt x="0" y="88"/>
                </a:moveTo>
                <a:lnTo>
                  <a:pt x="12" y="57"/>
                </a:lnTo>
                <a:lnTo>
                  <a:pt x="5" y="45"/>
                </a:lnTo>
                <a:lnTo>
                  <a:pt x="26" y="45"/>
                </a:lnTo>
                <a:lnTo>
                  <a:pt x="29" y="26"/>
                </a:lnTo>
                <a:lnTo>
                  <a:pt x="50" y="38"/>
                </a:lnTo>
                <a:lnTo>
                  <a:pt x="64" y="43"/>
                </a:lnTo>
                <a:lnTo>
                  <a:pt x="95" y="38"/>
                </a:lnTo>
                <a:lnTo>
                  <a:pt x="99" y="28"/>
                </a:lnTo>
                <a:lnTo>
                  <a:pt x="114" y="26"/>
                </a:lnTo>
                <a:lnTo>
                  <a:pt x="133" y="19"/>
                </a:lnTo>
                <a:lnTo>
                  <a:pt x="137" y="21"/>
                </a:lnTo>
                <a:lnTo>
                  <a:pt x="156" y="17"/>
                </a:lnTo>
                <a:lnTo>
                  <a:pt x="163" y="5"/>
                </a:lnTo>
                <a:lnTo>
                  <a:pt x="177" y="0"/>
                </a:lnTo>
                <a:lnTo>
                  <a:pt x="218" y="17"/>
                </a:lnTo>
                <a:lnTo>
                  <a:pt x="227" y="12"/>
                </a:lnTo>
                <a:lnTo>
                  <a:pt x="248" y="24"/>
                </a:lnTo>
                <a:lnTo>
                  <a:pt x="251" y="38"/>
                </a:lnTo>
                <a:lnTo>
                  <a:pt x="227" y="47"/>
                </a:lnTo>
                <a:lnTo>
                  <a:pt x="208" y="80"/>
                </a:lnTo>
                <a:lnTo>
                  <a:pt x="184" y="114"/>
                </a:lnTo>
                <a:lnTo>
                  <a:pt x="154" y="123"/>
                </a:lnTo>
                <a:lnTo>
                  <a:pt x="130" y="121"/>
                </a:lnTo>
                <a:lnTo>
                  <a:pt x="102" y="132"/>
                </a:lnTo>
                <a:lnTo>
                  <a:pt x="85" y="140"/>
                </a:lnTo>
                <a:lnTo>
                  <a:pt x="55" y="132"/>
                </a:lnTo>
                <a:lnTo>
                  <a:pt x="26" y="111"/>
                </a:lnTo>
                <a:lnTo>
                  <a:pt x="14" y="104"/>
                </a:lnTo>
                <a:lnTo>
                  <a:pt x="5" y="88"/>
                </a:lnTo>
                <a:lnTo>
                  <a:pt x="0" y="8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4" name="Freeform 519"/>
          <p:cNvSpPr>
            <a:spLocks noEditPoints="1"/>
          </p:cNvSpPr>
          <p:nvPr/>
        </p:nvSpPr>
        <p:spPr bwMode="auto">
          <a:xfrm>
            <a:off x="4793871" y="4070069"/>
            <a:ext cx="715846" cy="246983"/>
          </a:xfrm>
          <a:custGeom>
            <a:avLst/>
            <a:gdLst>
              <a:gd name="T0" fmla="*/ 950 w 1768"/>
              <a:gd name="T1" fmla="*/ 572 h 610"/>
              <a:gd name="T2" fmla="*/ 1127 w 1768"/>
              <a:gd name="T3" fmla="*/ 603 h 610"/>
              <a:gd name="T4" fmla="*/ 1109 w 1768"/>
              <a:gd name="T5" fmla="*/ 570 h 610"/>
              <a:gd name="T6" fmla="*/ 1127 w 1768"/>
              <a:gd name="T7" fmla="*/ 603 h 610"/>
              <a:gd name="T8" fmla="*/ 922 w 1768"/>
              <a:gd name="T9" fmla="*/ 546 h 610"/>
              <a:gd name="T10" fmla="*/ 842 w 1768"/>
              <a:gd name="T11" fmla="*/ 537 h 610"/>
              <a:gd name="T12" fmla="*/ 1061 w 1768"/>
              <a:gd name="T13" fmla="*/ 544 h 610"/>
              <a:gd name="T14" fmla="*/ 983 w 1768"/>
              <a:gd name="T15" fmla="*/ 527 h 610"/>
              <a:gd name="T16" fmla="*/ 515 w 1768"/>
              <a:gd name="T17" fmla="*/ 473 h 610"/>
              <a:gd name="T18" fmla="*/ 683 w 1768"/>
              <a:gd name="T19" fmla="*/ 504 h 610"/>
              <a:gd name="T20" fmla="*/ 702 w 1768"/>
              <a:gd name="T21" fmla="*/ 532 h 610"/>
              <a:gd name="T22" fmla="*/ 546 w 1768"/>
              <a:gd name="T23" fmla="*/ 509 h 610"/>
              <a:gd name="T24" fmla="*/ 426 w 1768"/>
              <a:gd name="T25" fmla="*/ 478 h 610"/>
              <a:gd name="T26" fmla="*/ 494 w 1768"/>
              <a:gd name="T27" fmla="*/ 454 h 610"/>
              <a:gd name="T28" fmla="*/ 1505 w 1768"/>
              <a:gd name="T29" fmla="*/ 478 h 610"/>
              <a:gd name="T30" fmla="*/ 1524 w 1768"/>
              <a:gd name="T31" fmla="*/ 433 h 610"/>
              <a:gd name="T32" fmla="*/ 1194 w 1768"/>
              <a:gd name="T33" fmla="*/ 350 h 610"/>
              <a:gd name="T34" fmla="*/ 1359 w 1768"/>
              <a:gd name="T35" fmla="*/ 331 h 610"/>
              <a:gd name="T36" fmla="*/ 1288 w 1768"/>
              <a:gd name="T37" fmla="*/ 343 h 610"/>
              <a:gd name="T38" fmla="*/ 1359 w 1768"/>
              <a:gd name="T39" fmla="*/ 331 h 610"/>
              <a:gd name="T40" fmla="*/ 1586 w 1768"/>
              <a:gd name="T41" fmla="*/ 301 h 610"/>
              <a:gd name="T42" fmla="*/ 1725 w 1768"/>
              <a:gd name="T43" fmla="*/ 305 h 610"/>
              <a:gd name="T44" fmla="*/ 1735 w 1768"/>
              <a:gd name="T45" fmla="*/ 530 h 610"/>
              <a:gd name="T46" fmla="*/ 1652 w 1768"/>
              <a:gd name="T47" fmla="*/ 504 h 610"/>
              <a:gd name="T48" fmla="*/ 1574 w 1768"/>
              <a:gd name="T49" fmla="*/ 386 h 610"/>
              <a:gd name="T50" fmla="*/ 1456 w 1768"/>
              <a:gd name="T51" fmla="*/ 369 h 610"/>
              <a:gd name="T52" fmla="*/ 1461 w 1768"/>
              <a:gd name="T53" fmla="*/ 305 h 610"/>
              <a:gd name="T54" fmla="*/ 1413 w 1768"/>
              <a:gd name="T55" fmla="*/ 275 h 610"/>
              <a:gd name="T56" fmla="*/ 1435 w 1768"/>
              <a:gd name="T57" fmla="*/ 225 h 610"/>
              <a:gd name="T58" fmla="*/ 1127 w 1768"/>
              <a:gd name="T59" fmla="*/ 194 h 610"/>
              <a:gd name="T60" fmla="*/ 962 w 1768"/>
              <a:gd name="T61" fmla="*/ 204 h 610"/>
              <a:gd name="T62" fmla="*/ 1085 w 1768"/>
              <a:gd name="T63" fmla="*/ 234 h 610"/>
              <a:gd name="T64" fmla="*/ 1014 w 1768"/>
              <a:gd name="T65" fmla="*/ 284 h 610"/>
              <a:gd name="T66" fmla="*/ 1078 w 1768"/>
              <a:gd name="T67" fmla="*/ 416 h 610"/>
              <a:gd name="T68" fmla="*/ 1023 w 1768"/>
              <a:gd name="T69" fmla="*/ 397 h 610"/>
              <a:gd name="T70" fmla="*/ 993 w 1768"/>
              <a:gd name="T71" fmla="*/ 312 h 610"/>
              <a:gd name="T72" fmla="*/ 948 w 1768"/>
              <a:gd name="T73" fmla="*/ 431 h 610"/>
              <a:gd name="T74" fmla="*/ 920 w 1768"/>
              <a:gd name="T75" fmla="*/ 345 h 610"/>
              <a:gd name="T76" fmla="*/ 948 w 1768"/>
              <a:gd name="T77" fmla="*/ 206 h 610"/>
              <a:gd name="T78" fmla="*/ 1068 w 1768"/>
              <a:gd name="T79" fmla="*/ 178 h 610"/>
              <a:gd name="T80" fmla="*/ 1290 w 1768"/>
              <a:gd name="T81" fmla="*/ 168 h 610"/>
              <a:gd name="T82" fmla="*/ 1279 w 1768"/>
              <a:gd name="T83" fmla="*/ 241 h 610"/>
              <a:gd name="T84" fmla="*/ 1248 w 1768"/>
              <a:gd name="T85" fmla="*/ 142 h 610"/>
              <a:gd name="T86" fmla="*/ 1290 w 1768"/>
              <a:gd name="T87" fmla="*/ 168 h 610"/>
              <a:gd name="T88" fmla="*/ 858 w 1768"/>
              <a:gd name="T89" fmla="*/ 208 h 610"/>
              <a:gd name="T90" fmla="*/ 806 w 1768"/>
              <a:gd name="T91" fmla="*/ 367 h 610"/>
              <a:gd name="T92" fmla="*/ 714 w 1768"/>
              <a:gd name="T93" fmla="*/ 343 h 610"/>
              <a:gd name="T94" fmla="*/ 610 w 1768"/>
              <a:gd name="T95" fmla="*/ 329 h 610"/>
              <a:gd name="T96" fmla="*/ 534 w 1768"/>
              <a:gd name="T97" fmla="*/ 230 h 610"/>
              <a:gd name="T98" fmla="*/ 563 w 1768"/>
              <a:gd name="T99" fmla="*/ 161 h 610"/>
              <a:gd name="T100" fmla="*/ 662 w 1768"/>
              <a:gd name="T101" fmla="*/ 156 h 610"/>
              <a:gd name="T102" fmla="*/ 768 w 1768"/>
              <a:gd name="T103" fmla="*/ 102 h 610"/>
              <a:gd name="T104" fmla="*/ 875 w 1768"/>
              <a:gd name="T105" fmla="*/ 52 h 610"/>
              <a:gd name="T106" fmla="*/ 407 w 1768"/>
              <a:gd name="T107" fmla="*/ 435 h 610"/>
              <a:gd name="T108" fmla="*/ 265 w 1768"/>
              <a:gd name="T109" fmla="*/ 350 h 610"/>
              <a:gd name="T110" fmla="*/ 154 w 1768"/>
              <a:gd name="T111" fmla="*/ 204 h 610"/>
              <a:gd name="T112" fmla="*/ 74 w 1768"/>
              <a:gd name="T113" fmla="*/ 85 h 610"/>
              <a:gd name="T114" fmla="*/ 26 w 1768"/>
              <a:gd name="T115" fmla="*/ 3 h 610"/>
              <a:gd name="T116" fmla="*/ 170 w 1768"/>
              <a:gd name="T117" fmla="*/ 90 h 610"/>
              <a:gd name="T118" fmla="*/ 303 w 1768"/>
              <a:gd name="T119" fmla="*/ 189 h 610"/>
              <a:gd name="T120" fmla="*/ 352 w 1768"/>
              <a:gd name="T121" fmla="*/ 253 h 610"/>
              <a:gd name="T122" fmla="*/ 419 w 1768"/>
              <a:gd name="T123" fmla="*/ 32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8" h="610">
                <a:moveTo>
                  <a:pt x="983" y="605"/>
                </a:moveTo>
                <a:lnTo>
                  <a:pt x="967" y="608"/>
                </a:lnTo>
                <a:lnTo>
                  <a:pt x="915" y="579"/>
                </a:lnTo>
                <a:lnTo>
                  <a:pt x="950" y="572"/>
                </a:lnTo>
                <a:lnTo>
                  <a:pt x="971" y="584"/>
                </a:lnTo>
                <a:lnTo>
                  <a:pt x="986" y="596"/>
                </a:lnTo>
                <a:lnTo>
                  <a:pt x="983" y="605"/>
                </a:lnTo>
                <a:close/>
                <a:moveTo>
                  <a:pt x="1127" y="603"/>
                </a:moveTo>
                <a:lnTo>
                  <a:pt x="1094" y="610"/>
                </a:lnTo>
                <a:lnTo>
                  <a:pt x="1090" y="605"/>
                </a:lnTo>
                <a:lnTo>
                  <a:pt x="1092" y="594"/>
                </a:lnTo>
                <a:lnTo>
                  <a:pt x="1109" y="570"/>
                </a:lnTo>
                <a:lnTo>
                  <a:pt x="1146" y="553"/>
                </a:lnTo>
                <a:lnTo>
                  <a:pt x="1151" y="561"/>
                </a:lnTo>
                <a:lnTo>
                  <a:pt x="1151" y="572"/>
                </a:lnTo>
                <a:lnTo>
                  <a:pt x="1127" y="603"/>
                </a:lnTo>
                <a:close/>
                <a:moveTo>
                  <a:pt x="875" y="523"/>
                </a:moveTo>
                <a:lnTo>
                  <a:pt x="889" y="535"/>
                </a:lnTo>
                <a:lnTo>
                  <a:pt x="912" y="530"/>
                </a:lnTo>
                <a:lnTo>
                  <a:pt x="922" y="546"/>
                </a:lnTo>
                <a:lnTo>
                  <a:pt x="877" y="553"/>
                </a:lnTo>
                <a:lnTo>
                  <a:pt x="851" y="561"/>
                </a:lnTo>
                <a:lnTo>
                  <a:pt x="830" y="561"/>
                </a:lnTo>
                <a:lnTo>
                  <a:pt x="842" y="537"/>
                </a:lnTo>
                <a:lnTo>
                  <a:pt x="863" y="537"/>
                </a:lnTo>
                <a:lnTo>
                  <a:pt x="875" y="523"/>
                </a:lnTo>
                <a:close/>
                <a:moveTo>
                  <a:pt x="1068" y="523"/>
                </a:moveTo>
                <a:lnTo>
                  <a:pt x="1061" y="544"/>
                </a:lnTo>
                <a:lnTo>
                  <a:pt x="1005" y="556"/>
                </a:lnTo>
                <a:lnTo>
                  <a:pt x="953" y="551"/>
                </a:lnTo>
                <a:lnTo>
                  <a:pt x="953" y="537"/>
                </a:lnTo>
                <a:lnTo>
                  <a:pt x="983" y="527"/>
                </a:lnTo>
                <a:lnTo>
                  <a:pt x="1007" y="539"/>
                </a:lnTo>
                <a:lnTo>
                  <a:pt x="1033" y="537"/>
                </a:lnTo>
                <a:lnTo>
                  <a:pt x="1068" y="523"/>
                </a:lnTo>
                <a:close/>
                <a:moveTo>
                  <a:pt x="515" y="473"/>
                </a:moveTo>
                <a:lnTo>
                  <a:pt x="589" y="475"/>
                </a:lnTo>
                <a:lnTo>
                  <a:pt x="598" y="461"/>
                </a:lnTo>
                <a:lnTo>
                  <a:pt x="669" y="478"/>
                </a:lnTo>
                <a:lnTo>
                  <a:pt x="683" y="504"/>
                </a:lnTo>
                <a:lnTo>
                  <a:pt x="742" y="511"/>
                </a:lnTo>
                <a:lnTo>
                  <a:pt x="790" y="535"/>
                </a:lnTo>
                <a:lnTo>
                  <a:pt x="745" y="549"/>
                </a:lnTo>
                <a:lnTo>
                  <a:pt x="702" y="532"/>
                </a:lnTo>
                <a:lnTo>
                  <a:pt x="667" y="535"/>
                </a:lnTo>
                <a:lnTo>
                  <a:pt x="629" y="532"/>
                </a:lnTo>
                <a:lnTo>
                  <a:pt x="591" y="525"/>
                </a:lnTo>
                <a:lnTo>
                  <a:pt x="546" y="509"/>
                </a:lnTo>
                <a:lnTo>
                  <a:pt x="518" y="506"/>
                </a:lnTo>
                <a:lnTo>
                  <a:pt x="501" y="511"/>
                </a:lnTo>
                <a:lnTo>
                  <a:pt x="433" y="494"/>
                </a:lnTo>
                <a:lnTo>
                  <a:pt x="426" y="478"/>
                </a:lnTo>
                <a:lnTo>
                  <a:pt x="390" y="475"/>
                </a:lnTo>
                <a:lnTo>
                  <a:pt x="416" y="438"/>
                </a:lnTo>
                <a:lnTo>
                  <a:pt x="463" y="440"/>
                </a:lnTo>
                <a:lnTo>
                  <a:pt x="494" y="454"/>
                </a:lnTo>
                <a:lnTo>
                  <a:pt x="511" y="459"/>
                </a:lnTo>
                <a:lnTo>
                  <a:pt x="515" y="473"/>
                </a:lnTo>
                <a:close/>
                <a:moveTo>
                  <a:pt x="1524" y="449"/>
                </a:moveTo>
                <a:lnTo>
                  <a:pt x="1505" y="478"/>
                </a:lnTo>
                <a:lnTo>
                  <a:pt x="1501" y="447"/>
                </a:lnTo>
                <a:lnTo>
                  <a:pt x="1508" y="433"/>
                </a:lnTo>
                <a:lnTo>
                  <a:pt x="1515" y="421"/>
                </a:lnTo>
                <a:lnTo>
                  <a:pt x="1524" y="433"/>
                </a:lnTo>
                <a:lnTo>
                  <a:pt x="1524" y="449"/>
                </a:lnTo>
                <a:close/>
                <a:moveTo>
                  <a:pt x="1236" y="345"/>
                </a:moveTo>
                <a:lnTo>
                  <a:pt x="1222" y="357"/>
                </a:lnTo>
                <a:lnTo>
                  <a:pt x="1194" y="350"/>
                </a:lnTo>
                <a:lnTo>
                  <a:pt x="1187" y="334"/>
                </a:lnTo>
                <a:lnTo>
                  <a:pt x="1227" y="331"/>
                </a:lnTo>
                <a:lnTo>
                  <a:pt x="1236" y="345"/>
                </a:lnTo>
                <a:close/>
                <a:moveTo>
                  <a:pt x="1359" y="331"/>
                </a:moveTo>
                <a:lnTo>
                  <a:pt x="1373" y="360"/>
                </a:lnTo>
                <a:lnTo>
                  <a:pt x="1342" y="343"/>
                </a:lnTo>
                <a:lnTo>
                  <a:pt x="1309" y="341"/>
                </a:lnTo>
                <a:lnTo>
                  <a:pt x="1288" y="343"/>
                </a:lnTo>
                <a:lnTo>
                  <a:pt x="1260" y="341"/>
                </a:lnTo>
                <a:lnTo>
                  <a:pt x="1269" y="322"/>
                </a:lnTo>
                <a:lnTo>
                  <a:pt x="1316" y="319"/>
                </a:lnTo>
                <a:lnTo>
                  <a:pt x="1359" y="331"/>
                </a:lnTo>
                <a:close/>
                <a:moveTo>
                  <a:pt x="1501" y="256"/>
                </a:moveTo>
                <a:lnTo>
                  <a:pt x="1513" y="317"/>
                </a:lnTo>
                <a:lnTo>
                  <a:pt x="1553" y="341"/>
                </a:lnTo>
                <a:lnTo>
                  <a:pt x="1586" y="301"/>
                </a:lnTo>
                <a:lnTo>
                  <a:pt x="1628" y="277"/>
                </a:lnTo>
                <a:lnTo>
                  <a:pt x="1664" y="277"/>
                </a:lnTo>
                <a:lnTo>
                  <a:pt x="1697" y="291"/>
                </a:lnTo>
                <a:lnTo>
                  <a:pt x="1725" y="305"/>
                </a:lnTo>
                <a:lnTo>
                  <a:pt x="1768" y="312"/>
                </a:lnTo>
                <a:lnTo>
                  <a:pt x="1768" y="438"/>
                </a:lnTo>
                <a:lnTo>
                  <a:pt x="1768" y="563"/>
                </a:lnTo>
                <a:lnTo>
                  <a:pt x="1735" y="530"/>
                </a:lnTo>
                <a:lnTo>
                  <a:pt x="1695" y="523"/>
                </a:lnTo>
                <a:lnTo>
                  <a:pt x="1685" y="535"/>
                </a:lnTo>
                <a:lnTo>
                  <a:pt x="1635" y="535"/>
                </a:lnTo>
                <a:lnTo>
                  <a:pt x="1652" y="504"/>
                </a:lnTo>
                <a:lnTo>
                  <a:pt x="1676" y="492"/>
                </a:lnTo>
                <a:lnTo>
                  <a:pt x="1666" y="452"/>
                </a:lnTo>
                <a:lnTo>
                  <a:pt x="1647" y="419"/>
                </a:lnTo>
                <a:lnTo>
                  <a:pt x="1574" y="386"/>
                </a:lnTo>
                <a:lnTo>
                  <a:pt x="1541" y="383"/>
                </a:lnTo>
                <a:lnTo>
                  <a:pt x="1484" y="348"/>
                </a:lnTo>
                <a:lnTo>
                  <a:pt x="1472" y="367"/>
                </a:lnTo>
                <a:lnTo>
                  <a:pt x="1456" y="369"/>
                </a:lnTo>
                <a:lnTo>
                  <a:pt x="1449" y="355"/>
                </a:lnTo>
                <a:lnTo>
                  <a:pt x="1449" y="338"/>
                </a:lnTo>
                <a:lnTo>
                  <a:pt x="1418" y="319"/>
                </a:lnTo>
                <a:lnTo>
                  <a:pt x="1461" y="305"/>
                </a:lnTo>
                <a:lnTo>
                  <a:pt x="1487" y="308"/>
                </a:lnTo>
                <a:lnTo>
                  <a:pt x="1484" y="296"/>
                </a:lnTo>
                <a:lnTo>
                  <a:pt x="1428" y="296"/>
                </a:lnTo>
                <a:lnTo>
                  <a:pt x="1413" y="275"/>
                </a:lnTo>
                <a:lnTo>
                  <a:pt x="1378" y="267"/>
                </a:lnTo>
                <a:lnTo>
                  <a:pt x="1361" y="249"/>
                </a:lnTo>
                <a:lnTo>
                  <a:pt x="1413" y="239"/>
                </a:lnTo>
                <a:lnTo>
                  <a:pt x="1435" y="225"/>
                </a:lnTo>
                <a:lnTo>
                  <a:pt x="1496" y="241"/>
                </a:lnTo>
                <a:lnTo>
                  <a:pt x="1501" y="256"/>
                </a:lnTo>
                <a:close/>
                <a:moveTo>
                  <a:pt x="1158" y="156"/>
                </a:moveTo>
                <a:lnTo>
                  <a:pt x="1127" y="194"/>
                </a:lnTo>
                <a:lnTo>
                  <a:pt x="1097" y="204"/>
                </a:lnTo>
                <a:lnTo>
                  <a:pt x="1061" y="194"/>
                </a:lnTo>
                <a:lnTo>
                  <a:pt x="995" y="197"/>
                </a:lnTo>
                <a:lnTo>
                  <a:pt x="962" y="204"/>
                </a:lnTo>
                <a:lnTo>
                  <a:pt x="957" y="232"/>
                </a:lnTo>
                <a:lnTo>
                  <a:pt x="990" y="265"/>
                </a:lnTo>
                <a:lnTo>
                  <a:pt x="1012" y="249"/>
                </a:lnTo>
                <a:lnTo>
                  <a:pt x="1085" y="234"/>
                </a:lnTo>
                <a:lnTo>
                  <a:pt x="1080" y="253"/>
                </a:lnTo>
                <a:lnTo>
                  <a:pt x="1064" y="249"/>
                </a:lnTo>
                <a:lnTo>
                  <a:pt x="1047" y="270"/>
                </a:lnTo>
                <a:lnTo>
                  <a:pt x="1014" y="284"/>
                </a:lnTo>
                <a:lnTo>
                  <a:pt x="1049" y="334"/>
                </a:lnTo>
                <a:lnTo>
                  <a:pt x="1042" y="348"/>
                </a:lnTo>
                <a:lnTo>
                  <a:pt x="1078" y="390"/>
                </a:lnTo>
                <a:lnTo>
                  <a:pt x="1078" y="416"/>
                </a:lnTo>
                <a:lnTo>
                  <a:pt x="1057" y="428"/>
                </a:lnTo>
                <a:lnTo>
                  <a:pt x="1042" y="414"/>
                </a:lnTo>
                <a:lnTo>
                  <a:pt x="1061" y="383"/>
                </a:lnTo>
                <a:lnTo>
                  <a:pt x="1023" y="397"/>
                </a:lnTo>
                <a:lnTo>
                  <a:pt x="1012" y="388"/>
                </a:lnTo>
                <a:lnTo>
                  <a:pt x="1019" y="371"/>
                </a:lnTo>
                <a:lnTo>
                  <a:pt x="990" y="350"/>
                </a:lnTo>
                <a:lnTo>
                  <a:pt x="993" y="312"/>
                </a:lnTo>
                <a:lnTo>
                  <a:pt x="967" y="324"/>
                </a:lnTo>
                <a:lnTo>
                  <a:pt x="971" y="369"/>
                </a:lnTo>
                <a:lnTo>
                  <a:pt x="971" y="423"/>
                </a:lnTo>
                <a:lnTo>
                  <a:pt x="948" y="431"/>
                </a:lnTo>
                <a:lnTo>
                  <a:pt x="931" y="419"/>
                </a:lnTo>
                <a:lnTo>
                  <a:pt x="941" y="383"/>
                </a:lnTo>
                <a:lnTo>
                  <a:pt x="936" y="345"/>
                </a:lnTo>
                <a:lnTo>
                  <a:pt x="920" y="345"/>
                </a:lnTo>
                <a:lnTo>
                  <a:pt x="908" y="319"/>
                </a:lnTo>
                <a:lnTo>
                  <a:pt x="924" y="293"/>
                </a:lnTo>
                <a:lnTo>
                  <a:pt x="929" y="263"/>
                </a:lnTo>
                <a:lnTo>
                  <a:pt x="948" y="206"/>
                </a:lnTo>
                <a:lnTo>
                  <a:pt x="957" y="189"/>
                </a:lnTo>
                <a:lnTo>
                  <a:pt x="990" y="161"/>
                </a:lnTo>
                <a:lnTo>
                  <a:pt x="1019" y="173"/>
                </a:lnTo>
                <a:lnTo>
                  <a:pt x="1068" y="178"/>
                </a:lnTo>
                <a:lnTo>
                  <a:pt x="1113" y="175"/>
                </a:lnTo>
                <a:lnTo>
                  <a:pt x="1151" y="149"/>
                </a:lnTo>
                <a:lnTo>
                  <a:pt x="1158" y="156"/>
                </a:lnTo>
                <a:close/>
                <a:moveTo>
                  <a:pt x="1290" y="168"/>
                </a:moveTo>
                <a:lnTo>
                  <a:pt x="1288" y="201"/>
                </a:lnTo>
                <a:lnTo>
                  <a:pt x="1269" y="199"/>
                </a:lnTo>
                <a:lnTo>
                  <a:pt x="1262" y="220"/>
                </a:lnTo>
                <a:lnTo>
                  <a:pt x="1279" y="241"/>
                </a:lnTo>
                <a:lnTo>
                  <a:pt x="1269" y="246"/>
                </a:lnTo>
                <a:lnTo>
                  <a:pt x="1253" y="223"/>
                </a:lnTo>
                <a:lnTo>
                  <a:pt x="1241" y="173"/>
                </a:lnTo>
                <a:lnTo>
                  <a:pt x="1248" y="142"/>
                </a:lnTo>
                <a:lnTo>
                  <a:pt x="1262" y="128"/>
                </a:lnTo>
                <a:lnTo>
                  <a:pt x="1264" y="149"/>
                </a:lnTo>
                <a:lnTo>
                  <a:pt x="1288" y="152"/>
                </a:lnTo>
                <a:lnTo>
                  <a:pt x="1290" y="168"/>
                </a:lnTo>
                <a:close/>
                <a:moveTo>
                  <a:pt x="872" y="142"/>
                </a:moveTo>
                <a:lnTo>
                  <a:pt x="917" y="178"/>
                </a:lnTo>
                <a:lnTo>
                  <a:pt x="870" y="182"/>
                </a:lnTo>
                <a:lnTo>
                  <a:pt x="858" y="208"/>
                </a:lnTo>
                <a:lnTo>
                  <a:pt x="860" y="241"/>
                </a:lnTo>
                <a:lnTo>
                  <a:pt x="823" y="270"/>
                </a:lnTo>
                <a:lnTo>
                  <a:pt x="820" y="308"/>
                </a:lnTo>
                <a:lnTo>
                  <a:pt x="806" y="367"/>
                </a:lnTo>
                <a:lnTo>
                  <a:pt x="801" y="353"/>
                </a:lnTo>
                <a:lnTo>
                  <a:pt x="756" y="369"/>
                </a:lnTo>
                <a:lnTo>
                  <a:pt x="742" y="345"/>
                </a:lnTo>
                <a:lnTo>
                  <a:pt x="714" y="343"/>
                </a:lnTo>
                <a:lnTo>
                  <a:pt x="695" y="331"/>
                </a:lnTo>
                <a:lnTo>
                  <a:pt x="648" y="345"/>
                </a:lnTo>
                <a:lnTo>
                  <a:pt x="634" y="327"/>
                </a:lnTo>
                <a:lnTo>
                  <a:pt x="610" y="329"/>
                </a:lnTo>
                <a:lnTo>
                  <a:pt x="577" y="324"/>
                </a:lnTo>
                <a:lnTo>
                  <a:pt x="572" y="272"/>
                </a:lnTo>
                <a:lnTo>
                  <a:pt x="553" y="263"/>
                </a:lnTo>
                <a:lnTo>
                  <a:pt x="534" y="230"/>
                </a:lnTo>
                <a:lnTo>
                  <a:pt x="527" y="197"/>
                </a:lnTo>
                <a:lnTo>
                  <a:pt x="532" y="161"/>
                </a:lnTo>
                <a:lnTo>
                  <a:pt x="556" y="135"/>
                </a:lnTo>
                <a:lnTo>
                  <a:pt x="563" y="161"/>
                </a:lnTo>
                <a:lnTo>
                  <a:pt x="589" y="182"/>
                </a:lnTo>
                <a:lnTo>
                  <a:pt x="615" y="173"/>
                </a:lnTo>
                <a:lnTo>
                  <a:pt x="638" y="178"/>
                </a:lnTo>
                <a:lnTo>
                  <a:pt x="662" y="156"/>
                </a:lnTo>
                <a:lnTo>
                  <a:pt x="678" y="154"/>
                </a:lnTo>
                <a:lnTo>
                  <a:pt x="716" y="166"/>
                </a:lnTo>
                <a:lnTo>
                  <a:pt x="747" y="156"/>
                </a:lnTo>
                <a:lnTo>
                  <a:pt x="768" y="102"/>
                </a:lnTo>
                <a:lnTo>
                  <a:pt x="782" y="90"/>
                </a:lnTo>
                <a:lnTo>
                  <a:pt x="797" y="45"/>
                </a:lnTo>
                <a:lnTo>
                  <a:pt x="839" y="45"/>
                </a:lnTo>
                <a:lnTo>
                  <a:pt x="875" y="52"/>
                </a:lnTo>
                <a:lnTo>
                  <a:pt x="851" y="88"/>
                </a:lnTo>
                <a:lnTo>
                  <a:pt x="879" y="123"/>
                </a:lnTo>
                <a:lnTo>
                  <a:pt x="872" y="142"/>
                </a:lnTo>
                <a:close/>
                <a:moveTo>
                  <a:pt x="407" y="435"/>
                </a:moveTo>
                <a:lnTo>
                  <a:pt x="364" y="438"/>
                </a:lnTo>
                <a:lnTo>
                  <a:pt x="331" y="405"/>
                </a:lnTo>
                <a:lnTo>
                  <a:pt x="282" y="374"/>
                </a:lnTo>
                <a:lnTo>
                  <a:pt x="265" y="350"/>
                </a:lnTo>
                <a:lnTo>
                  <a:pt x="237" y="319"/>
                </a:lnTo>
                <a:lnTo>
                  <a:pt x="218" y="291"/>
                </a:lnTo>
                <a:lnTo>
                  <a:pt x="187" y="237"/>
                </a:lnTo>
                <a:lnTo>
                  <a:pt x="154" y="204"/>
                </a:lnTo>
                <a:lnTo>
                  <a:pt x="142" y="171"/>
                </a:lnTo>
                <a:lnTo>
                  <a:pt x="128" y="142"/>
                </a:lnTo>
                <a:lnTo>
                  <a:pt x="95" y="119"/>
                </a:lnTo>
                <a:lnTo>
                  <a:pt x="74" y="85"/>
                </a:lnTo>
                <a:lnTo>
                  <a:pt x="45" y="64"/>
                </a:lnTo>
                <a:lnTo>
                  <a:pt x="5" y="22"/>
                </a:lnTo>
                <a:lnTo>
                  <a:pt x="0" y="0"/>
                </a:lnTo>
                <a:lnTo>
                  <a:pt x="26" y="3"/>
                </a:lnTo>
                <a:lnTo>
                  <a:pt x="85" y="10"/>
                </a:lnTo>
                <a:lnTo>
                  <a:pt x="121" y="48"/>
                </a:lnTo>
                <a:lnTo>
                  <a:pt x="149" y="74"/>
                </a:lnTo>
                <a:lnTo>
                  <a:pt x="170" y="90"/>
                </a:lnTo>
                <a:lnTo>
                  <a:pt x="208" y="130"/>
                </a:lnTo>
                <a:lnTo>
                  <a:pt x="246" y="133"/>
                </a:lnTo>
                <a:lnTo>
                  <a:pt x="279" y="159"/>
                </a:lnTo>
                <a:lnTo>
                  <a:pt x="303" y="189"/>
                </a:lnTo>
                <a:lnTo>
                  <a:pt x="331" y="208"/>
                </a:lnTo>
                <a:lnTo>
                  <a:pt x="315" y="239"/>
                </a:lnTo>
                <a:lnTo>
                  <a:pt x="338" y="253"/>
                </a:lnTo>
                <a:lnTo>
                  <a:pt x="352" y="253"/>
                </a:lnTo>
                <a:lnTo>
                  <a:pt x="360" y="279"/>
                </a:lnTo>
                <a:lnTo>
                  <a:pt x="371" y="301"/>
                </a:lnTo>
                <a:lnTo>
                  <a:pt x="400" y="305"/>
                </a:lnTo>
                <a:lnTo>
                  <a:pt x="419" y="329"/>
                </a:lnTo>
                <a:lnTo>
                  <a:pt x="409" y="376"/>
                </a:lnTo>
                <a:lnTo>
                  <a:pt x="407" y="43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5" name="Freeform 520"/>
          <p:cNvSpPr/>
          <p:nvPr/>
        </p:nvSpPr>
        <p:spPr bwMode="auto">
          <a:xfrm>
            <a:off x="3146776" y="3197530"/>
            <a:ext cx="61948" cy="72475"/>
          </a:xfrm>
          <a:custGeom>
            <a:avLst/>
            <a:gdLst>
              <a:gd name="T0" fmla="*/ 146 w 153"/>
              <a:gd name="T1" fmla="*/ 66 h 179"/>
              <a:gd name="T2" fmla="*/ 153 w 153"/>
              <a:gd name="T3" fmla="*/ 104 h 179"/>
              <a:gd name="T4" fmla="*/ 125 w 153"/>
              <a:gd name="T5" fmla="*/ 151 h 179"/>
              <a:gd name="T6" fmla="*/ 56 w 153"/>
              <a:gd name="T7" fmla="*/ 179 h 179"/>
              <a:gd name="T8" fmla="*/ 0 w 153"/>
              <a:gd name="T9" fmla="*/ 172 h 179"/>
              <a:gd name="T10" fmla="*/ 33 w 153"/>
              <a:gd name="T11" fmla="*/ 118 h 179"/>
              <a:gd name="T12" fmla="*/ 11 w 153"/>
              <a:gd name="T13" fmla="*/ 66 h 179"/>
              <a:gd name="T14" fmla="*/ 63 w 153"/>
              <a:gd name="T15" fmla="*/ 23 h 179"/>
              <a:gd name="T16" fmla="*/ 94 w 153"/>
              <a:gd name="T17" fmla="*/ 0 h 179"/>
              <a:gd name="T18" fmla="*/ 101 w 153"/>
              <a:gd name="T19" fmla="*/ 28 h 179"/>
              <a:gd name="T20" fmla="*/ 94 w 153"/>
              <a:gd name="T21" fmla="*/ 57 h 179"/>
              <a:gd name="T22" fmla="*/ 118 w 153"/>
              <a:gd name="T23" fmla="*/ 54 h 179"/>
              <a:gd name="T24" fmla="*/ 146 w 153"/>
              <a:gd name="T25" fmla="*/ 6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3" h="179">
                <a:moveTo>
                  <a:pt x="146" y="66"/>
                </a:moveTo>
                <a:lnTo>
                  <a:pt x="153" y="104"/>
                </a:lnTo>
                <a:lnTo>
                  <a:pt x="125" y="151"/>
                </a:lnTo>
                <a:lnTo>
                  <a:pt x="56" y="179"/>
                </a:lnTo>
                <a:lnTo>
                  <a:pt x="0" y="172"/>
                </a:lnTo>
                <a:lnTo>
                  <a:pt x="33" y="118"/>
                </a:lnTo>
                <a:lnTo>
                  <a:pt x="11" y="66"/>
                </a:lnTo>
                <a:lnTo>
                  <a:pt x="63" y="23"/>
                </a:lnTo>
                <a:lnTo>
                  <a:pt x="94" y="0"/>
                </a:lnTo>
                <a:lnTo>
                  <a:pt x="101" y="28"/>
                </a:lnTo>
                <a:lnTo>
                  <a:pt x="94" y="57"/>
                </a:lnTo>
                <a:lnTo>
                  <a:pt x="118" y="54"/>
                </a:lnTo>
                <a:lnTo>
                  <a:pt x="146" y="6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6" name="Freeform 521"/>
          <p:cNvSpPr/>
          <p:nvPr/>
        </p:nvSpPr>
        <p:spPr bwMode="auto">
          <a:xfrm>
            <a:off x="3839139" y="3618616"/>
            <a:ext cx="25103" cy="65187"/>
          </a:xfrm>
          <a:custGeom>
            <a:avLst/>
            <a:gdLst>
              <a:gd name="T0" fmla="*/ 57 w 62"/>
              <a:gd name="T1" fmla="*/ 23 h 161"/>
              <a:gd name="T2" fmla="*/ 50 w 62"/>
              <a:gd name="T3" fmla="*/ 38 h 161"/>
              <a:gd name="T4" fmla="*/ 36 w 62"/>
              <a:gd name="T5" fmla="*/ 31 h 161"/>
              <a:gd name="T6" fmla="*/ 29 w 62"/>
              <a:gd name="T7" fmla="*/ 59 h 161"/>
              <a:gd name="T8" fmla="*/ 38 w 62"/>
              <a:gd name="T9" fmla="*/ 64 h 161"/>
              <a:gd name="T10" fmla="*/ 29 w 62"/>
              <a:gd name="T11" fmla="*/ 71 h 161"/>
              <a:gd name="T12" fmla="*/ 26 w 62"/>
              <a:gd name="T13" fmla="*/ 83 h 161"/>
              <a:gd name="T14" fmla="*/ 45 w 62"/>
              <a:gd name="T15" fmla="*/ 75 h 161"/>
              <a:gd name="T16" fmla="*/ 45 w 62"/>
              <a:gd name="T17" fmla="*/ 92 h 161"/>
              <a:gd name="T18" fmla="*/ 26 w 62"/>
              <a:gd name="T19" fmla="*/ 161 h 161"/>
              <a:gd name="T20" fmla="*/ 0 w 62"/>
              <a:gd name="T21" fmla="*/ 87 h 161"/>
              <a:gd name="T22" fmla="*/ 12 w 62"/>
              <a:gd name="T23" fmla="*/ 73 h 161"/>
              <a:gd name="T24" fmla="*/ 10 w 62"/>
              <a:gd name="T25" fmla="*/ 71 h 161"/>
              <a:gd name="T26" fmla="*/ 19 w 62"/>
              <a:gd name="T27" fmla="*/ 52 h 161"/>
              <a:gd name="T28" fmla="*/ 26 w 62"/>
              <a:gd name="T29" fmla="*/ 19 h 161"/>
              <a:gd name="T30" fmla="*/ 33 w 62"/>
              <a:gd name="T31" fmla="*/ 7 h 161"/>
              <a:gd name="T32" fmla="*/ 33 w 62"/>
              <a:gd name="T33" fmla="*/ 7 h 161"/>
              <a:gd name="T34" fmla="*/ 47 w 62"/>
              <a:gd name="T35" fmla="*/ 7 h 161"/>
              <a:gd name="T36" fmla="*/ 50 w 62"/>
              <a:gd name="T37" fmla="*/ 0 h 161"/>
              <a:gd name="T38" fmla="*/ 59 w 62"/>
              <a:gd name="T39" fmla="*/ 0 h 161"/>
              <a:gd name="T40" fmla="*/ 62 w 62"/>
              <a:gd name="T41" fmla="*/ 16 h 161"/>
              <a:gd name="T42" fmla="*/ 55 w 62"/>
              <a:gd name="T43" fmla="*/ 23 h 161"/>
              <a:gd name="T44" fmla="*/ 57 w 62"/>
              <a:gd name="T45" fmla="*/ 2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" h="161">
                <a:moveTo>
                  <a:pt x="57" y="23"/>
                </a:moveTo>
                <a:lnTo>
                  <a:pt x="50" y="38"/>
                </a:lnTo>
                <a:lnTo>
                  <a:pt x="36" y="31"/>
                </a:lnTo>
                <a:lnTo>
                  <a:pt x="29" y="59"/>
                </a:lnTo>
                <a:lnTo>
                  <a:pt x="38" y="64"/>
                </a:lnTo>
                <a:lnTo>
                  <a:pt x="29" y="71"/>
                </a:lnTo>
                <a:lnTo>
                  <a:pt x="26" y="83"/>
                </a:lnTo>
                <a:lnTo>
                  <a:pt x="45" y="75"/>
                </a:lnTo>
                <a:lnTo>
                  <a:pt x="45" y="92"/>
                </a:lnTo>
                <a:lnTo>
                  <a:pt x="26" y="161"/>
                </a:lnTo>
                <a:lnTo>
                  <a:pt x="0" y="87"/>
                </a:lnTo>
                <a:lnTo>
                  <a:pt x="12" y="73"/>
                </a:lnTo>
                <a:lnTo>
                  <a:pt x="10" y="71"/>
                </a:lnTo>
                <a:lnTo>
                  <a:pt x="19" y="52"/>
                </a:lnTo>
                <a:lnTo>
                  <a:pt x="26" y="19"/>
                </a:lnTo>
                <a:lnTo>
                  <a:pt x="33" y="7"/>
                </a:lnTo>
                <a:lnTo>
                  <a:pt x="33" y="7"/>
                </a:lnTo>
                <a:lnTo>
                  <a:pt x="47" y="7"/>
                </a:lnTo>
                <a:lnTo>
                  <a:pt x="50" y="0"/>
                </a:lnTo>
                <a:lnTo>
                  <a:pt x="59" y="0"/>
                </a:lnTo>
                <a:lnTo>
                  <a:pt x="62" y="16"/>
                </a:lnTo>
                <a:lnTo>
                  <a:pt x="55" y="23"/>
                </a:lnTo>
                <a:lnTo>
                  <a:pt x="57" y="2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7" name="Freeform 522"/>
          <p:cNvSpPr/>
          <p:nvPr/>
        </p:nvSpPr>
        <p:spPr bwMode="auto">
          <a:xfrm>
            <a:off x="4370355" y="3579342"/>
            <a:ext cx="457121" cy="452668"/>
          </a:xfrm>
          <a:custGeom>
            <a:avLst/>
            <a:gdLst>
              <a:gd name="T0" fmla="*/ 411 w 1129"/>
              <a:gd name="T1" fmla="*/ 87 h 1118"/>
              <a:gd name="T2" fmla="*/ 397 w 1129"/>
              <a:gd name="T3" fmla="*/ 125 h 1118"/>
              <a:gd name="T4" fmla="*/ 498 w 1129"/>
              <a:gd name="T5" fmla="*/ 229 h 1118"/>
              <a:gd name="T6" fmla="*/ 496 w 1129"/>
              <a:gd name="T7" fmla="*/ 302 h 1118"/>
              <a:gd name="T8" fmla="*/ 635 w 1129"/>
              <a:gd name="T9" fmla="*/ 352 h 1118"/>
              <a:gd name="T10" fmla="*/ 734 w 1129"/>
              <a:gd name="T11" fmla="*/ 385 h 1118"/>
              <a:gd name="T12" fmla="*/ 765 w 1129"/>
              <a:gd name="T13" fmla="*/ 343 h 1118"/>
              <a:gd name="T14" fmla="*/ 796 w 1129"/>
              <a:gd name="T15" fmla="*/ 347 h 1118"/>
              <a:gd name="T16" fmla="*/ 857 w 1129"/>
              <a:gd name="T17" fmla="*/ 366 h 1118"/>
              <a:gd name="T18" fmla="*/ 923 w 1129"/>
              <a:gd name="T19" fmla="*/ 343 h 1118"/>
              <a:gd name="T20" fmla="*/ 973 w 1129"/>
              <a:gd name="T21" fmla="*/ 293 h 1118"/>
              <a:gd name="T22" fmla="*/ 1079 w 1129"/>
              <a:gd name="T23" fmla="*/ 260 h 1118"/>
              <a:gd name="T24" fmla="*/ 1124 w 1129"/>
              <a:gd name="T25" fmla="*/ 310 h 1118"/>
              <a:gd name="T26" fmla="*/ 1117 w 1129"/>
              <a:gd name="T27" fmla="*/ 357 h 1118"/>
              <a:gd name="T28" fmla="*/ 1042 w 1129"/>
              <a:gd name="T29" fmla="*/ 402 h 1118"/>
              <a:gd name="T30" fmla="*/ 1001 w 1129"/>
              <a:gd name="T31" fmla="*/ 489 h 1118"/>
              <a:gd name="T32" fmla="*/ 961 w 1129"/>
              <a:gd name="T33" fmla="*/ 536 h 1118"/>
              <a:gd name="T34" fmla="*/ 926 w 1129"/>
              <a:gd name="T35" fmla="*/ 499 h 1118"/>
              <a:gd name="T36" fmla="*/ 886 w 1129"/>
              <a:gd name="T37" fmla="*/ 503 h 1118"/>
              <a:gd name="T38" fmla="*/ 933 w 1129"/>
              <a:gd name="T39" fmla="*/ 444 h 1118"/>
              <a:gd name="T40" fmla="*/ 838 w 1129"/>
              <a:gd name="T41" fmla="*/ 432 h 1118"/>
              <a:gd name="T42" fmla="*/ 786 w 1129"/>
              <a:gd name="T43" fmla="*/ 383 h 1118"/>
              <a:gd name="T44" fmla="*/ 777 w 1129"/>
              <a:gd name="T45" fmla="*/ 449 h 1118"/>
              <a:gd name="T46" fmla="*/ 784 w 1129"/>
              <a:gd name="T47" fmla="*/ 499 h 1118"/>
              <a:gd name="T48" fmla="*/ 798 w 1129"/>
              <a:gd name="T49" fmla="*/ 577 h 1118"/>
              <a:gd name="T50" fmla="*/ 727 w 1129"/>
              <a:gd name="T51" fmla="*/ 614 h 1118"/>
              <a:gd name="T52" fmla="*/ 607 w 1129"/>
              <a:gd name="T53" fmla="*/ 714 h 1118"/>
              <a:gd name="T54" fmla="*/ 541 w 1129"/>
              <a:gd name="T55" fmla="*/ 782 h 1118"/>
              <a:gd name="T56" fmla="*/ 467 w 1129"/>
              <a:gd name="T57" fmla="*/ 808 h 1118"/>
              <a:gd name="T58" fmla="*/ 467 w 1129"/>
              <a:gd name="T59" fmla="*/ 922 h 1118"/>
              <a:gd name="T60" fmla="*/ 430 w 1129"/>
              <a:gd name="T61" fmla="*/ 1026 h 1118"/>
              <a:gd name="T62" fmla="*/ 389 w 1129"/>
              <a:gd name="T63" fmla="*/ 1080 h 1118"/>
              <a:gd name="T64" fmla="*/ 323 w 1129"/>
              <a:gd name="T65" fmla="*/ 1080 h 1118"/>
              <a:gd name="T66" fmla="*/ 278 w 1129"/>
              <a:gd name="T67" fmla="*/ 969 h 1118"/>
              <a:gd name="T68" fmla="*/ 241 w 1129"/>
              <a:gd name="T69" fmla="*/ 858 h 1118"/>
              <a:gd name="T70" fmla="*/ 179 w 1129"/>
              <a:gd name="T71" fmla="*/ 676 h 1118"/>
              <a:gd name="T72" fmla="*/ 115 w 1129"/>
              <a:gd name="T73" fmla="*/ 614 h 1118"/>
              <a:gd name="T74" fmla="*/ 56 w 1129"/>
              <a:gd name="T75" fmla="*/ 546 h 1118"/>
              <a:gd name="T76" fmla="*/ 26 w 1129"/>
              <a:gd name="T77" fmla="*/ 470 h 1118"/>
              <a:gd name="T78" fmla="*/ 80 w 1129"/>
              <a:gd name="T79" fmla="*/ 414 h 1118"/>
              <a:gd name="T80" fmla="*/ 92 w 1129"/>
              <a:gd name="T81" fmla="*/ 319 h 1118"/>
              <a:gd name="T82" fmla="*/ 203 w 1129"/>
              <a:gd name="T83" fmla="*/ 236 h 1118"/>
              <a:gd name="T84" fmla="*/ 271 w 1129"/>
              <a:gd name="T85" fmla="*/ 139 h 1118"/>
              <a:gd name="T86" fmla="*/ 215 w 1129"/>
              <a:gd name="T87" fmla="*/ 52 h 1118"/>
              <a:gd name="T88" fmla="*/ 335 w 1129"/>
              <a:gd name="T89" fmla="*/ 38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29" h="1118">
                <a:moveTo>
                  <a:pt x="373" y="0"/>
                </a:moveTo>
                <a:lnTo>
                  <a:pt x="413" y="52"/>
                </a:lnTo>
                <a:lnTo>
                  <a:pt x="411" y="87"/>
                </a:lnTo>
                <a:lnTo>
                  <a:pt x="425" y="109"/>
                </a:lnTo>
                <a:lnTo>
                  <a:pt x="423" y="130"/>
                </a:lnTo>
                <a:lnTo>
                  <a:pt x="397" y="125"/>
                </a:lnTo>
                <a:lnTo>
                  <a:pt x="406" y="172"/>
                </a:lnTo>
                <a:lnTo>
                  <a:pt x="444" y="198"/>
                </a:lnTo>
                <a:lnTo>
                  <a:pt x="498" y="229"/>
                </a:lnTo>
                <a:lnTo>
                  <a:pt x="475" y="248"/>
                </a:lnTo>
                <a:lnTo>
                  <a:pt x="458" y="286"/>
                </a:lnTo>
                <a:lnTo>
                  <a:pt x="496" y="302"/>
                </a:lnTo>
                <a:lnTo>
                  <a:pt x="534" y="324"/>
                </a:lnTo>
                <a:lnTo>
                  <a:pt x="583" y="345"/>
                </a:lnTo>
                <a:lnTo>
                  <a:pt x="635" y="352"/>
                </a:lnTo>
                <a:lnTo>
                  <a:pt x="659" y="373"/>
                </a:lnTo>
                <a:lnTo>
                  <a:pt x="687" y="376"/>
                </a:lnTo>
                <a:lnTo>
                  <a:pt x="734" y="385"/>
                </a:lnTo>
                <a:lnTo>
                  <a:pt x="768" y="385"/>
                </a:lnTo>
                <a:lnTo>
                  <a:pt x="772" y="369"/>
                </a:lnTo>
                <a:lnTo>
                  <a:pt x="765" y="343"/>
                </a:lnTo>
                <a:lnTo>
                  <a:pt x="770" y="324"/>
                </a:lnTo>
                <a:lnTo>
                  <a:pt x="794" y="317"/>
                </a:lnTo>
                <a:lnTo>
                  <a:pt x="796" y="347"/>
                </a:lnTo>
                <a:lnTo>
                  <a:pt x="796" y="357"/>
                </a:lnTo>
                <a:lnTo>
                  <a:pt x="831" y="373"/>
                </a:lnTo>
                <a:lnTo>
                  <a:pt x="857" y="366"/>
                </a:lnTo>
                <a:lnTo>
                  <a:pt x="888" y="369"/>
                </a:lnTo>
                <a:lnTo>
                  <a:pt x="921" y="369"/>
                </a:lnTo>
                <a:lnTo>
                  <a:pt x="923" y="343"/>
                </a:lnTo>
                <a:lnTo>
                  <a:pt x="907" y="328"/>
                </a:lnTo>
                <a:lnTo>
                  <a:pt x="938" y="324"/>
                </a:lnTo>
                <a:lnTo>
                  <a:pt x="973" y="293"/>
                </a:lnTo>
                <a:lnTo>
                  <a:pt x="1018" y="267"/>
                </a:lnTo>
                <a:lnTo>
                  <a:pt x="1051" y="276"/>
                </a:lnTo>
                <a:lnTo>
                  <a:pt x="1079" y="260"/>
                </a:lnTo>
                <a:lnTo>
                  <a:pt x="1096" y="286"/>
                </a:lnTo>
                <a:lnTo>
                  <a:pt x="1084" y="302"/>
                </a:lnTo>
                <a:lnTo>
                  <a:pt x="1124" y="310"/>
                </a:lnTo>
                <a:lnTo>
                  <a:pt x="1129" y="324"/>
                </a:lnTo>
                <a:lnTo>
                  <a:pt x="1115" y="333"/>
                </a:lnTo>
                <a:lnTo>
                  <a:pt x="1117" y="357"/>
                </a:lnTo>
                <a:lnTo>
                  <a:pt x="1089" y="350"/>
                </a:lnTo>
                <a:lnTo>
                  <a:pt x="1039" y="378"/>
                </a:lnTo>
                <a:lnTo>
                  <a:pt x="1042" y="402"/>
                </a:lnTo>
                <a:lnTo>
                  <a:pt x="1020" y="437"/>
                </a:lnTo>
                <a:lnTo>
                  <a:pt x="1018" y="456"/>
                </a:lnTo>
                <a:lnTo>
                  <a:pt x="1001" y="489"/>
                </a:lnTo>
                <a:lnTo>
                  <a:pt x="971" y="480"/>
                </a:lnTo>
                <a:lnTo>
                  <a:pt x="968" y="522"/>
                </a:lnTo>
                <a:lnTo>
                  <a:pt x="961" y="536"/>
                </a:lnTo>
                <a:lnTo>
                  <a:pt x="964" y="553"/>
                </a:lnTo>
                <a:lnTo>
                  <a:pt x="945" y="562"/>
                </a:lnTo>
                <a:lnTo>
                  <a:pt x="926" y="499"/>
                </a:lnTo>
                <a:lnTo>
                  <a:pt x="914" y="499"/>
                </a:lnTo>
                <a:lnTo>
                  <a:pt x="907" y="525"/>
                </a:lnTo>
                <a:lnTo>
                  <a:pt x="886" y="503"/>
                </a:lnTo>
                <a:lnTo>
                  <a:pt x="897" y="482"/>
                </a:lnTo>
                <a:lnTo>
                  <a:pt x="916" y="480"/>
                </a:lnTo>
                <a:lnTo>
                  <a:pt x="933" y="444"/>
                </a:lnTo>
                <a:lnTo>
                  <a:pt x="912" y="437"/>
                </a:lnTo>
                <a:lnTo>
                  <a:pt x="876" y="437"/>
                </a:lnTo>
                <a:lnTo>
                  <a:pt x="838" y="432"/>
                </a:lnTo>
                <a:lnTo>
                  <a:pt x="836" y="404"/>
                </a:lnTo>
                <a:lnTo>
                  <a:pt x="817" y="402"/>
                </a:lnTo>
                <a:lnTo>
                  <a:pt x="786" y="383"/>
                </a:lnTo>
                <a:lnTo>
                  <a:pt x="772" y="411"/>
                </a:lnTo>
                <a:lnTo>
                  <a:pt x="801" y="432"/>
                </a:lnTo>
                <a:lnTo>
                  <a:pt x="777" y="449"/>
                </a:lnTo>
                <a:lnTo>
                  <a:pt x="768" y="463"/>
                </a:lnTo>
                <a:lnTo>
                  <a:pt x="791" y="475"/>
                </a:lnTo>
                <a:lnTo>
                  <a:pt x="784" y="499"/>
                </a:lnTo>
                <a:lnTo>
                  <a:pt x="798" y="529"/>
                </a:lnTo>
                <a:lnTo>
                  <a:pt x="805" y="562"/>
                </a:lnTo>
                <a:lnTo>
                  <a:pt x="798" y="577"/>
                </a:lnTo>
                <a:lnTo>
                  <a:pt x="772" y="577"/>
                </a:lnTo>
                <a:lnTo>
                  <a:pt x="725" y="586"/>
                </a:lnTo>
                <a:lnTo>
                  <a:pt x="727" y="614"/>
                </a:lnTo>
                <a:lnTo>
                  <a:pt x="706" y="638"/>
                </a:lnTo>
                <a:lnTo>
                  <a:pt x="652" y="666"/>
                </a:lnTo>
                <a:lnTo>
                  <a:pt x="607" y="714"/>
                </a:lnTo>
                <a:lnTo>
                  <a:pt x="579" y="737"/>
                </a:lnTo>
                <a:lnTo>
                  <a:pt x="541" y="763"/>
                </a:lnTo>
                <a:lnTo>
                  <a:pt x="541" y="782"/>
                </a:lnTo>
                <a:lnTo>
                  <a:pt x="522" y="792"/>
                </a:lnTo>
                <a:lnTo>
                  <a:pt x="486" y="806"/>
                </a:lnTo>
                <a:lnTo>
                  <a:pt x="467" y="808"/>
                </a:lnTo>
                <a:lnTo>
                  <a:pt x="456" y="839"/>
                </a:lnTo>
                <a:lnTo>
                  <a:pt x="465" y="889"/>
                </a:lnTo>
                <a:lnTo>
                  <a:pt x="467" y="922"/>
                </a:lnTo>
                <a:lnTo>
                  <a:pt x="451" y="960"/>
                </a:lnTo>
                <a:lnTo>
                  <a:pt x="451" y="1026"/>
                </a:lnTo>
                <a:lnTo>
                  <a:pt x="430" y="1026"/>
                </a:lnTo>
                <a:lnTo>
                  <a:pt x="413" y="1056"/>
                </a:lnTo>
                <a:lnTo>
                  <a:pt x="425" y="1068"/>
                </a:lnTo>
                <a:lnTo>
                  <a:pt x="389" y="1080"/>
                </a:lnTo>
                <a:lnTo>
                  <a:pt x="375" y="1106"/>
                </a:lnTo>
                <a:lnTo>
                  <a:pt x="361" y="1118"/>
                </a:lnTo>
                <a:lnTo>
                  <a:pt x="323" y="1080"/>
                </a:lnTo>
                <a:lnTo>
                  <a:pt x="307" y="1026"/>
                </a:lnTo>
                <a:lnTo>
                  <a:pt x="290" y="988"/>
                </a:lnTo>
                <a:lnTo>
                  <a:pt x="278" y="969"/>
                </a:lnTo>
                <a:lnTo>
                  <a:pt x="257" y="931"/>
                </a:lnTo>
                <a:lnTo>
                  <a:pt x="248" y="884"/>
                </a:lnTo>
                <a:lnTo>
                  <a:pt x="241" y="858"/>
                </a:lnTo>
                <a:lnTo>
                  <a:pt x="205" y="804"/>
                </a:lnTo>
                <a:lnTo>
                  <a:pt x="189" y="728"/>
                </a:lnTo>
                <a:lnTo>
                  <a:pt x="179" y="676"/>
                </a:lnTo>
                <a:lnTo>
                  <a:pt x="179" y="629"/>
                </a:lnTo>
                <a:lnTo>
                  <a:pt x="170" y="591"/>
                </a:lnTo>
                <a:lnTo>
                  <a:pt x="115" y="614"/>
                </a:lnTo>
                <a:lnTo>
                  <a:pt x="87" y="610"/>
                </a:lnTo>
                <a:lnTo>
                  <a:pt x="37" y="562"/>
                </a:lnTo>
                <a:lnTo>
                  <a:pt x="56" y="546"/>
                </a:lnTo>
                <a:lnTo>
                  <a:pt x="45" y="532"/>
                </a:lnTo>
                <a:lnTo>
                  <a:pt x="0" y="496"/>
                </a:lnTo>
                <a:lnTo>
                  <a:pt x="26" y="470"/>
                </a:lnTo>
                <a:lnTo>
                  <a:pt x="108" y="470"/>
                </a:lnTo>
                <a:lnTo>
                  <a:pt x="101" y="435"/>
                </a:lnTo>
                <a:lnTo>
                  <a:pt x="80" y="414"/>
                </a:lnTo>
                <a:lnTo>
                  <a:pt x="75" y="383"/>
                </a:lnTo>
                <a:lnTo>
                  <a:pt x="49" y="364"/>
                </a:lnTo>
                <a:lnTo>
                  <a:pt x="92" y="319"/>
                </a:lnTo>
                <a:lnTo>
                  <a:pt x="139" y="324"/>
                </a:lnTo>
                <a:lnTo>
                  <a:pt x="179" y="279"/>
                </a:lnTo>
                <a:lnTo>
                  <a:pt x="203" y="236"/>
                </a:lnTo>
                <a:lnTo>
                  <a:pt x="241" y="194"/>
                </a:lnTo>
                <a:lnTo>
                  <a:pt x="238" y="163"/>
                </a:lnTo>
                <a:lnTo>
                  <a:pt x="271" y="139"/>
                </a:lnTo>
                <a:lnTo>
                  <a:pt x="241" y="118"/>
                </a:lnTo>
                <a:lnTo>
                  <a:pt x="229" y="90"/>
                </a:lnTo>
                <a:lnTo>
                  <a:pt x="215" y="52"/>
                </a:lnTo>
                <a:lnTo>
                  <a:pt x="234" y="33"/>
                </a:lnTo>
                <a:lnTo>
                  <a:pt x="293" y="42"/>
                </a:lnTo>
                <a:lnTo>
                  <a:pt x="335" y="38"/>
                </a:lnTo>
                <a:lnTo>
                  <a:pt x="373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8" name="Freeform 523"/>
          <p:cNvSpPr/>
          <p:nvPr/>
        </p:nvSpPr>
        <p:spPr bwMode="auto">
          <a:xfrm>
            <a:off x="3909995" y="3545735"/>
            <a:ext cx="153049" cy="144546"/>
          </a:xfrm>
          <a:custGeom>
            <a:avLst/>
            <a:gdLst>
              <a:gd name="T0" fmla="*/ 255 w 378"/>
              <a:gd name="T1" fmla="*/ 62 h 357"/>
              <a:gd name="T2" fmla="*/ 281 w 378"/>
              <a:gd name="T3" fmla="*/ 76 h 357"/>
              <a:gd name="T4" fmla="*/ 284 w 378"/>
              <a:gd name="T5" fmla="*/ 99 h 357"/>
              <a:gd name="T6" fmla="*/ 265 w 378"/>
              <a:gd name="T7" fmla="*/ 116 h 357"/>
              <a:gd name="T8" fmla="*/ 255 w 378"/>
              <a:gd name="T9" fmla="*/ 149 h 357"/>
              <a:gd name="T10" fmla="*/ 284 w 378"/>
              <a:gd name="T11" fmla="*/ 192 h 357"/>
              <a:gd name="T12" fmla="*/ 331 w 378"/>
              <a:gd name="T13" fmla="*/ 213 h 357"/>
              <a:gd name="T14" fmla="*/ 350 w 378"/>
              <a:gd name="T15" fmla="*/ 246 h 357"/>
              <a:gd name="T16" fmla="*/ 345 w 378"/>
              <a:gd name="T17" fmla="*/ 277 h 357"/>
              <a:gd name="T18" fmla="*/ 357 w 378"/>
              <a:gd name="T19" fmla="*/ 277 h 357"/>
              <a:gd name="T20" fmla="*/ 357 w 378"/>
              <a:gd name="T21" fmla="*/ 300 h 357"/>
              <a:gd name="T22" fmla="*/ 378 w 378"/>
              <a:gd name="T23" fmla="*/ 322 h 357"/>
              <a:gd name="T24" fmla="*/ 355 w 378"/>
              <a:gd name="T25" fmla="*/ 319 h 357"/>
              <a:gd name="T26" fmla="*/ 329 w 378"/>
              <a:gd name="T27" fmla="*/ 317 h 357"/>
              <a:gd name="T28" fmla="*/ 300 w 378"/>
              <a:gd name="T29" fmla="*/ 357 h 357"/>
              <a:gd name="T30" fmla="*/ 229 w 378"/>
              <a:gd name="T31" fmla="*/ 352 h 357"/>
              <a:gd name="T32" fmla="*/ 121 w 378"/>
              <a:gd name="T33" fmla="*/ 270 h 357"/>
              <a:gd name="T34" fmla="*/ 62 w 378"/>
              <a:gd name="T35" fmla="*/ 239 h 357"/>
              <a:gd name="T36" fmla="*/ 17 w 378"/>
              <a:gd name="T37" fmla="*/ 227 h 357"/>
              <a:gd name="T38" fmla="*/ 0 w 378"/>
              <a:gd name="T39" fmla="*/ 175 h 357"/>
              <a:gd name="T40" fmla="*/ 85 w 378"/>
              <a:gd name="T41" fmla="*/ 130 h 357"/>
              <a:gd name="T42" fmla="*/ 99 w 378"/>
              <a:gd name="T43" fmla="*/ 78 h 357"/>
              <a:gd name="T44" fmla="*/ 97 w 378"/>
              <a:gd name="T45" fmla="*/ 45 h 357"/>
              <a:gd name="T46" fmla="*/ 118 w 378"/>
              <a:gd name="T47" fmla="*/ 33 h 357"/>
              <a:gd name="T48" fmla="*/ 137 w 378"/>
              <a:gd name="T49" fmla="*/ 7 h 357"/>
              <a:gd name="T50" fmla="*/ 154 w 378"/>
              <a:gd name="T51" fmla="*/ 0 h 357"/>
              <a:gd name="T52" fmla="*/ 199 w 378"/>
              <a:gd name="T53" fmla="*/ 5 h 357"/>
              <a:gd name="T54" fmla="*/ 213 w 378"/>
              <a:gd name="T55" fmla="*/ 17 h 357"/>
              <a:gd name="T56" fmla="*/ 232 w 378"/>
              <a:gd name="T57" fmla="*/ 10 h 357"/>
              <a:gd name="T58" fmla="*/ 255 w 378"/>
              <a:gd name="T59" fmla="*/ 6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78" h="357">
                <a:moveTo>
                  <a:pt x="255" y="62"/>
                </a:moveTo>
                <a:lnTo>
                  <a:pt x="281" y="76"/>
                </a:lnTo>
                <a:lnTo>
                  <a:pt x="284" y="99"/>
                </a:lnTo>
                <a:lnTo>
                  <a:pt x="265" y="116"/>
                </a:lnTo>
                <a:lnTo>
                  <a:pt x="255" y="149"/>
                </a:lnTo>
                <a:lnTo>
                  <a:pt x="284" y="192"/>
                </a:lnTo>
                <a:lnTo>
                  <a:pt x="331" y="213"/>
                </a:lnTo>
                <a:lnTo>
                  <a:pt x="350" y="246"/>
                </a:lnTo>
                <a:lnTo>
                  <a:pt x="345" y="277"/>
                </a:lnTo>
                <a:lnTo>
                  <a:pt x="357" y="277"/>
                </a:lnTo>
                <a:lnTo>
                  <a:pt x="357" y="300"/>
                </a:lnTo>
                <a:lnTo>
                  <a:pt x="378" y="322"/>
                </a:lnTo>
                <a:lnTo>
                  <a:pt x="355" y="319"/>
                </a:lnTo>
                <a:lnTo>
                  <a:pt x="329" y="317"/>
                </a:lnTo>
                <a:lnTo>
                  <a:pt x="300" y="357"/>
                </a:lnTo>
                <a:lnTo>
                  <a:pt x="229" y="352"/>
                </a:lnTo>
                <a:lnTo>
                  <a:pt x="121" y="270"/>
                </a:lnTo>
                <a:lnTo>
                  <a:pt x="62" y="239"/>
                </a:lnTo>
                <a:lnTo>
                  <a:pt x="17" y="227"/>
                </a:lnTo>
                <a:lnTo>
                  <a:pt x="0" y="175"/>
                </a:lnTo>
                <a:lnTo>
                  <a:pt x="85" y="130"/>
                </a:lnTo>
                <a:lnTo>
                  <a:pt x="99" y="78"/>
                </a:lnTo>
                <a:lnTo>
                  <a:pt x="97" y="45"/>
                </a:lnTo>
                <a:lnTo>
                  <a:pt x="118" y="33"/>
                </a:lnTo>
                <a:lnTo>
                  <a:pt x="137" y="7"/>
                </a:lnTo>
                <a:lnTo>
                  <a:pt x="154" y="0"/>
                </a:lnTo>
                <a:lnTo>
                  <a:pt x="199" y="5"/>
                </a:lnTo>
                <a:lnTo>
                  <a:pt x="213" y="17"/>
                </a:lnTo>
                <a:lnTo>
                  <a:pt x="232" y="10"/>
                </a:lnTo>
                <a:lnTo>
                  <a:pt x="255" y="6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59" name="Freeform 524"/>
          <p:cNvSpPr/>
          <p:nvPr/>
        </p:nvSpPr>
        <p:spPr bwMode="auto">
          <a:xfrm>
            <a:off x="3993402" y="3503627"/>
            <a:ext cx="300429" cy="253867"/>
          </a:xfrm>
          <a:custGeom>
            <a:avLst/>
            <a:gdLst>
              <a:gd name="T0" fmla="*/ 413 w 742"/>
              <a:gd name="T1" fmla="*/ 104 h 627"/>
              <a:gd name="T2" fmla="*/ 465 w 742"/>
              <a:gd name="T3" fmla="*/ 78 h 627"/>
              <a:gd name="T4" fmla="*/ 510 w 742"/>
              <a:gd name="T5" fmla="*/ 76 h 627"/>
              <a:gd name="T6" fmla="*/ 583 w 742"/>
              <a:gd name="T7" fmla="*/ 102 h 627"/>
              <a:gd name="T8" fmla="*/ 657 w 742"/>
              <a:gd name="T9" fmla="*/ 144 h 627"/>
              <a:gd name="T10" fmla="*/ 645 w 742"/>
              <a:gd name="T11" fmla="*/ 234 h 627"/>
              <a:gd name="T12" fmla="*/ 652 w 742"/>
              <a:gd name="T13" fmla="*/ 272 h 627"/>
              <a:gd name="T14" fmla="*/ 647 w 742"/>
              <a:gd name="T15" fmla="*/ 331 h 627"/>
              <a:gd name="T16" fmla="*/ 680 w 742"/>
              <a:gd name="T17" fmla="*/ 364 h 627"/>
              <a:gd name="T18" fmla="*/ 647 w 742"/>
              <a:gd name="T19" fmla="*/ 430 h 627"/>
              <a:gd name="T20" fmla="*/ 683 w 742"/>
              <a:gd name="T21" fmla="*/ 478 h 627"/>
              <a:gd name="T22" fmla="*/ 720 w 742"/>
              <a:gd name="T23" fmla="*/ 532 h 627"/>
              <a:gd name="T24" fmla="*/ 742 w 742"/>
              <a:gd name="T25" fmla="*/ 558 h 627"/>
              <a:gd name="T26" fmla="*/ 671 w 742"/>
              <a:gd name="T27" fmla="*/ 627 h 627"/>
              <a:gd name="T28" fmla="*/ 557 w 742"/>
              <a:gd name="T29" fmla="*/ 605 h 627"/>
              <a:gd name="T30" fmla="*/ 496 w 742"/>
              <a:gd name="T31" fmla="*/ 549 h 627"/>
              <a:gd name="T32" fmla="*/ 449 w 742"/>
              <a:gd name="T33" fmla="*/ 549 h 627"/>
              <a:gd name="T34" fmla="*/ 361 w 742"/>
              <a:gd name="T35" fmla="*/ 556 h 627"/>
              <a:gd name="T36" fmla="*/ 286 w 742"/>
              <a:gd name="T37" fmla="*/ 513 h 627"/>
              <a:gd name="T38" fmla="*/ 231 w 742"/>
              <a:gd name="T39" fmla="*/ 416 h 627"/>
              <a:gd name="T40" fmla="*/ 186 w 742"/>
              <a:gd name="T41" fmla="*/ 409 h 627"/>
              <a:gd name="T42" fmla="*/ 151 w 742"/>
              <a:gd name="T43" fmla="*/ 404 h 627"/>
              <a:gd name="T44" fmla="*/ 139 w 742"/>
              <a:gd name="T45" fmla="*/ 381 h 627"/>
              <a:gd name="T46" fmla="*/ 125 w 742"/>
              <a:gd name="T47" fmla="*/ 317 h 627"/>
              <a:gd name="T48" fmla="*/ 49 w 742"/>
              <a:gd name="T49" fmla="*/ 253 h 627"/>
              <a:gd name="T50" fmla="*/ 78 w 742"/>
              <a:gd name="T51" fmla="*/ 203 h 627"/>
              <a:gd name="T52" fmla="*/ 49 w 742"/>
              <a:gd name="T53" fmla="*/ 166 h 627"/>
              <a:gd name="T54" fmla="*/ 4 w 742"/>
              <a:gd name="T55" fmla="*/ 78 h 627"/>
              <a:gd name="T56" fmla="*/ 0 w 742"/>
              <a:gd name="T57" fmla="*/ 12 h 627"/>
              <a:gd name="T58" fmla="*/ 33 w 742"/>
              <a:gd name="T59" fmla="*/ 17 h 627"/>
              <a:gd name="T60" fmla="*/ 78 w 742"/>
              <a:gd name="T61" fmla="*/ 43 h 627"/>
              <a:gd name="T62" fmla="*/ 139 w 742"/>
              <a:gd name="T63" fmla="*/ 10 h 627"/>
              <a:gd name="T64" fmla="*/ 163 w 742"/>
              <a:gd name="T65" fmla="*/ 19 h 627"/>
              <a:gd name="T66" fmla="*/ 175 w 742"/>
              <a:gd name="T67" fmla="*/ 64 h 627"/>
              <a:gd name="T68" fmla="*/ 196 w 742"/>
              <a:gd name="T69" fmla="*/ 95 h 627"/>
              <a:gd name="T70" fmla="*/ 260 w 742"/>
              <a:gd name="T71" fmla="*/ 125 h 627"/>
              <a:gd name="T72" fmla="*/ 375 w 742"/>
              <a:gd name="T73" fmla="*/ 123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2" h="627">
                <a:moveTo>
                  <a:pt x="378" y="111"/>
                </a:moveTo>
                <a:lnTo>
                  <a:pt x="413" y="104"/>
                </a:lnTo>
                <a:lnTo>
                  <a:pt x="439" y="78"/>
                </a:lnTo>
                <a:lnTo>
                  <a:pt x="465" y="78"/>
                </a:lnTo>
                <a:lnTo>
                  <a:pt x="484" y="71"/>
                </a:lnTo>
                <a:lnTo>
                  <a:pt x="510" y="76"/>
                </a:lnTo>
                <a:lnTo>
                  <a:pt x="553" y="97"/>
                </a:lnTo>
                <a:lnTo>
                  <a:pt x="583" y="102"/>
                </a:lnTo>
                <a:lnTo>
                  <a:pt x="628" y="142"/>
                </a:lnTo>
                <a:lnTo>
                  <a:pt x="657" y="144"/>
                </a:lnTo>
                <a:lnTo>
                  <a:pt x="661" y="180"/>
                </a:lnTo>
                <a:lnTo>
                  <a:pt x="645" y="234"/>
                </a:lnTo>
                <a:lnTo>
                  <a:pt x="635" y="265"/>
                </a:lnTo>
                <a:lnTo>
                  <a:pt x="652" y="272"/>
                </a:lnTo>
                <a:lnTo>
                  <a:pt x="635" y="296"/>
                </a:lnTo>
                <a:lnTo>
                  <a:pt x="647" y="331"/>
                </a:lnTo>
                <a:lnTo>
                  <a:pt x="649" y="357"/>
                </a:lnTo>
                <a:lnTo>
                  <a:pt x="680" y="364"/>
                </a:lnTo>
                <a:lnTo>
                  <a:pt x="683" y="393"/>
                </a:lnTo>
                <a:lnTo>
                  <a:pt x="647" y="430"/>
                </a:lnTo>
                <a:lnTo>
                  <a:pt x="666" y="452"/>
                </a:lnTo>
                <a:lnTo>
                  <a:pt x="683" y="478"/>
                </a:lnTo>
                <a:lnTo>
                  <a:pt x="718" y="497"/>
                </a:lnTo>
                <a:lnTo>
                  <a:pt x="720" y="532"/>
                </a:lnTo>
                <a:lnTo>
                  <a:pt x="739" y="539"/>
                </a:lnTo>
                <a:lnTo>
                  <a:pt x="742" y="558"/>
                </a:lnTo>
                <a:lnTo>
                  <a:pt x="687" y="579"/>
                </a:lnTo>
                <a:lnTo>
                  <a:pt x="671" y="627"/>
                </a:lnTo>
                <a:lnTo>
                  <a:pt x="600" y="615"/>
                </a:lnTo>
                <a:lnTo>
                  <a:pt x="557" y="605"/>
                </a:lnTo>
                <a:lnTo>
                  <a:pt x="512" y="601"/>
                </a:lnTo>
                <a:lnTo>
                  <a:pt x="496" y="549"/>
                </a:lnTo>
                <a:lnTo>
                  <a:pt x="479" y="541"/>
                </a:lnTo>
                <a:lnTo>
                  <a:pt x="449" y="549"/>
                </a:lnTo>
                <a:lnTo>
                  <a:pt x="408" y="570"/>
                </a:lnTo>
                <a:lnTo>
                  <a:pt x="361" y="556"/>
                </a:lnTo>
                <a:lnTo>
                  <a:pt x="323" y="525"/>
                </a:lnTo>
                <a:lnTo>
                  <a:pt x="286" y="513"/>
                </a:lnTo>
                <a:lnTo>
                  <a:pt x="260" y="473"/>
                </a:lnTo>
                <a:lnTo>
                  <a:pt x="231" y="416"/>
                </a:lnTo>
                <a:lnTo>
                  <a:pt x="210" y="423"/>
                </a:lnTo>
                <a:lnTo>
                  <a:pt x="186" y="409"/>
                </a:lnTo>
                <a:lnTo>
                  <a:pt x="172" y="426"/>
                </a:lnTo>
                <a:lnTo>
                  <a:pt x="151" y="404"/>
                </a:lnTo>
                <a:lnTo>
                  <a:pt x="151" y="381"/>
                </a:lnTo>
                <a:lnTo>
                  <a:pt x="139" y="381"/>
                </a:lnTo>
                <a:lnTo>
                  <a:pt x="144" y="350"/>
                </a:lnTo>
                <a:lnTo>
                  <a:pt x="125" y="317"/>
                </a:lnTo>
                <a:lnTo>
                  <a:pt x="78" y="296"/>
                </a:lnTo>
                <a:lnTo>
                  <a:pt x="49" y="253"/>
                </a:lnTo>
                <a:lnTo>
                  <a:pt x="59" y="220"/>
                </a:lnTo>
                <a:lnTo>
                  <a:pt x="78" y="203"/>
                </a:lnTo>
                <a:lnTo>
                  <a:pt x="75" y="180"/>
                </a:lnTo>
                <a:lnTo>
                  <a:pt x="49" y="166"/>
                </a:lnTo>
                <a:lnTo>
                  <a:pt x="26" y="114"/>
                </a:lnTo>
                <a:lnTo>
                  <a:pt x="4" y="78"/>
                </a:lnTo>
                <a:lnTo>
                  <a:pt x="11" y="64"/>
                </a:lnTo>
                <a:lnTo>
                  <a:pt x="0" y="12"/>
                </a:lnTo>
                <a:lnTo>
                  <a:pt x="26" y="0"/>
                </a:lnTo>
                <a:lnTo>
                  <a:pt x="33" y="17"/>
                </a:lnTo>
                <a:lnTo>
                  <a:pt x="52" y="38"/>
                </a:lnTo>
                <a:lnTo>
                  <a:pt x="78" y="43"/>
                </a:lnTo>
                <a:lnTo>
                  <a:pt x="92" y="43"/>
                </a:lnTo>
                <a:lnTo>
                  <a:pt x="139" y="10"/>
                </a:lnTo>
                <a:lnTo>
                  <a:pt x="153" y="5"/>
                </a:lnTo>
                <a:lnTo>
                  <a:pt x="163" y="19"/>
                </a:lnTo>
                <a:lnTo>
                  <a:pt x="151" y="40"/>
                </a:lnTo>
                <a:lnTo>
                  <a:pt x="175" y="64"/>
                </a:lnTo>
                <a:lnTo>
                  <a:pt x="184" y="62"/>
                </a:lnTo>
                <a:lnTo>
                  <a:pt x="196" y="95"/>
                </a:lnTo>
                <a:lnTo>
                  <a:pt x="234" y="104"/>
                </a:lnTo>
                <a:lnTo>
                  <a:pt x="260" y="125"/>
                </a:lnTo>
                <a:lnTo>
                  <a:pt x="314" y="135"/>
                </a:lnTo>
                <a:lnTo>
                  <a:pt x="375" y="123"/>
                </a:lnTo>
                <a:lnTo>
                  <a:pt x="378" y="11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0" name="Freeform 525"/>
          <p:cNvSpPr/>
          <p:nvPr/>
        </p:nvSpPr>
        <p:spPr bwMode="auto">
          <a:xfrm>
            <a:off x="2922871" y="2926658"/>
            <a:ext cx="167220" cy="76525"/>
          </a:xfrm>
          <a:custGeom>
            <a:avLst/>
            <a:gdLst>
              <a:gd name="T0" fmla="*/ 378 w 413"/>
              <a:gd name="T1" fmla="*/ 5 h 189"/>
              <a:gd name="T2" fmla="*/ 371 w 413"/>
              <a:gd name="T3" fmla="*/ 45 h 189"/>
              <a:gd name="T4" fmla="*/ 413 w 413"/>
              <a:gd name="T5" fmla="*/ 87 h 189"/>
              <a:gd name="T6" fmla="*/ 364 w 413"/>
              <a:gd name="T7" fmla="*/ 137 h 189"/>
              <a:gd name="T8" fmla="*/ 252 w 413"/>
              <a:gd name="T9" fmla="*/ 177 h 189"/>
              <a:gd name="T10" fmla="*/ 217 w 413"/>
              <a:gd name="T11" fmla="*/ 189 h 189"/>
              <a:gd name="T12" fmla="*/ 167 w 413"/>
              <a:gd name="T13" fmla="*/ 180 h 189"/>
              <a:gd name="T14" fmla="*/ 59 w 413"/>
              <a:gd name="T15" fmla="*/ 161 h 189"/>
              <a:gd name="T16" fmla="*/ 97 w 413"/>
              <a:gd name="T17" fmla="*/ 135 h 189"/>
              <a:gd name="T18" fmla="*/ 14 w 413"/>
              <a:gd name="T19" fmla="*/ 104 h 189"/>
              <a:gd name="T20" fmla="*/ 82 w 413"/>
              <a:gd name="T21" fmla="*/ 92 h 189"/>
              <a:gd name="T22" fmla="*/ 80 w 413"/>
              <a:gd name="T23" fmla="*/ 73 h 189"/>
              <a:gd name="T24" fmla="*/ 0 w 413"/>
              <a:gd name="T25" fmla="*/ 57 h 189"/>
              <a:gd name="T26" fmla="*/ 26 w 413"/>
              <a:gd name="T27" fmla="*/ 16 h 189"/>
              <a:gd name="T28" fmla="*/ 85 w 413"/>
              <a:gd name="T29" fmla="*/ 7 h 189"/>
              <a:gd name="T30" fmla="*/ 144 w 413"/>
              <a:gd name="T31" fmla="*/ 50 h 189"/>
              <a:gd name="T32" fmla="*/ 203 w 413"/>
              <a:gd name="T33" fmla="*/ 16 h 189"/>
              <a:gd name="T34" fmla="*/ 252 w 413"/>
              <a:gd name="T35" fmla="*/ 33 h 189"/>
              <a:gd name="T36" fmla="*/ 314 w 413"/>
              <a:gd name="T37" fmla="*/ 0 h 189"/>
              <a:gd name="T38" fmla="*/ 378 w 413"/>
              <a:gd name="T39" fmla="*/ 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3" h="189">
                <a:moveTo>
                  <a:pt x="378" y="5"/>
                </a:moveTo>
                <a:lnTo>
                  <a:pt x="371" y="45"/>
                </a:lnTo>
                <a:lnTo>
                  <a:pt x="413" y="87"/>
                </a:lnTo>
                <a:lnTo>
                  <a:pt x="364" y="137"/>
                </a:lnTo>
                <a:lnTo>
                  <a:pt x="252" y="177"/>
                </a:lnTo>
                <a:lnTo>
                  <a:pt x="217" y="189"/>
                </a:lnTo>
                <a:lnTo>
                  <a:pt x="167" y="180"/>
                </a:lnTo>
                <a:lnTo>
                  <a:pt x="59" y="161"/>
                </a:lnTo>
                <a:lnTo>
                  <a:pt x="97" y="135"/>
                </a:lnTo>
                <a:lnTo>
                  <a:pt x="14" y="104"/>
                </a:lnTo>
                <a:lnTo>
                  <a:pt x="82" y="92"/>
                </a:lnTo>
                <a:lnTo>
                  <a:pt x="80" y="73"/>
                </a:lnTo>
                <a:lnTo>
                  <a:pt x="0" y="57"/>
                </a:lnTo>
                <a:lnTo>
                  <a:pt x="26" y="16"/>
                </a:lnTo>
                <a:lnTo>
                  <a:pt x="85" y="7"/>
                </a:lnTo>
                <a:lnTo>
                  <a:pt x="144" y="50"/>
                </a:lnTo>
                <a:lnTo>
                  <a:pt x="203" y="16"/>
                </a:lnTo>
                <a:lnTo>
                  <a:pt x="252" y="33"/>
                </a:lnTo>
                <a:lnTo>
                  <a:pt x="314" y="0"/>
                </a:lnTo>
                <a:lnTo>
                  <a:pt x="378" y="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1" name="Freeform 526"/>
          <p:cNvSpPr>
            <a:spLocks noEditPoints="1"/>
          </p:cNvSpPr>
          <p:nvPr/>
        </p:nvSpPr>
        <p:spPr bwMode="auto">
          <a:xfrm>
            <a:off x="3408741" y="3363130"/>
            <a:ext cx="183820" cy="195967"/>
          </a:xfrm>
          <a:custGeom>
            <a:avLst/>
            <a:gdLst>
              <a:gd name="T0" fmla="*/ 326 w 454"/>
              <a:gd name="T1" fmla="*/ 449 h 484"/>
              <a:gd name="T2" fmla="*/ 324 w 454"/>
              <a:gd name="T3" fmla="*/ 484 h 484"/>
              <a:gd name="T4" fmla="*/ 274 w 454"/>
              <a:gd name="T5" fmla="*/ 463 h 484"/>
              <a:gd name="T6" fmla="*/ 224 w 454"/>
              <a:gd name="T7" fmla="*/ 418 h 484"/>
              <a:gd name="T8" fmla="*/ 309 w 454"/>
              <a:gd name="T9" fmla="*/ 416 h 484"/>
              <a:gd name="T10" fmla="*/ 94 w 454"/>
              <a:gd name="T11" fmla="*/ 279 h 484"/>
              <a:gd name="T12" fmla="*/ 113 w 454"/>
              <a:gd name="T13" fmla="*/ 371 h 484"/>
              <a:gd name="T14" fmla="*/ 80 w 454"/>
              <a:gd name="T15" fmla="*/ 383 h 484"/>
              <a:gd name="T16" fmla="*/ 64 w 454"/>
              <a:gd name="T17" fmla="*/ 316 h 484"/>
              <a:gd name="T18" fmla="*/ 76 w 454"/>
              <a:gd name="T19" fmla="*/ 293 h 484"/>
              <a:gd name="T20" fmla="*/ 217 w 454"/>
              <a:gd name="T21" fmla="*/ 16 h 484"/>
              <a:gd name="T22" fmla="*/ 269 w 454"/>
              <a:gd name="T23" fmla="*/ 52 h 484"/>
              <a:gd name="T24" fmla="*/ 248 w 454"/>
              <a:gd name="T25" fmla="*/ 66 h 484"/>
              <a:gd name="T26" fmla="*/ 217 w 454"/>
              <a:gd name="T27" fmla="*/ 106 h 484"/>
              <a:gd name="T28" fmla="*/ 227 w 454"/>
              <a:gd name="T29" fmla="*/ 144 h 484"/>
              <a:gd name="T30" fmla="*/ 281 w 454"/>
              <a:gd name="T31" fmla="*/ 205 h 484"/>
              <a:gd name="T32" fmla="*/ 354 w 454"/>
              <a:gd name="T33" fmla="*/ 243 h 484"/>
              <a:gd name="T34" fmla="*/ 354 w 454"/>
              <a:gd name="T35" fmla="*/ 262 h 484"/>
              <a:gd name="T36" fmla="*/ 416 w 454"/>
              <a:gd name="T37" fmla="*/ 293 h 484"/>
              <a:gd name="T38" fmla="*/ 454 w 454"/>
              <a:gd name="T39" fmla="*/ 326 h 484"/>
              <a:gd name="T40" fmla="*/ 425 w 454"/>
              <a:gd name="T41" fmla="*/ 321 h 484"/>
              <a:gd name="T42" fmla="*/ 376 w 454"/>
              <a:gd name="T43" fmla="*/ 342 h 484"/>
              <a:gd name="T44" fmla="*/ 399 w 454"/>
              <a:gd name="T45" fmla="*/ 383 h 484"/>
              <a:gd name="T46" fmla="*/ 361 w 454"/>
              <a:gd name="T47" fmla="*/ 425 h 484"/>
              <a:gd name="T48" fmla="*/ 345 w 454"/>
              <a:gd name="T49" fmla="*/ 413 h 484"/>
              <a:gd name="T50" fmla="*/ 361 w 454"/>
              <a:gd name="T51" fmla="*/ 380 h 484"/>
              <a:gd name="T52" fmla="*/ 335 w 454"/>
              <a:gd name="T53" fmla="*/ 331 h 484"/>
              <a:gd name="T54" fmla="*/ 307 w 454"/>
              <a:gd name="T55" fmla="*/ 307 h 484"/>
              <a:gd name="T56" fmla="*/ 267 w 454"/>
              <a:gd name="T57" fmla="*/ 279 h 484"/>
              <a:gd name="T58" fmla="*/ 208 w 454"/>
              <a:gd name="T59" fmla="*/ 255 h 484"/>
              <a:gd name="T60" fmla="*/ 146 w 454"/>
              <a:gd name="T61" fmla="*/ 198 h 484"/>
              <a:gd name="T62" fmla="*/ 113 w 454"/>
              <a:gd name="T63" fmla="*/ 146 h 484"/>
              <a:gd name="T64" fmla="*/ 66 w 454"/>
              <a:gd name="T65" fmla="*/ 137 h 484"/>
              <a:gd name="T66" fmla="*/ 26 w 454"/>
              <a:gd name="T67" fmla="*/ 163 h 484"/>
              <a:gd name="T68" fmla="*/ 9 w 454"/>
              <a:gd name="T69" fmla="*/ 137 h 484"/>
              <a:gd name="T70" fmla="*/ 14 w 454"/>
              <a:gd name="T71" fmla="*/ 85 h 484"/>
              <a:gd name="T72" fmla="*/ 5 w 454"/>
              <a:gd name="T73" fmla="*/ 54 h 484"/>
              <a:gd name="T74" fmla="*/ 40 w 454"/>
              <a:gd name="T75" fmla="*/ 61 h 484"/>
              <a:gd name="T76" fmla="*/ 68 w 454"/>
              <a:gd name="T77" fmla="*/ 54 h 484"/>
              <a:gd name="T78" fmla="*/ 94 w 454"/>
              <a:gd name="T79" fmla="*/ 33 h 484"/>
              <a:gd name="T80" fmla="*/ 139 w 454"/>
              <a:gd name="T81" fmla="*/ 30 h 484"/>
              <a:gd name="T82" fmla="*/ 165 w 454"/>
              <a:gd name="T83" fmla="*/ 16 h 484"/>
              <a:gd name="T84" fmla="*/ 208 w 454"/>
              <a:gd name="T85" fmla="*/ 0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4" h="484">
                <a:moveTo>
                  <a:pt x="338" y="413"/>
                </a:moveTo>
                <a:lnTo>
                  <a:pt x="326" y="449"/>
                </a:lnTo>
                <a:lnTo>
                  <a:pt x="331" y="463"/>
                </a:lnTo>
                <a:lnTo>
                  <a:pt x="324" y="484"/>
                </a:lnTo>
                <a:lnTo>
                  <a:pt x="293" y="468"/>
                </a:lnTo>
                <a:lnTo>
                  <a:pt x="274" y="463"/>
                </a:lnTo>
                <a:lnTo>
                  <a:pt x="220" y="439"/>
                </a:lnTo>
                <a:lnTo>
                  <a:pt x="224" y="418"/>
                </a:lnTo>
                <a:lnTo>
                  <a:pt x="269" y="420"/>
                </a:lnTo>
                <a:lnTo>
                  <a:pt x="309" y="416"/>
                </a:lnTo>
                <a:lnTo>
                  <a:pt x="338" y="413"/>
                </a:lnTo>
                <a:close/>
                <a:moveTo>
                  <a:pt x="94" y="279"/>
                </a:moveTo>
                <a:lnTo>
                  <a:pt x="118" y="309"/>
                </a:lnTo>
                <a:lnTo>
                  <a:pt x="113" y="371"/>
                </a:lnTo>
                <a:lnTo>
                  <a:pt x="94" y="368"/>
                </a:lnTo>
                <a:lnTo>
                  <a:pt x="80" y="383"/>
                </a:lnTo>
                <a:lnTo>
                  <a:pt x="66" y="371"/>
                </a:lnTo>
                <a:lnTo>
                  <a:pt x="64" y="316"/>
                </a:lnTo>
                <a:lnTo>
                  <a:pt x="54" y="290"/>
                </a:lnTo>
                <a:lnTo>
                  <a:pt x="76" y="293"/>
                </a:lnTo>
                <a:lnTo>
                  <a:pt x="94" y="279"/>
                </a:lnTo>
                <a:close/>
                <a:moveTo>
                  <a:pt x="217" y="16"/>
                </a:moveTo>
                <a:lnTo>
                  <a:pt x="272" y="28"/>
                </a:lnTo>
                <a:lnTo>
                  <a:pt x="269" y="52"/>
                </a:lnTo>
                <a:lnTo>
                  <a:pt x="279" y="73"/>
                </a:lnTo>
                <a:lnTo>
                  <a:pt x="248" y="66"/>
                </a:lnTo>
                <a:lnTo>
                  <a:pt x="215" y="82"/>
                </a:lnTo>
                <a:lnTo>
                  <a:pt x="217" y="106"/>
                </a:lnTo>
                <a:lnTo>
                  <a:pt x="213" y="120"/>
                </a:lnTo>
                <a:lnTo>
                  <a:pt x="227" y="144"/>
                </a:lnTo>
                <a:lnTo>
                  <a:pt x="262" y="168"/>
                </a:lnTo>
                <a:lnTo>
                  <a:pt x="281" y="205"/>
                </a:lnTo>
                <a:lnTo>
                  <a:pt x="324" y="243"/>
                </a:lnTo>
                <a:lnTo>
                  <a:pt x="354" y="243"/>
                </a:lnTo>
                <a:lnTo>
                  <a:pt x="364" y="255"/>
                </a:lnTo>
                <a:lnTo>
                  <a:pt x="354" y="262"/>
                </a:lnTo>
                <a:lnTo>
                  <a:pt x="387" y="279"/>
                </a:lnTo>
                <a:lnTo>
                  <a:pt x="416" y="293"/>
                </a:lnTo>
                <a:lnTo>
                  <a:pt x="449" y="316"/>
                </a:lnTo>
                <a:lnTo>
                  <a:pt x="454" y="326"/>
                </a:lnTo>
                <a:lnTo>
                  <a:pt x="447" y="342"/>
                </a:lnTo>
                <a:lnTo>
                  <a:pt x="425" y="321"/>
                </a:lnTo>
                <a:lnTo>
                  <a:pt x="390" y="314"/>
                </a:lnTo>
                <a:lnTo>
                  <a:pt x="376" y="342"/>
                </a:lnTo>
                <a:lnTo>
                  <a:pt x="402" y="359"/>
                </a:lnTo>
                <a:lnTo>
                  <a:pt x="399" y="383"/>
                </a:lnTo>
                <a:lnTo>
                  <a:pt x="383" y="385"/>
                </a:lnTo>
                <a:lnTo>
                  <a:pt x="361" y="425"/>
                </a:lnTo>
                <a:lnTo>
                  <a:pt x="345" y="428"/>
                </a:lnTo>
                <a:lnTo>
                  <a:pt x="345" y="413"/>
                </a:lnTo>
                <a:lnTo>
                  <a:pt x="354" y="390"/>
                </a:lnTo>
                <a:lnTo>
                  <a:pt x="361" y="380"/>
                </a:lnTo>
                <a:lnTo>
                  <a:pt x="347" y="354"/>
                </a:lnTo>
                <a:lnTo>
                  <a:pt x="335" y="331"/>
                </a:lnTo>
                <a:lnTo>
                  <a:pt x="319" y="326"/>
                </a:lnTo>
                <a:lnTo>
                  <a:pt x="307" y="307"/>
                </a:lnTo>
                <a:lnTo>
                  <a:pt x="283" y="298"/>
                </a:lnTo>
                <a:lnTo>
                  <a:pt x="267" y="279"/>
                </a:lnTo>
                <a:lnTo>
                  <a:pt x="236" y="276"/>
                </a:lnTo>
                <a:lnTo>
                  <a:pt x="208" y="255"/>
                </a:lnTo>
                <a:lnTo>
                  <a:pt x="172" y="227"/>
                </a:lnTo>
                <a:lnTo>
                  <a:pt x="146" y="198"/>
                </a:lnTo>
                <a:lnTo>
                  <a:pt x="135" y="153"/>
                </a:lnTo>
                <a:lnTo>
                  <a:pt x="113" y="146"/>
                </a:lnTo>
                <a:lnTo>
                  <a:pt x="83" y="132"/>
                </a:lnTo>
                <a:lnTo>
                  <a:pt x="66" y="137"/>
                </a:lnTo>
                <a:lnTo>
                  <a:pt x="42" y="160"/>
                </a:lnTo>
                <a:lnTo>
                  <a:pt x="26" y="163"/>
                </a:lnTo>
                <a:lnTo>
                  <a:pt x="31" y="142"/>
                </a:lnTo>
                <a:lnTo>
                  <a:pt x="9" y="137"/>
                </a:lnTo>
                <a:lnTo>
                  <a:pt x="0" y="99"/>
                </a:lnTo>
                <a:lnTo>
                  <a:pt x="14" y="85"/>
                </a:lnTo>
                <a:lnTo>
                  <a:pt x="2" y="68"/>
                </a:lnTo>
                <a:lnTo>
                  <a:pt x="5" y="54"/>
                </a:lnTo>
                <a:lnTo>
                  <a:pt x="21" y="64"/>
                </a:lnTo>
                <a:lnTo>
                  <a:pt x="40" y="61"/>
                </a:lnTo>
                <a:lnTo>
                  <a:pt x="61" y="45"/>
                </a:lnTo>
                <a:lnTo>
                  <a:pt x="68" y="54"/>
                </a:lnTo>
                <a:lnTo>
                  <a:pt x="85" y="52"/>
                </a:lnTo>
                <a:lnTo>
                  <a:pt x="94" y="33"/>
                </a:lnTo>
                <a:lnTo>
                  <a:pt x="123" y="38"/>
                </a:lnTo>
                <a:lnTo>
                  <a:pt x="139" y="30"/>
                </a:lnTo>
                <a:lnTo>
                  <a:pt x="144" y="9"/>
                </a:lnTo>
                <a:lnTo>
                  <a:pt x="165" y="16"/>
                </a:lnTo>
                <a:lnTo>
                  <a:pt x="170" y="7"/>
                </a:lnTo>
                <a:lnTo>
                  <a:pt x="208" y="0"/>
                </a:lnTo>
                <a:lnTo>
                  <a:pt x="217" y="1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2" name="Freeform 527"/>
          <p:cNvSpPr/>
          <p:nvPr/>
        </p:nvSpPr>
        <p:spPr bwMode="auto">
          <a:xfrm>
            <a:off x="2077055" y="3864385"/>
            <a:ext cx="33606" cy="13361"/>
          </a:xfrm>
          <a:custGeom>
            <a:avLst/>
            <a:gdLst>
              <a:gd name="T0" fmla="*/ 31 w 83"/>
              <a:gd name="T1" fmla="*/ 3 h 33"/>
              <a:gd name="T2" fmla="*/ 57 w 83"/>
              <a:gd name="T3" fmla="*/ 5 h 33"/>
              <a:gd name="T4" fmla="*/ 78 w 83"/>
              <a:gd name="T5" fmla="*/ 14 h 33"/>
              <a:gd name="T6" fmla="*/ 83 w 83"/>
              <a:gd name="T7" fmla="*/ 26 h 33"/>
              <a:gd name="T8" fmla="*/ 57 w 83"/>
              <a:gd name="T9" fmla="*/ 26 h 33"/>
              <a:gd name="T10" fmla="*/ 45 w 83"/>
              <a:gd name="T11" fmla="*/ 33 h 33"/>
              <a:gd name="T12" fmla="*/ 24 w 83"/>
              <a:gd name="T13" fmla="*/ 26 h 33"/>
              <a:gd name="T14" fmla="*/ 0 w 83"/>
              <a:gd name="T15" fmla="*/ 12 h 33"/>
              <a:gd name="T16" fmla="*/ 5 w 83"/>
              <a:gd name="T17" fmla="*/ 3 h 33"/>
              <a:gd name="T18" fmla="*/ 21 w 83"/>
              <a:gd name="T19" fmla="*/ 0 h 33"/>
              <a:gd name="T20" fmla="*/ 31 w 83"/>
              <a:gd name="T21" fmla="*/ 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33">
                <a:moveTo>
                  <a:pt x="31" y="3"/>
                </a:moveTo>
                <a:lnTo>
                  <a:pt x="57" y="5"/>
                </a:lnTo>
                <a:lnTo>
                  <a:pt x="78" y="14"/>
                </a:lnTo>
                <a:lnTo>
                  <a:pt x="83" y="26"/>
                </a:lnTo>
                <a:lnTo>
                  <a:pt x="57" y="26"/>
                </a:lnTo>
                <a:lnTo>
                  <a:pt x="45" y="33"/>
                </a:lnTo>
                <a:lnTo>
                  <a:pt x="24" y="26"/>
                </a:lnTo>
                <a:lnTo>
                  <a:pt x="0" y="12"/>
                </a:lnTo>
                <a:lnTo>
                  <a:pt x="5" y="3"/>
                </a:lnTo>
                <a:lnTo>
                  <a:pt x="21" y="0"/>
                </a:lnTo>
                <a:lnTo>
                  <a:pt x="31" y="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3" name="Freeform 528"/>
          <p:cNvSpPr/>
          <p:nvPr/>
        </p:nvSpPr>
        <p:spPr bwMode="auto">
          <a:xfrm>
            <a:off x="3849666" y="3616592"/>
            <a:ext cx="67212" cy="71666"/>
          </a:xfrm>
          <a:custGeom>
            <a:avLst/>
            <a:gdLst>
              <a:gd name="T0" fmla="*/ 24 w 166"/>
              <a:gd name="T1" fmla="*/ 43 h 177"/>
              <a:gd name="T2" fmla="*/ 31 w 166"/>
              <a:gd name="T3" fmla="*/ 28 h 177"/>
              <a:gd name="T4" fmla="*/ 73 w 166"/>
              <a:gd name="T5" fmla="*/ 45 h 177"/>
              <a:gd name="T6" fmla="*/ 149 w 166"/>
              <a:gd name="T7" fmla="*/ 0 h 177"/>
              <a:gd name="T8" fmla="*/ 166 w 166"/>
              <a:gd name="T9" fmla="*/ 52 h 177"/>
              <a:gd name="T10" fmla="*/ 159 w 166"/>
              <a:gd name="T11" fmla="*/ 59 h 177"/>
              <a:gd name="T12" fmla="*/ 81 w 166"/>
              <a:gd name="T13" fmla="*/ 80 h 177"/>
              <a:gd name="T14" fmla="*/ 118 w 166"/>
              <a:gd name="T15" fmla="*/ 123 h 177"/>
              <a:gd name="T16" fmla="*/ 107 w 166"/>
              <a:gd name="T17" fmla="*/ 130 h 177"/>
              <a:gd name="T18" fmla="*/ 99 w 166"/>
              <a:gd name="T19" fmla="*/ 144 h 177"/>
              <a:gd name="T20" fmla="*/ 69 w 166"/>
              <a:gd name="T21" fmla="*/ 149 h 177"/>
              <a:gd name="T22" fmla="*/ 62 w 166"/>
              <a:gd name="T23" fmla="*/ 166 h 177"/>
              <a:gd name="T24" fmla="*/ 43 w 166"/>
              <a:gd name="T25" fmla="*/ 177 h 177"/>
              <a:gd name="T26" fmla="*/ 0 w 166"/>
              <a:gd name="T27" fmla="*/ 170 h 177"/>
              <a:gd name="T28" fmla="*/ 0 w 166"/>
              <a:gd name="T29" fmla="*/ 166 h 177"/>
              <a:gd name="T30" fmla="*/ 19 w 166"/>
              <a:gd name="T31" fmla="*/ 97 h 177"/>
              <a:gd name="T32" fmla="*/ 19 w 166"/>
              <a:gd name="T33" fmla="*/ 80 h 177"/>
              <a:gd name="T34" fmla="*/ 24 w 166"/>
              <a:gd name="T35" fmla="*/ 69 h 177"/>
              <a:gd name="T36" fmla="*/ 24 w 166"/>
              <a:gd name="T37" fmla="*/ 4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" h="177">
                <a:moveTo>
                  <a:pt x="24" y="43"/>
                </a:moveTo>
                <a:lnTo>
                  <a:pt x="31" y="28"/>
                </a:lnTo>
                <a:lnTo>
                  <a:pt x="73" y="45"/>
                </a:lnTo>
                <a:lnTo>
                  <a:pt x="149" y="0"/>
                </a:lnTo>
                <a:lnTo>
                  <a:pt x="166" y="52"/>
                </a:lnTo>
                <a:lnTo>
                  <a:pt x="159" y="59"/>
                </a:lnTo>
                <a:lnTo>
                  <a:pt x="81" y="80"/>
                </a:lnTo>
                <a:lnTo>
                  <a:pt x="118" y="123"/>
                </a:lnTo>
                <a:lnTo>
                  <a:pt x="107" y="130"/>
                </a:lnTo>
                <a:lnTo>
                  <a:pt x="99" y="144"/>
                </a:lnTo>
                <a:lnTo>
                  <a:pt x="69" y="149"/>
                </a:lnTo>
                <a:lnTo>
                  <a:pt x="62" y="166"/>
                </a:lnTo>
                <a:lnTo>
                  <a:pt x="43" y="177"/>
                </a:lnTo>
                <a:lnTo>
                  <a:pt x="0" y="170"/>
                </a:lnTo>
                <a:lnTo>
                  <a:pt x="0" y="166"/>
                </a:lnTo>
                <a:lnTo>
                  <a:pt x="19" y="97"/>
                </a:lnTo>
                <a:lnTo>
                  <a:pt x="19" y="80"/>
                </a:lnTo>
                <a:lnTo>
                  <a:pt x="24" y="69"/>
                </a:lnTo>
                <a:lnTo>
                  <a:pt x="24" y="4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4" name="Freeform 529"/>
          <p:cNvSpPr>
            <a:spLocks noEditPoints="1"/>
          </p:cNvSpPr>
          <p:nvPr/>
        </p:nvSpPr>
        <p:spPr bwMode="auto">
          <a:xfrm>
            <a:off x="5327922" y="3393497"/>
            <a:ext cx="252651" cy="263179"/>
          </a:xfrm>
          <a:custGeom>
            <a:avLst/>
            <a:gdLst>
              <a:gd name="T0" fmla="*/ 208 w 624"/>
              <a:gd name="T1" fmla="*/ 532 h 650"/>
              <a:gd name="T2" fmla="*/ 170 w 624"/>
              <a:gd name="T3" fmla="*/ 544 h 650"/>
              <a:gd name="T4" fmla="*/ 139 w 624"/>
              <a:gd name="T5" fmla="*/ 579 h 650"/>
              <a:gd name="T6" fmla="*/ 113 w 624"/>
              <a:gd name="T7" fmla="*/ 546 h 650"/>
              <a:gd name="T8" fmla="*/ 158 w 624"/>
              <a:gd name="T9" fmla="*/ 527 h 650"/>
              <a:gd name="T10" fmla="*/ 203 w 624"/>
              <a:gd name="T11" fmla="*/ 518 h 650"/>
              <a:gd name="T12" fmla="*/ 432 w 624"/>
              <a:gd name="T13" fmla="*/ 421 h 650"/>
              <a:gd name="T14" fmla="*/ 418 w 624"/>
              <a:gd name="T15" fmla="*/ 475 h 650"/>
              <a:gd name="T16" fmla="*/ 302 w 624"/>
              <a:gd name="T17" fmla="*/ 499 h 650"/>
              <a:gd name="T18" fmla="*/ 220 w 624"/>
              <a:gd name="T19" fmla="*/ 530 h 650"/>
              <a:gd name="T20" fmla="*/ 151 w 624"/>
              <a:gd name="T21" fmla="*/ 509 h 650"/>
              <a:gd name="T22" fmla="*/ 61 w 624"/>
              <a:gd name="T23" fmla="*/ 530 h 650"/>
              <a:gd name="T24" fmla="*/ 73 w 624"/>
              <a:gd name="T25" fmla="*/ 634 h 650"/>
              <a:gd name="T26" fmla="*/ 31 w 624"/>
              <a:gd name="T27" fmla="*/ 634 h 650"/>
              <a:gd name="T28" fmla="*/ 16 w 624"/>
              <a:gd name="T29" fmla="*/ 584 h 650"/>
              <a:gd name="T30" fmla="*/ 35 w 624"/>
              <a:gd name="T31" fmla="*/ 542 h 650"/>
              <a:gd name="T32" fmla="*/ 97 w 624"/>
              <a:gd name="T33" fmla="*/ 492 h 650"/>
              <a:gd name="T34" fmla="*/ 201 w 624"/>
              <a:gd name="T35" fmla="*/ 449 h 650"/>
              <a:gd name="T36" fmla="*/ 283 w 624"/>
              <a:gd name="T37" fmla="*/ 379 h 650"/>
              <a:gd name="T38" fmla="*/ 366 w 624"/>
              <a:gd name="T39" fmla="*/ 357 h 650"/>
              <a:gd name="T40" fmla="*/ 411 w 624"/>
              <a:gd name="T41" fmla="*/ 284 h 650"/>
              <a:gd name="T42" fmla="*/ 420 w 624"/>
              <a:gd name="T43" fmla="*/ 204 h 650"/>
              <a:gd name="T44" fmla="*/ 482 w 624"/>
              <a:gd name="T45" fmla="*/ 258 h 650"/>
              <a:gd name="T46" fmla="*/ 446 w 624"/>
              <a:gd name="T47" fmla="*/ 341 h 650"/>
              <a:gd name="T48" fmla="*/ 560 w 624"/>
              <a:gd name="T49" fmla="*/ 64 h 650"/>
              <a:gd name="T50" fmla="*/ 614 w 624"/>
              <a:gd name="T51" fmla="*/ 55 h 650"/>
              <a:gd name="T52" fmla="*/ 567 w 624"/>
              <a:gd name="T53" fmla="*/ 121 h 650"/>
              <a:gd name="T54" fmla="*/ 472 w 624"/>
              <a:gd name="T55" fmla="*/ 135 h 650"/>
              <a:gd name="T56" fmla="*/ 406 w 624"/>
              <a:gd name="T57" fmla="*/ 187 h 650"/>
              <a:gd name="T58" fmla="*/ 420 w 624"/>
              <a:gd name="T59" fmla="*/ 104 h 650"/>
              <a:gd name="T60" fmla="*/ 475 w 624"/>
              <a:gd name="T61" fmla="*/ 36 h 650"/>
              <a:gd name="T62" fmla="*/ 531 w 624"/>
              <a:gd name="T63" fmla="*/ 5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4" h="650">
                <a:moveTo>
                  <a:pt x="203" y="518"/>
                </a:moveTo>
                <a:lnTo>
                  <a:pt x="208" y="532"/>
                </a:lnTo>
                <a:lnTo>
                  <a:pt x="184" y="558"/>
                </a:lnTo>
                <a:lnTo>
                  <a:pt x="170" y="544"/>
                </a:lnTo>
                <a:lnTo>
                  <a:pt x="149" y="556"/>
                </a:lnTo>
                <a:lnTo>
                  <a:pt x="139" y="579"/>
                </a:lnTo>
                <a:lnTo>
                  <a:pt x="113" y="568"/>
                </a:lnTo>
                <a:lnTo>
                  <a:pt x="113" y="546"/>
                </a:lnTo>
                <a:lnTo>
                  <a:pt x="135" y="523"/>
                </a:lnTo>
                <a:lnTo>
                  <a:pt x="158" y="527"/>
                </a:lnTo>
                <a:lnTo>
                  <a:pt x="172" y="509"/>
                </a:lnTo>
                <a:lnTo>
                  <a:pt x="203" y="518"/>
                </a:lnTo>
                <a:close/>
                <a:moveTo>
                  <a:pt x="446" y="386"/>
                </a:moveTo>
                <a:lnTo>
                  <a:pt x="432" y="421"/>
                </a:lnTo>
                <a:lnTo>
                  <a:pt x="439" y="445"/>
                </a:lnTo>
                <a:lnTo>
                  <a:pt x="418" y="475"/>
                </a:lnTo>
                <a:lnTo>
                  <a:pt x="368" y="494"/>
                </a:lnTo>
                <a:lnTo>
                  <a:pt x="302" y="499"/>
                </a:lnTo>
                <a:lnTo>
                  <a:pt x="246" y="546"/>
                </a:lnTo>
                <a:lnTo>
                  <a:pt x="220" y="530"/>
                </a:lnTo>
                <a:lnTo>
                  <a:pt x="220" y="499"/>
                </a:lnTo>
                <a:lnTo>
                  <a:pt x="151" y="509"/>
                </a:lnTo>
                <a:lnTo>
                  <a:pt x="106" y="527"/>
                </a:lnTo>
                <a:lnTo>
                  <a:pt x="61" y="530"/>
                </a:lnTo>
                <a:lnTo>
                  <a:pt x="99" y="561"/>
                </a:lnTo>
                <a:lnTo>
                  <a:pt x="73" y="634"/>
                </a:lnTo>
                <a:lnTo>
                  <a:pt x="49" y="650"/>
                </a:lnTo>
                <a:lnTo>
                  <a:pt x="31" y="634"/>
                </a:lnTo>
                <a:lnTo>
                  <a:pt x="40" y="596"/>
                </a:lnTo>
                <a:lnTo>
                  <a:pt x="16" y="584"/>
                </a:lnTo>
                <a:lnTo>
                  <a:pt x="0" y="553"/>
                </a:lnTo>
                <a:lnTo>
                  <a:pt x="35" y="542"/>
                </a:lnTo>
                <a:lnTo>
                  <a:pt x="57" y="513"/>
                </a:lnTo>
                <a:lnTo>
                  <a:pt x="97" y="492"/>
                </a:lnTo>
                <a:lnTo>
                  <a:pt x="125" y="461"/>
                </a:lnTo>
                <a:lnTo>
                  <a:pt x="201" y="449"/>
                </a:lnTo>
                <a:lnTo>
                  <a:pt x="243" y="457"/>
                </a:lnTo>
                <a:lnTo>
                  <a:pt x="283" y="379"/>
                </a:lnTo>
                <a:lnTo>
                  <a:pt x="309" y="400"/>
                </a:lnTo>
                <a:lnTo>
                  <a:pt x="366" y="357"/>
                </a:lnTo>
                <a:lnTo>
                  <a:pt x="387" y="338"/>
                </a:lnTo>
                <a:lnTo>
                  <a:pt x="411" y="284"/>
                </a:lnTo>
                <a:lnTo>
                  <a:pt x="404" y="232"/>
                </a:lnTo>
                <a:lnTo>
                  <a:pt x="420" y="204"/>
                </a:lnTo>
                <a:lnTo>
                  <a:pt x="463" y="197"/>
                </a:lnTo>
                <a:lnTo>
                  <a:pt x="482" y="258"/>
                </a:lnTo>
                <a:lnTo>
                  <a:pt x="482" y="296"/>
                </a:lnTo>
                <a:lnTo>
                  <a:pt x="446" y="341"/>
                </a:lnTo>
                <a:lnTo>
                  <a:pt x="446" y="386"/>
                </a:lnTo>
                <a:close/>
                <a:moveTo>
                  <a:pt x="560" y="64"/>
                </a:moveTo>
                <a:lnTo>
                  <a:pt x="588" y="76"/>
                </a:lnTo>
                <a:lnTo>
                  <a:pt x="614" y="55"/>
                </a:lnTo>
                <a:lnTo>
                  <a:pt x="624" y="109"/>
                </a:lnTo>
                <a:lnTo>
                  <a:pt x="567" y="121"/>
                </a:lnTo>
                <a:lnTo>
                  <a:pt x="531" y="168"/>
                </a:lnTo>
                <a:lnTo>
                  <a:pt x="472" y="135"/>
                </a:lnTo>
                <a:lnTo>
                  <a:pt x="451" y="187"/>
                </a:lnTo>
                <a:lnTo>
                  <a:pt x="406" y="187"/>
                </a:lnTo>
                <a:lnTo>
                  <a:pt x="402" y="140"/>
                </a:lnTo>
                <a:lnTo>
                  <a:pt x="420" y="104"/>
                </a:lnTo>
                <a:lnTo>
                  <a:pt x="463" y="102"/>
                </a:lnTo>
                <a:lnTo>
                  <a:pt x="475" y="36"/>
                </a:lnTo>
                <a:lnTo>
                  <a:pt x="484" y="0"/>
                </a:lnTo>
                <a:lnTo>
                  <a:pt x="531" y="50"/>
                </a:lnTo>
                <a:lnTo>
                  <a:pt x="560" y="6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5" name="Freeform 530"/>
          <p:cNvSpPr/>
          <p:nvPr/>
        </p:nvSpPr>
        <p:spPr bwMode="auto">
          <a:xfrm>
            <a:off x="3833470" y="4070069"/>
            <a:ext cx="124301" cy="157907"/>
          </a:xfrm>
          <a:custGeom>
            <a:avLst/>
            <a:gdLst>
              <a:gd name="T0" fmla="*/ 274 w 307"/>
              <a:gd name="T1" fmla="*/ 244 h 390"/>
              <a:gd name="T2" fmla="*/ 298 w 307"/>
              <a:gd name="T3" fmla="*/ 277 h 390"/>
              <a:gd name="T4" fmla="*/ 269 w 307"/>
              <a:gd name="T5" fmla="*/ 291 h 390"/>
              <a:gd name="T6" fmla="*/ 260 w 307"/>
              <a:gd name="T7" fmla="*/ 308 h 390"/>
              <a:gd name="T8" fmla="*/ 246 w 307"/>
              <a:gd name="T9" fmla="*/ 310 h 390"/>
              <a:gd name="T10" fmla="*/ 241 w 307"/>
              <a:gd name="T11" fmla="*/ 338 h 390"/>
              <a:gd name="T12" fmla="*/ 229 w 307"/>
              <a:gd name="T13" fmla="*/ 353 h 390"/>
              <a:gd name="T14" fmla="*/ 220 w 307"/>
              <a:gd name="T15" fmla="*/ 379 h 390"/>
              <a:gd name="T16" fmla="*/ 206 w 307"/>
              <a:gd name="T17" fmla="*/ 390 h 390"/>
              <a:gd name="T18" fmla="*/ 149 w 307"/>
              <a:gd name="T19" fmla="*/ 353 h 390"/>
              <a:gd name="T20" fmla="*/ 147 w 307"/>
              <a:gd name="T21" fmla="*/ 331 h 390"/>
              <a:gd name="T22" fmla="*/ 7 w 307"/>
              <a:gd name="T23" fmla="*/ 253 h 390"/>
              <a:gd name="T24" fmla="*/ 0 w 307"/>
              <a:gd name="T25" fmla="*/ 249 h 390"/>
              <a:gd name="T26" fmla="*/ 0 w 307"/>
              <a:gd name="T27" fmla="*/ 208 h 390"/>
              <a:gd name="T28" fmla="*/ 12 w 307"/>
              <a:gd name="T29" fmla="*/ 192 h 390"/>
              <a:gd name="T30" fmla="*/ 31 w 307"/>
              <a:gd name="T31" fmla="*/ 166 h 390"/>
              <a:gd name="T32" fmla="*/ 45 w 307"/>
              <a:gd name="T33" fmla="*/ 137 h 390"/>
              <a:gd name="T34" fmla="*/ 26 w 307"/>
              <a:gd name="T35" fmla="*/ 95 h 390"/>
              <a:gd name="T36" fmla="*/ 24 w 307"/>
              <a:gd name="T37" fmla="*/ 76 h 390"/>
              <a:gd name="T38" fmla="*/ 5 w 307"/>
              <a:gd name="T39" fmla="*/ 48 h 390"/>
              <a:gd name="T40" fmla="*/ 28 w 307"/>
              <a:gd name="T41" fmla="*/ 26 h 390"/>
              <a:gd name="T42" fmla="*/ 54 w 307"/>
              <a:gd name="T43" fmla="*/ 0 h 390"/>
              <a:gd name="T44" fmla="*/ 73 w 307"/>
              <a:gd name="T45" fmla="*/ 7 h 390"/>
              <a:gd name="T46" fmla="*/ 73 w 307"/>
              <a:gd name="T47" fmla="*/ 29 h 390"/>
              <a:gd name="T48" fmla="*/ 87 w 307"/>
              <a:gd name="T49" fmla="*/ 41 h 390"/>
              <a:gd name="T50" fmla="*/ 113 w 307"/>
              <a:gd name="T51" fmla="*/ 41 h 390"/>
              <a:gd name="T52" fmla="*/ 163 w 307"/>
              <a:gd name="T53" fmla="*/ 74 h 390"/>
              <a:gd name="T54" fmla="*/ 175 w 307"/>
              <a:gd name="T55" fmla="*/ 74 h 390"/>
              <a:gd name="T56" fmla="*/ 184 w 307"/>
              <a:gd name="T57" fmla="*/ 74 h 390"/>
              <a:gd name="T58" fmla="*/ 194 w 307"/>
              <a:gd name="T59" fmla="*/ 76 h 390"/>
              <a:gd name="T60" fmla="*/ 220 w 307"/>
              <a:gd name="T61" fmla="*/ 81 h 390"/>
              <a:gd name="T62" fmla="*/ 229 w 307"/>
              <a:gd name="T63" fmla="*/ 64 h 390"/>
              <a:gd name="T64" fmla="*/ 265 w 307"/>
              <a:gd name="T65" fmla="*/ 48 h 390"/>
              <a:gd name="T66" fmla="*/ 281 w 307"/>
              <a:gd name="T67" fmla="*/ 62 h 390"/>
              <a:gd name="T68" fmla="*/ 307 w 307"/>
              <a:gd name="T69" fmla="*/ 62 h 390"/>
              <a:gd name="T70" fmla="*/ 274 w 307"/>
              <a:gd name="T71" fmla="*/ 104 h 390"/>
              <a:gd name="T72" fmla="*/ 274 w 307"/>
              <a:gd name="T73" fmla="*/ 244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07" h="390">
                <a:moveTo>
                  <a:pt x="274" y="244"/>
                </a:moveTo>
                <a:lnTo>
                  <a:pt x="298" y="277"/>
                </a:lnTo>
                <a:lnTo>
                  <a:pt x="269" y="291"/>
                </a:lnTo>
                <a:lnTo>
                  <a:pt x="260" y="308"/>
                </a:lnTo>
                <a:lnTo>
                  <a:pt x="246" y="310"/>
                </a:lnTo>
                <a:lnTo>
                  <a:pt x="241" y="338"/>
                </a:lnTo>
                <a:lnTo>
                  <a:pt x="229" y="353"/>
                </a:lnTo>
                <a:lnTo>
                  <a:pt x="220" y="379"/>
                </a:lnTo>
                <a:lnTo>
                  <a:pt x="206" y="390"/>
                </a:lnTo>
                <a:lnTo>
                  <a:pt x="149" y="353"/>
                </a:lnTo>
                <a:lnTo>
                  <a:pt x="147" y="331"/>
                </a:lnTo>
                <a:lnTo>
                  <a:pt x="7" y="253"/>
                </a:lnTo>
                <a:lnTo>
                  <a:pt x="0" y="249"/>
                </a:lnTo>
                <a:lnTo>
                  <a:pt x="0" y="208"/>
                </a:lnTo>
                <a:lnTo>
                  <a:pt x="12" y="192"/>
                </a:lnTo>
                <a:lnTo>
                  <a:pt x="31" y="166"/>
                </a:lnTo>
                <a:lnTo>
                  <a:pt x="45" y="137"/>
                </a:lnTo>
                <a:lnTo>
                  <a:pt x="26" y="95"/>
                </a:lnTo>
                <a:lnTo>
                  <a:pt x="24" y="76"/>
                </a:lnTo>
                <a:lnTo>
                  <a:pt x="5" y="48"/>
                </a:lnTo>
                <a:lnTo>
                  <a:pt x="28" y="26"/>
                </a:lnTo>
                <a:lnTo>
                  <a:pt x="54" y="0"/>
                </a:lnTo>
                <a:lnTo>
                  <a:pt x="73" y="7"/>
                </a:lnTo>
                <a:lnTo>
                  <a:pt x="73" y="29"/>
                </a:lnTo>
                <a:lnTo>
                  <a:pt x="87" y="41"/>
                </a:lnTo>
                <a:lnTo>
                  <a:pt x="113" y="41"/>
                </a:lnTo>
                <a:lnTo>
                  <a:pt x="163" y="74"/>
                </a:lnTo>
                <a:lnTo>
                  <a:pt x="175" y="74"/>
                </a:lnTo>
                <a:lnTo>
                  <a:pt x="184" y="74"/>
                </a:lnTo>
                <a:lnTo>
                  <a:pt x="194" y="76"/>
                </a:lnTo>
                <a:lnTo>
                  <a:pt x="220" y="81"/>
                </a:lnTo>
                <a:lnTo>
                  <a:pt x="229" y="64"/>
                </a:lnTo>
                <a:lnTo>
                  <a:pt x="265" y="48"/>
                </a:lnTo>
                <a:lnTo>
                  <a:pt x="281" y="62"/>
                </a:lnTo>
                <a:lnTo>
                  <a:pt x="307" y="62"/>
                </a:lnTo>
                <a:lnTo>
                  <a:pt x="274" y="104"/>
                </a:lnTo>
                <a:lnTo>
                  <a:pt x="274" y="24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6" name="Freeform 531"/>
          <p:cNvSpPr/>
          <p:nvPr/>
        </p:nvSpPr>
        <p:spPr bwMode="auto">
          <a:xfrm>
            <a:off x="4390195" y="3436821"/>
            <a:ext cx="168434" cy="74500"/>
          </a:xfrm>
          <a:custGeom>
            <a:avLst/>
            <a:gdLst>
              <a:gd name="T0" fmla="*/ 57 w 416"/>
              <a:gd name="T1" fmla="*/ 47 h 184"/>
              <a:gd name="T2" fmla="*/ 66 w 416"/>
              <a:gd name="T3" fmla="*/ 28 h 184"/>
              <a:gd name="T4" fmla="*/ 92 w 416"/>
              <a:gd name="T5" fmla="*/ 21 h 184"/>
              <a:gd name="T6" fmla="*/ 156 w 416"/>
              <a:gd name="T7" fmla="*/ 38 h 184"/>
              <a:gd name="T8" fmla="*/ 161 w 416"/>
              <a:gd name="T9" fmla="*/ 9 h 184"/>
              <a:gd name="T10" fmla="*/ 182 w 416"/>
              <a:gd name="T11" fmla="*/ 0 h 184"/>
              <a:gd name="T12" fmla="*/ 239 w 416"/>
              <a:gd name="T13" fmla="*/ 19 h 184"/>
              <a:gd name="T14" fmla="*/ 253 w 416"/>
              <a:gd name="T15" fmla="*/ 14 h 184"/>
              <a:gd name="T16" fmla="*/ 317 w 416"/>
              <a:gd name="T17" fmla="*/ 14 h 184"/>
              <a:gd name="T18" fmla="*/ 374 w 416"/>
              <a:gd name="T19" fmla="*/ 21 h 184"/>
              <a:gd name="T20" fmla="*/ 392 w 416"/>
              <a:gd name="T21" fmla="*/ 38 h 184"/>
              <a:gd name="T22" fmla="*/ 416 w 416"/>
              <a:gd name="T23" fmla="*/ 42 h 184"/>
              <a:gd name="T24" fmla="*/ 411 w 416"/>
              <a:gd name="T25" fmla="*/ 54 h 184"/>
              <a:gd name="T26" fmla="*/ 350 w 416"/>
              <a:gd name="T27" fmla="*/ 80 h 184"/>
              <a:gd name="T28" fmla="*/ 336 w 416"/>
              <a:gd name="T29" fmla="*/ 97 h 184"/>
              <a:gd name="T30" fmla="*/ 286 w 416"/>
              <a:gd name="T31" fmla="*/ 104 h 184"/>
              <a:gd name="T32" fmla="*/ 272 w 416"/>
              <a:gd name="T33" fmla="*/ 132 h 184"/>
              <a:gd name="T34" fmla="*/ 232 w 416"/>
              <a:gd name="T35" fmla="*/ 125 h 184"/>
              <a:gd name="T36" fmla="*/ 206 w 416"/>
              <a:gd name="T37" fmla="*/ 134 h 184"/>
              <a:gd name="T38" fmla="*/ 168 w 416"/>
              <a:gd name="T39" fmla="*/ 156 h 184"/>
              <a:gd name="T40" fmla="*/ 173 w 416"/>
              <a:gd name="T41" fmla="*/ 168 h 184"/>
              <a:gd name="T42" fmla="*/ 163 w 416"/>
              <a:gd name="T43" fmla="*/ 177 h 184"/>
              <a:gd name="T44" fmla="*/ 90 w 416"/>
              <a:gd name="T45" fmla="*/ 184 h 184"/>
              <a:gd name="T46" fmla="*/ 40 w 416"/>
              <a:gd name="T47" fmla="*/ 170 h 184"/>
              <a:gd name="T48" fmla="*/ 0 w 416"/>
              <a:gd name="T49" fmla="*/ 172 h 184"/>
              <a:gd name="T50" fmla="*/ 3 w 416"/>
              <a:gd name="T51" fmla="*/ 146 h 184"/>
              <a:gd name="T52" fmla="*/ 45 w 416"/>
              <a:gd name="T53" fmla="*/ 153 h 184"/>
              <a:gd name="T54" fmla="*/ 59 w 416"/>
              <a:gd name="T55" fmla="*/ 139 h 184"/>
              <a:gd name="T56" fmla="*/ 88 w 416"/>
              <a:gd name="T57" fmla="*/ 144 h 184"/>
              <a:gd name="T58" fmla="*/ 137 w 416"/>
              <a:gd name="T59" fmla="*/ 111 h 184"/>
              <a:gd name="T60" fmla="*/ 92 w 416"/>
              <a:gd name="T61" fmla="*/ 87 h 184"/>
              <a:gd name="T62" fmla="*/ 64 w 416"/>
              <a:gd name="T63" fmla="*/ 99 h 184"/>
              <a:gd name="T64" fmla="*/ 36 w 416"/>
              <a:gd name="T65" fmla="*/ 82 h 184"/>
              <a:gd name="T66" fmla="*/ 69 w 416"/>
              <a:gd name="T67" fmla="*/ 52 h 184"/>
              <a:gd name="T68" fmla="*/ 57 w 416"/>
              <a:gd name="T69" fmla="*/ 4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6" h="184">
                <a:moveTo>
                  <a:pt x="57" y="47"/>
                </a:moveTo>
                <a:lnTo>
                  <a:pt x="66" y="28"/>
                </a:lnTo>
                <a:lnTo>
                  <a:pt x="92" y="21"/>
                </a:lnTo>
                <a:lnTo>
                  <a:pt x="156" y="38"/>
                </a:lnTo>
                <a:lnTo>
                  <a:pt x="161" y="9"/>
                </a:lnTo>
                <a:lnTo>
                  <a:pt x="182" y="0"/>
                </a:lnTo>
                <a:lnTo>
                  <a:pt x="239" y="19"/>
                </a:lnTo>
                <a:lnTo>
                  <a:pt x="253" y="14"/>
                </a:lnTo>
                <a:lnTo>
                  <a:pt x="317" y="14"/>
                </a:lnTo>
                <a:lnTo>
                  <a:pt x="374" y="21"/>
                </a:lnTo>
                <a:lnTo>
                  <a:pt x="392" y="38"/>
                </a:lnTo>
                <a:lnTo>
                  <a:pt x="416" y="42"/>
                </a:lnTo>
                <a:lnTo>
                  <a:pt x="411" y="54"/>
                </a:lnTo>
                <a:lnTo>
                  <a:pt x="350" y="80"/>
                </a:lnTo>
                <a:lnTo>
                  <a:pt x="336" y="97"/>
                </a:lnTo>
                <a:lnTo>
                  <a:pt x="286" y="104"/>
                </a:lnTo>
                <a:lnTo>
                  <a:pt x="272" y="132"/>
                </a:lnTo>
                <a:lnTo>
                  <a:pt x="232" y="125"/>
                </a:lnTo>
                <a:lnTo>
                  <a:pt x="206" y="134"/>
                </a:lnTo>
                <a:lnTo>
                  <a:pt x="168" y="156"/>
                </a:lnTo>
                <a:lnTo>
                  <a:pt x="173" y="168"/>
                </a:lnTo>
                <a:lnTo>
                  <a:pt x="163" y="177"/>
                </a:lnTo>
                <a:lnTo>
                  <a:pt x="90" y="184"/>
                </a:lnTo>
                <a:lnTo>
                  <a:pt x="40" y="170"/>
                </a:lnTo>
                <a:lnTo>
                  <a:pt x="0" y="172"/>
                </a:lnTo>
                <a:lnTo>
                  <a:pt x="3" y="146"/>
                </a:lnTo>
                <a:lnTo>
                  <a:pt x="45" y="153"/>
                </a:lnTo>
                <a:lnTo>
                  <a:pt x="59" y="139"/>
                </a:lnTo>
                <a:lnTo>
                  <a:pt x="88" y="144"/>
                </a:lnTo>
                <a:lnTo>
                  <a:pt x="137" y="111"/>
                </a:lnTo>
                <a:lnTo>
                  <a:pt x="92" y="87"/>
                </a:lnTo>
                <a:lnTo>
                  <a:pt x="64" y="99"/>
                </a:lnTo>
                <a:lnTo>
                  <a:pt x="36" y="82"/>
                </a:lnTo>
                <a:lnTo>
                  <a:pt x="69" y="52"/>
                </a:lnTo>
                <a:lnTo>
                  <a:pt x="57" y="4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7" name="Freeform 532"/>
          <p:cNvSpPr/>
          <p:nvPr/>
        </p:nvSpPr>
        <p:spPr bwMode="auto">
          <a:xfrm>
            <a:off x="4904001" y="3927548"/>
            <a:ext cx="83407" cy="64378"/>
          </a:xfrm>
          <a:custGeom>
            <a:avLst/>
            <a:gdLst>
              <a:gd name="T0" fmla="*/ 45 w 206"/>
              <a:gd name="T1" fmla="*/ 154 h 159"/>
              <a:gd name="T2" fmla="*/ 31 w 206"/>
              <a:gd name="T3" fmla="*/ 133 h 159"/>
              <a:gd name="T4" fmla="*/ 10 w 206"/>
              <a:gd name="T5" fmla="*/ 92 h 159"/>
              <a:gd name="T6" fmla="*/ 0 w 206"/>
              <a:gd name="T7" fmla="*/ 45 h 159"/>
              <a:gd name="T8" fmla="*/ 26 w 206"/>
              <a:gd name="T9" fmla="*/ 14 h 159"/>
              <a:gd name="T10" fmla="*/ 76 w 206"/>
              <a:gd name="T11" fmla="*/ 7 h 159"/>
              <a:gd name="T12" fmla="*/ 111 w 206"/>
              <a:gd name="T13" fmla="*/ 12 h 159"/>
              <a:gd name="T14" fmla="*/ 144 w 206"/>
              <a:gd name="T15" fmla="*/ 26 h 159"/>
              <a:gd name="T16" fmla="*/ 161 w 206"/>
              <a:gd name="T17" fmla="*/ 0 h 159"/>
              <a:gd name="T18" fmla="*/ 196 w 206"/>
              <a:gd name="T19" fmla="*/ 14 h 159"/>
              <a:gd name="T20" fmla="*/ 206 w 206"/>
              <a:gd name="T21" fmla="*/ 40 h 159"/>
              <a:gd name="T22" fmla="*/ 201 w 206"/>
              <a:gd name="T23" fmla="*/ 88 h 159"/>
              <a:gd name="T24" fmla="*/ 135 w 206"/>
              <a:gd name="T25" fmla="*/ 118 h 159"/>
              <a:gd name="T26" fmla="*/ 151 w 206"/>
              <a:gd name="T27" fmla="*/ 142 h 159"/>
              <a:gd name="T28" fmla="*/ 111 w 206"/>
              <a:gd name="T29" fmla="*/ 144 h 159"/>
              <a:gd name="T30" fmla="*/ 78 w 206"/>
              <a:gd name="T31" fmla="*/ 159 h 159"/>
              <a:gd name="T32" fmla="*/ 45 w 206"/>
              <a:gd name="T33" fmla="*/ 15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6" h="159">
                <a:moveTo>
                  <a:pt x="45" y="154"/>
                </a:moveTo>
                <a:lnTo>
                  <a:pt x="31" y="133"/>
                </a:lnTo>
                <a:lnTo>
                  <a:pt x="10" y="92"/>
                </a:lnTo>
                <a:lnTo>
                  <a:pt x="0" y="45"/>
                </a:lnTo>
                <a:lnTo>
                  <a:pt x="26" y="14"/>
                </a:lnTo>
                <a:lnTo>
                  <a:pt x="76" y="7"/>
                </a:lnTo>
                <a:lnTo>
                  <a:pt x="111" y="12"/>
                </a:lnTo>
                <a:lnTo>
                  <a:pt x="144" y="26"/>
                </a:lnTo>
                <a:lnTo>
                  <a:pt x="161" y="0"/>
                </a:lnTo>
                <a:lnTo>
                  <a:pt x="196" y="14"/>
                </a:lnTo>
                <a:lnTo>
                  <a:pt x="206" y="40"/>
                </a:lnTo>
                <a:lnTo>
                  <a:pt x="201" y="88"/>
                </a:lnTo>
                <a:lnTo>
                  <a:pt x="135" y="118"/>
                </a:lnTo>
                <a:lnTo>
                  <a:pt x="151" y="142"/>
                </a:lnTo>
                <a:lnTo>
                  <a:pt x="111" y="144"/>
                </a:lnTo>
                <a:lnTo>
                  <a:pt x="78" y="159"/>
                </a:lnTo>
                <a:lnTo>
                  <a:pt x="45" y="15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8" name="Freeform 533"/>
          <p:cNvSpPr/>
          <p:nvPr/>
        </p:nvSpPr>
        <p:spPr bwMode="auto">
          <a:xfrm>
            <a:off x="5247349" y="3442489"/>
            <a:ext cx="101628" cy="97579"/>
          </a:xfrm>
          <a:custGeom>
            <a:avLst/>
            <a:gdLst>
              <a:gd name="T0" fmla="*/ 246 w 251"/>
              <a:gd name="T1" fmla="*/ 28 h 241"/>
              <a:gd name="T2" fmla="*/ 251 w 251"/>
              <a:gd name="T3" fmla="*/ 35 h 241"/>
              <a:gd name="T4" fmla="*/ 237 w 251"/>
              <a:gd name="T5" fmla="*/ 33 h 241"/>
              <a:gd name="T6" fmla="*/ 220 w 251"/>
              <a:gd name="T7" fmla="*/ 50 h 241"/>
              <a:gd name="T8" fmla="*/ 208 w 251"/>
              <a:gd name="T9" fmla="*/ 64 h 241"/>
              <a:gd name="T10" fmla="*/ 211 w 251"/>
              <a:gd name="T11" fmla="*/ 97 h 241"/>
              <a:gd name="T12" fmla="*/ 189 w 251"/>
              <a:gd name="T13" fmla="*/ 106 h 241"/>
              <a:gd name="T14" fmla="*/ 182 w 251"/>
              <a:gd name="T15" fmla="*/ 116 h 241"/>
              <a:gd name="T16" fmla="*/ 168 w 251"/>
              <a:gd name="T17" fmla="*/ 128 h 241"/>
              <a:gd name="T18" fmla="*/ 142 w 251"/>
              <a:gd name="T19" fmla="*/ 137 h 241"/>
              <a:gd name="T20" fmla="*/ 126 w 251"/>
              <a:gd name="T21" fmla="*/ 149 h 241"/>
              <a:gd name="T22" fmla="*/ 126 w 251"/>
              <a:gd name="T23" fmla="*/ 168 h 241"/>
              <a:gd name="T24" fmla="*/ 121 w 251"/>
              <a:gd name="T25" fmla="*/ 172 h 241"/>
              <a:gd name="T26" fmla="*/ 135 w 251"/>
              <a:gd name="T27" fmla="*/ 180 h 241"/>
              <a:gd name="T28" fmla="*/ 159 w 251"/>
              <a:gd name="T29" fmla="*/ 201 h 241"/>
              <a:gd name="T30" fmla="*/ 152 w 251"/>
              <a:gd name="T31" fmla="*/ 210 h 241"/>
              <a:gd name="T32" fmla="*/ 135 w 251"/>
              <a:gd name="T33" fmla="*/ 213 h 241"/>
              <a:gd name="T34" fmla="*/ 109 w 251"/>
              <a:gd name="T35" fmla="*/ 215 h 241"/>
              <a:gd name="T36" fmla="*/ 93 w 251"/>
              <a:gd name="T37" fmla="*/ 236 h 241"/>
              <a:gd name="T38" fmla="*/ 76 w 251"/>
              <a:gd name="T39" fmla="*/ 234 h 241"/>
              <a:gd name="T40" fmla="*/ 74 w 251"/>
              <a:gd name="T41" fmla="*/ 239 h 241"/>
              <a:gd name="T42" fmla="*/ 55 w 251"/>
              <a:gd name="T43" fmla="*/ 229 h 241"/>
              <a:gd name="T44" fmla="*/ 50 w 251"/>
              <a:gd name="T45" fmla="*/ 239 h 241"/>
              <a:gd name="T46" fmla="*/ 38 w 251"/>
              <a:gd name="T47" fmla="*/ 241 h 241"/>
              <a:gd name="T48" fmla="*/ 38 w 251"/>
              <a:gd name="T49" fmla="*/ 234 h 241"/>
              <a:gd name="T50" fmla="*/ 29 w 251"/>
              <a:gd name="T51" fmla="*/ 229 h 241"/>
              <a:gd name="T52" fmla="*/ 17 w 251"/>
              <a:gd name="T53" fmla="*/ 222 h 241"/>
              <a:gd name="T54" fmla="*/ 29 w 251"/>
              <a:gd name="T55" fmla="*/ 203 h 241"/>
              <a:gd name="T56" fmla="*/ 38 w 251"/>
              <a:gd name="T57" fmla="*/ 198 h 241"/>
              <a:gd name="T58" fmla="*/ 33 w 251"/>
              <a:gd name="T59" fmla="*/ 189 h 241"/>
              <a:gd name="T60" fmla="*/ 43 w 251"/>
              <a:gd name="T61" fmla="*/ 165 h 241"/>
              <a:gd name="T62" fmla="*/ 41 w 251"/>
              <a:gd name="T63" fmla="*/ 158 h 241"/>
              <a:gd name="T64" fmla="*/ 19 w 251"/>
              <a:gd name="T65" fmla="*/ 154 h 241"/>
              <a:gd name="T66" fmla="*/ 0 w 251"/>
              <a:gd name="T67" fmla="*/ 142 h 241"/>
              <a:gd name="T68" fmla="*/ 31 w 251"/>
              <a:gd name="T69" fmla="*/ 111 h 241"/>
              <a:gd name="T70" fmla="*/ 74 w 251"/>
              <a:gd name="T71" fmla="*/ 87 h 241"/>
              <a:gd name="T72" fmla="*/ 102 w 251"/>
              <a:gd name="T73" fmla="*/ 54 h 241"/>
              <a:gd name="T74" fmla="*/ 118 w 251"/>
              <a:gd name="T75" fmla="*/ 68 h 241"/>
              <a:gd name="T76" fmla="*/ 152 w 251"/>
              <a:gd name="T77" fmla="*/ 71 h 241"/>
              <a:gd name="T78" fmla="*/ 147 w 251"/>
              <a:gd name="T79" fmla="*/ 47 h 241"/>
              <a:gd name="T80" fmla="*/ 206 w 251"/>
              <a:gd name="T81" fmla="*/ 26 h 241"/>
              <a:gd name="T82" fmla="*/ 222 w 251"/>
              <a:gd name="T83" fmla="*/ 0 h 241"/>
              <a:gd name="T84" fmla="*/ 246 w 251"/>
              <a:gd name="T85" fmla="*/ 28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1" h="241">
                <a:moveTo>
                  <a:pt x="246" y="28"/>
                </a:moveTo>
                <a:lnTo>
                  <a:pt x="251" y="35"/>
                </a:lnTo>
                <a:lnTo>
                  <a:pt x="237" y="33"/>
                </a:lnTo>
                <a:lnTo>
                  <a:pt x="220" y="50"/>
                </a:lnTo>
                <a:lnTo>
                  <a:pt x="208" y="64"/>
                </a:lnTo>
                <a:lnTo>
                  <a:pt x="211" y="97"/>
                </a:lnTo>
                <a:lnTo>
                  <a:pt x="189" y="106"/>
                </a:lnTo>
                <a:lnTo>
                  <a:pt x="182" y="116"/>
                </a:lnTo>
                <a:lnTo>
                  <a:pt x="168" y="128"/>
                </a:lnTo>
                <a:lnTo>
                  <a:pt x="142" y="137"/>
                </a:lnTo>
                <a:lnTo>
                  <a:pt x="126" y="149"/>
                </a:lnTo>
                <a:lnTo>
                  <a:pt x="126" y="168"/>
                </a:lnTo>
                <a:lnTo>
                  <a:pt x="121" y="172"/>
                </a:lnTo>
                <a:lnTo>
                  <a:pt x="135" y="180"/>
                </a:lnTo>
                <a:lnTo>
                  <a:pt x="159" y="201"/>
                </a:lnTo>
                <a:lnTo>
                  <a:pt x="152" y="210"/>
                </a:lnTo>
                <a:lnTo>
                  <a:pt x="135" y="213"/>
                </a:lnTo>
                <a:lnTo>
                  <a:pt x="109" y="215"/>
                </a:lnTo>
                <a:lnTo>
                  <a:pt x="93" y="236"/>
                </a:lnTo>
                <a:lnTo>
                  <a:pt x="76" y="234"/>
                </a:lnTo>
                <a:lnTo>
                  <a:pt x="74" y="239"/>
                </a:lnTo>
                <a:lnTo>
                  <a:pt x="55" y="229"/>
                </a:lnTo>
                <a:lnTo>
                  <a:pt x="50" y="239"/>
                </a:lnTo>
                <a:lnTo>
                  <a:pt x="38" y="241"/>
                </a:lnTo>
                <a:lnTo>
                  <a:pt x="38" y="234"/>
                </a:lnTo>
                <a:lnTo>
                  <a:pt x="29" y="229"/>
                </a:lnTo>
                <a:lnTo>
                  <a:pt x="17" y="222"/>
                </a:lnTo>
                <a:lnTo>
                  <a:pt x="29" y="203"/>
                </a:lnTo>
                <a:lnTo>
                  <a:pt x="38" y="198"/>
                </a:lnTo>
                <a:lnTo>
                  <a:pt x="33" y="189"/>
                </a:lnTo>
                <a:lnTo>
                  <a:pt x="43" y="165"/>
                </a:lnTo>
                <a:lnTo>
                  <a:pt x="41" y="158"/>
                </a:lnTo>
                <a:lnTo>
                  <a:pt x="19" y="154"/>
                </a:lnTo>
                <a:lnTo>
                  <a:pt x="0" y="142"/>
                </a:lnTo>
                <a:lnTo>
                  <a:pt x="31" y="111"/>
                </a:lnTo>
                <a:lnTo>
                  <a:pt x="74" y="87"/>
                </a:lnTo>
                <a:lnTo>
                  <a:pt x="102" y="54"/>
                </a:lnTo>
                <a:lnTo>
                  <a:pt x="118" y="68"/>
                </a:lnTo>
                <a:lnTo>
                  <a:pt x="152" y="71"/>
                </a:lnTo>
                <a:lnTo>
                  <a:pt x="147" y="47"/>
                </a:lnTo>
                <a:lnTo>
                  <a:pt x="206" y="26"/>
                </a:lnTo>
                <a:lnTo>
                  <a:pt x="222" y="0"/>
                </a:lnTo>
                <a:lnTo>
                  <a:pt x="246" y="2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69" name="Freeform 534"/>
          <p:cNvSpPr/>
          <p:nvPr/>
        </p:nvSpPr>
        <p:spPr bwMode="auto">
          <a:xfrm>
            <a:off x="5276096" y="3523872"/>
            <a:ext cx="52636" cy="74500"/>
          </a:xfrm>
          <a:custGeom>
            <a:avLst/>
            <a:gdLst>
              <a:gd name="T0" fmla="*/ 88 w 130"/>
              <a:gd name="T1" fmla="*/ 0 h 184"/>
              <a:gd name="T2" fmla="*/ 121 w 130"/>
              <a:gd name="T3" fmla="*/ 52 h 184"/>
              <a:gd name="T4" fmla="*/ 130 w 130"/>
              <a:gd name="T5" fmla="*/ 80 h 184"/>
              <a:gd name="T6" fmla="*/ 130 w 130"/>
              <a:gd name="T7" fmla="*/ 132 h 184"/>
              <a:gd name="T8" fmla="*/ 116 w 130"/>
              <a:gd name="T9" fmla="*/ 156 h 184"/>
              <a:gd name="T10" fmla="*/ 81 w 130"/>
              <a:gd name="T11" fmla="*/ 163 h 184"/>
              <a:gd name="T12" fmla="*/ 50 w 130"/>
              <a:gd name="T13" fmla="*/ 182 h 184"/>
              <a:gd name="T14" fmla="*/ 14 w 130"/>
              <a:gd name="T15" fmla="*/ 184 h 184"/>
              <a:gd name="T16" fmla="*/ 10 w 130"/>
              <a:gd name="T17" fmla="*/ 161 h 184"/>
              <a:gd name="T18" fmla="*/ 17 w 130"/>
              <a:gd name="T19" fmla="*/ 130 h 184"/>
              <a:gd name="T20" fmla="*/ 0 w 130"/>
              <a:gd name="T21" fmla="*/ 83 h 184"/>
              <a:gd name="T22" fmla="*/ 29 w 130"/>
              <a:gd name="T23" fmla="*/ 75 h 184"/>
              <a:gd name="T24" fmla="*/ 3 w 130"/>
              <a:gd name="T25" fmla="*/ 38 h 184"/>
              <a:gd name="T26" fmla="*/ 5 w 130"/>
              <a:gd name="T27" fmla="*/ 33 h 184"/>
              <a:gd name="T28" fmla="*/ 22 w 130"/>
              <a:gd name="T29" fmla="*/ 35 h 184"/>
              <a:gd name="T30" fmla="*/ 38 w 130"/>
              <a:gd name="T31" fmla="*/ 14 h 184"/>
              <a:gd name="T32" fmla="*/ 64 w 130"/>
              <a:gd name="T33" fmla="*/ 12 h 184"/>
              <a:gd name="T34" fmla="*/ 81 w 130"/>
              <a:gd name="T35" fmla="*/ 9 h 184"/>
              <a:gd name="T36" fmla="*/ 88 w 130"/>
              <a:gd name="T37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" h="184">
                <a:moveTo>
                  <a:pt x="88" y="0"/>
                </a:moveTo>
                <a:lnTo>
                  <a:pt x="121" y="52"/>
                </a:lnTo>
                <a:lnTo>
                  <a:pt x="130" y="80"/>
                </a:lnTo>
                <a:lnTo>
                  <a:pt x="130" y="132"/>
                </a:lnTo>
                <a:lnTo>
                  <a:pt x="116" y="156"/>
                </a:lnTo>
                <a:lnTo>
                  <a:pt x="81" y="163"/>
                </a:lnTo>
                <a:lnTo>
                  <a:pt x="50" y="182"/>
                </a:lnTo>
                <a:lnTo>
                  <a:pt x="14" y="184"/>
                </a:lnTo>
                <a:lnTo>
                  <a:pt x="10" y="161"/>
                </a:lnTo>
                <a:lnTo>
                  <a:pt x="17" y="130"/>
                </a:lnTo>
                <a:lnTo>
                  <a:pt x="0" y="83"/>
                </a:lnTo>
                <a:lnTo>
                  <a:pt x="29" y="75"/>
                </a:lnTo>
                <a:lnTo>
                  <a:pt x="3" y="38"/>
                </a:lnTo>
                <a:lnTo>
                  <a:pt x="5" y="33"/>
                </a:lnTo>
                <a:lnTo>
                  <a:pt x="22" y="35"/>
                </a:lnTo>
                <a:lnTo>
                  <a:pt x="38" y="14"/>
                </a:lnTo>
                <a:lnTo>
                  <a:pt x="64" y="12"/>
                </a:lnTo>
                <a:lnTo>
                  <a:pt x="81" y="9"/>
                </a:lnTo>
                <a:lnTo>
                  <a:pt x="88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0" name="Freeform 535"/>
          <p:cNvSpPr/>
          <p:nvPr/>
        </p:nvSpPr>
        <p:spPr bwMode="auto">
          <a:xfrm>
            <a:off x="3617259" y="3436821"/>
            <a:ext cx="26723" cy="26723"/>
          </a:xfrm>
          <a:custGeom>
            <a:avLst/>
            <a:gdLst>
              <a:gd name="T0" fmla="*/ 26 w 66"/>
              <a:gd name="T1" fmla="*/ 56 h 66"/>
              <a:gd name="T2" fmla="*/ 24 w 66"/>
              <a:gd name="T3" fmla="*/ 66 h 66"/>
              <a:gd name="T4" fmla="*/ 19 w 66"/>
              <a:gd name="T5" fmla="*/ 66 h 66"/>
              <a:gd name="T6" fmla="*/ 17 w 66"/>
              <a:gd name="T7" fmla="*/ 49 h 66"/>
              <a:gd name="T8" fmla="*/ 7 w 66"/>
              <a:gd name="T9" fmla="*/ 45 h 66"/>
              <a:gd name="T10" fmla="*/ 0 w 66"/>
              <a:gd name="T11" fmla="*/ 33 h 66"/>
              <a:gd name="T12" fmla="*/ 7 w 66"/>
              <a:gd name="T13" fmla="*/ 21 h 66"/>
              <a:gd name="T14" fmla="*/ 17 w 66"/>
              <a:gd name="T15" fmla="*/ 19 h 66"/>
              <a:gd name="T16" fmla="*/ 21 w 66"/>
              <a:gd name="T17" fmla="*/ 2 h 66"/>
              <a:gd name="T18" fmla="*/ 28 w 66"/>
              <a:gd name="T19" fmla="*/ 0 h 66"/>
              <a:gd name="T20" fmla="*/ 33 w 66"/>
              <a:gd name="T21" fmla="*/ 7 h 66"/>
              <a:gd name="T22" fmla="*/ 40 w 66"/>
              <a:gd name="T23" fmla="*/ 9 h 66"/>
              <a:gd name="T24" fmla="*/ 47 w 66"/>
              <a:gd name="T25" fmla="*/ 19 h 66"/>
              <a:gd name="T26" fmla="*/ 52 w 66"/>
              <a:gd name="T27" fmla="*/ 19 h 66"/>
              <a:gd name="T28" fmla="*/ 59 w 66"/>
              <a:gd name="T29" fmla="*/ 28 h 66"/>
              <a:gd name="T30" fmla="*/ 66 w 66"/>
              <a:gd name="T31" fmla="*/ 28 h 66"/>
              <a:gd name="T32" fmla="*/ 61 w 66"/>
              <a:gd name="T33" fmla="*/ 40 h 66"/>
              <a:gd name="T34" fmla="*/ 57 w 66"/>
              <a:gd name="T35" fmla="*/ 45 h 66"/>
              <a:gd name="T36" fmla="*/ 57 w 66"/>
              <a:gd name="T37" fmla="*/ 49 h 66"/>
              <a:gd name="T38" fmla="*/ 50 w 66"/>
              <a:gd name="T39" fmla="*/ 49 h 66"/>
              <a:gd name="T40" fmla="*/ 26 w 66"/>
              <a:gd name="T41" fmla="*/ 5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" h="66">
                <a:moveTo>
                  <a:pt x="26" y="56"/>
                </a:moveTo>
                <a:lnTo>
                  <a:pt x="24" y="66"/>
                </a:lnTo>
                <a:lnTo>
                  <a:pt x="19" y="66"/>
                </a:lnTo>
                <a:lnTo>
                  <a:pt x="17" y="49"/>
                </a:lnTo>
                <a:lnTo>
                  <a:pt x="7" y="45"/>
                </a:lnTo>
                <a:lnTo>
                  <a:pt x="0" y="33"/>
                </a:lnTo>
                <a:lnTo>
                  <a:pt x="7" y="21"/>
                </a:lnTo>
                <a:lnTo>
                  <a:pt x="17" y="19"/>
                </a:lnTo>
                <a:lnTo>
                  <a:pt x="21" y="2"/>
                </a:lnTo>
                <a:lnTo>
                  <a:pt x="28" y="0"/>
                </a:lnTo>
                <a:lnTo>
                  <a:pt x="33" y="7"/>
                </a:lnTo>
                <a:lnTo>
                  <a:pt x="40" y="9"/>
                </a:lnTo>
                <a:lnTo>
                  <a:pt x="47" y="19"/>
                </a:lnTo>
                <a:lnTo>
                  <a:pt x="52" y="19"/>
                </a:lnTo>
                <a:lnTo>
                  <a:pt x="59" y="28"/>
                </a:lnTo>
                <a:lnTo>
                  <a:pt x="66" y="28"/>
                </a:lnTo>
                <a:lnTo>
                  <a:pt x="61" y="40"/>
                </a:lnTo>
                <a:lnTo>
                  <a:pt x="57" y="45"/>
                </a:lnTo>
                <a:lnTo>
                  <a:pt x="57" y="49"/>
                </a:lnTo>
                <a:lnTo>
                  <a:pt x="50" y="49"/>
                </a:lnTo>
                <a:lnTo>
                  <a:pt x="26" y="5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1" name="Freeform 536"/>
          <p:cNvSpPr/>
          <p:nvPr/>
        </p:nvSpPr>
        <p:spPr bwMode="auto">
          <a:xfrm>
            <a:off x="4031462" y="3674086"/>
            <a:ext cx="28747" cy="25913"/>
          </a:xfrm>
          <a:custGeom>
            <a:avLst/>
            <a:gdLst>
              <a:gd name="T0" fmla="*/ 55 w 71"/>
              <a:gd name="T1" fmla="*/ 2 h 64"/>
              <a:gd name="T2" fmla="*/ 64 w 71"/>
              <a:gd name="T3" fmla="*/ 21 h 64"/>
              <a:gd name="T4" fmla="*/ 59 w 71"/>
              <a:gd name="T5" fmla="*/ 31 h 64"/>
              <a:gd name="T6" fmla="*/ 71 w 71"/>
              <a:gd name="T7" fmla="*/ 61 h 64"/>
              <a:gd name="T8" fmla="*/ 45 w 71"/>
              <a:gd name="T9" fmla="*/ 64 h 64"/>
              <a:gd name="T10" fmla="*/ 36 w 71"/>
              <a:gd name="T11" fmla="*/ 45 h 64"/>
              <a:gd name="T12" fmla="*/ 0 w 71"/>
              <a:gd name="T13" fmla="*/ 40 h 64"/>
              <a:gd name="T14" fmla="*/ 29 w 71"/>
              <a:gd name="T15" fmla="*/ 0 h 64"/>
              <a:gd name="T16" fmla="*/ 55 w 71"/>
              <a:gd name="T17" fmla="*/ 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64">
                <a:moveTo>
                  <a:pt x="55" y="2"/>
                </a:moveTo>
                <a:lnTo>
                  <a:pt x="64" y="21"/>
                </a:lnTo>
                <a:lnTo>
                  <a:pt x="59" y="31"/>
                </a:lnTo>
                <a:lnTo>
                  <a:pt x="71" y="61"/>
                </a:lnTo>
                <a:lnTo>
                  <a:pt x="45" y="64"/>
                </a:lnTo>
                <a:lnTo>
                  <a:pt x="36" y="45"/>
                </a:lnTo>
                <a:lnTo>
                  <a:pt x="0" y="40"/>
                </a:lnTo>
                <a:lnTo>
                  <a:pt x="29" y="0"/>
                </a:lnTo>
                <a:lnTo>
                  <a:pt x="55" y="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2" name="Freeform 537"/>
          <p:cNvSpPr/>
          <p:nvPr/>
        </p:nvSpPr>
        <p:spPr bwMode="auto">
          <a:xfrm>
            <a:off x="4030652" y="3191862"/>
            <a:ext cx="638917" cy="293546"/>
          </a:xfrm>
          <a:custGeom>
            <a:avLst/>
            <a:gdLst>
              <a:gd name="T0" fmla="*/ 924 w 1578"/>
              <a:gd name="T1" fmla="*/ 661 h 725"/>
              <a:gd name="T2" fmla="*/ 855 w 1578"/>
              <a:gd name="T3" fmla="*/ 725 h 725"/>
              <a:gd name="T4" fmla="*/ 832 w 1578"/>
              <a:gd name="T5" fmla="*/ 704 h 725"/>
              <a:gd name="T6" fmla="*/ 772 w 1578"/>
              <a:gd name="T7" fmla="*/ 666 h 725"/>
              <a:gd name="T8" fmla="*/ 758 w 1578"/>
              <a:gd name="T9" fmla="*/ 619 h 725"/>
              <a:gd name="T10" fmla="*/ 645 w 1578"/>
              <a:gd name="T11" fmla="*/ 588 h 725"/>
              <a:gd name="T12" fmla="*/ 562 w 1578"/>
              <a:gd name="T13" fmla="*/ 553 h 725"/>
              <a:gd name="T14" fmla="*/ 470 w 1578"/>
              <a:gd name="T15" fmla="*/ 501 h 725"/>
              <a:gd name="T16" fmla="*/ 364 w 1578"/>
              <a:gd name="T17" fmla="*/ 524 h 725"/>
              <a:gd name="T18" fmla="*/ 347 w 1578"/>
              <a:gd name="T19" fmla="*/ 699 h 725"/>
              <a:gd name="T20" fmla="*/ 293 w 1578"/>
              <a:gd name="T21" fmla="*/ 650 h 725"/>
              <a:gd name="T22" fmla="*/ 231 w 1578"/>
              <a:gd name="T23" fmla="*/ 676 h 725"/>
              <a:gd name="T24" fmla="*/ 238 w 1578"/>
              <a:gd name="T25" fmla="*/ 645 h 725"/>
              <a:gd name="T26" fmla="*/ 186 w 1578"/>
              <a:gd name="T27" fmla="*/ 612 h 725"/>
              <a:gd name="T28" fmla="*/ 149 w 1578"/>
              <a:gd name="T29" fmla="*/ 557 h 725"/>
              <a:gd name="T30" fmla="*/ 184 w 1578"/>
              <a:gd name="T31" fmla="*/ 548 h 725"/>
              <a:gd name="T32" fmla="*/ 220 w 1578"/>
              <a:gd name="T33" fmla="*/ 505 h 725"/>
              <a:gd name="T34" fmla="*/ 260 w 1578"/>
              <a:gd name="T35" fmla="*/ 465 h 725"/>
              <a:gd name="T36" fmla="*/ 215 w 1578"/>
              <a:gd name="T37" fmla="*/ 437 h 725"/>
              <a:gd name="T38" fmla="*/ 137 w 1578"/>
              <a:gd name="T39" fmla="*/ 446 h 725"/>
              <a:gd name="T40" fmla="*/ 80 w 1578"/>
              <a:gd name="T41" fmla="*/ 449 h 725"/>
              <a:gd name="T42" fmla="*/ 61 w 1578"/>
              <a:gd name="T43" fmla="*/ 392 h 725"/>
              <a:gd name="T44" fmla="*/ 0 w 1578"/>
              <a:gd name="T45" fmla="*/ 359 h 725"/>
              <a:gd name="T46" fmla="*/ 9 w 1578"/>
              <a:gd name="T47" fmla="*/ 312 h 725"/>
              <a:gd name="T48" fmla="*/ 80 w 1578"/>
              <a:gd name="T49" fmla="*/ 286 h 725"/>
              <a:gd name="T50" fmla="*/ 165 w 1578"/>
              <a:gd name="T51" fmla="*/ 193 h 725"/>
              <a:gd name="T52" fmla="*/ 309 w 1578"/>
              <a:gd name="T53" fmla="*/ 227 h 725"/>
              <a:gd name="T54" fmla="*/ 397 w 1578"/>
              <a:gd name="T55" fmla="*/ 227 h 725"/>
              <a:gd name="T56" fmla="*/ 508 w 1578"/>
              <a:gd name="T57" fmla="*/ 253 h 725"/>
              <a:gd name="T58" fmla="*/ 574 w 1578"/>
              <a:gd name="T59" fmla="*/ 238 h 725"/>
              <a:gd name="T60" fmla="*/ 520 w 1578"/>
              <a:gd name="T61" fmla="*/ 179 h 725"/>
              <a:gd name="T62" fmla="*/ 550 w 1578"/>
              <a:gd name="T63" fmla="*/ 139 h 725"/>
              <a:gd name="T64" fmla="*/ 560 w 1578"/>
              <a:gd name="T65" fmla="*/ 92 h 725"/>
              <a:gd name="T66" fmla="*/ 723 w 1578"/>
              <a:gd name="T67" fmla="*/ 54 h 725"/>
              <a:gd name="T68" fmla="*/ 836 w 1578"/>
              <a:gd name="T69" fmla="*/ 21 h 725"/>
              <a:gd name="T70" fmla="*/ 943 w 1578"/>
              <a:gd name="T71" fmla="*/ 11 h 725"/>
              <a:gd name="T72" fmla="*/ 995 w 1578"/>
              <a:gd name="T73" fmla="*/ 54 h 725"/>
              <a:gd name="T74" fmla="*/ 1039 w 1578"/>
              <a:gd name="T75" fmla="*/ 99 h 725"/>
              <a:gd name="T76" fmla="*/ 1174 w 1578"/>
              <a:gd name="T77" fmla="*/ 47 h 725"/>
              <a:gd name="T78" fmla="*/ 1210 w 1578"/>
              <a:gd name="T79" fmla="*/ 104 h 725"/>
              <a:gd name="T80" fmla="*/ 1316 w 1578"/>
              <a:gd name="T81" fmla="*/ 210 h 725"/>
              <a:gd name="T82" fmla="*/ 1425 w 1578"/>
              <a:gd name="T83" fmla="*/ 224 h 725"/>
              <a:gd name="T84" fmla="*/ 1465 w 1578"/>
              <a:gd name="T85" fmla="*/ 264 h 725"/>
              <a:gd name="T86" fmla="*/ 1510 w 1578"/>
              <a:gd name="T87" fmla="*/ 295 h 725"/>
              <a:gd name="T88" fmla="*/ 1578 w 1578"/>
              <a:gd name="T89" fmla="*/ 319 h 725"/>
              <a:gd name="T90" fmla="*/ 1517 w 1578"/>
              <a:gd name="T91" fmla="*/ 357 h 725"/>
              <a:gd name="T92" fmla="*/ 1493 w 1578"/>
              <a:gd name="T93" fmla="*/ 427 h 725"/>
              <a:gd name="T94" fmla="*/ 1389 w 1578"/>
              <a:gd name="T95" fmla="*/ 498 h 725"/>
              <a:gd name="T96" fmla="*/ 1292 w 1578"/>
              <a:gd name="T97" fmla="*/ 527 h 725"/>
              <a:gd name="T98" fmla="*/ 1302 w 1578"/>
              <a:gd name="T99" fmla="*/ 621 h 725"/>
              <a:gd name="T100" fmla="*/ 1280 w 1578"/>
              <a:gd name="T101" fmla="*/ 643 h 725"/>
              <a:gd name="T102" fmla="*/ 1205 w 1578"/>
              <a:gd name="T103" fmla="*/ 619 h 725"/>
              <a:gd name="T104" fmla="*/ 1127 w 1578"/>
              <a:gd name="T105" fmla="*/ 624 h 725"/>
              <a:gd name="T106" fmla="*/ 1049 w 1578"/>
              <a:gd name="T107" fmla="*/ 614 h 725"/>
              <a:gd name="T108" fmla="*/ 980 w 1578"/>
              <a:gd name="T109" fmla="*/ 626 h 725"/>
              <a:gd name="T110" fmla="*/ 945 w 1578"/>
              <a:gd name="T111" fmla="*/ 652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78" h="725">
                <a:moveTo>
                  <a:pt x="945" y="652"/>
                </a:moveTo>
                <a:lnTo>
                  <a:pt x="924" y="661"/>
                </a:lnTo>
                <a:lnTo>
                  <a:pt x="872" y="692"/>
                </a:lnTo>
                <a:lnTo>
                  <a:pt x="855" y="725"/>
                </a:lnTo>
                <a:lnTo>
                  <a:pt x="841" y="725"/>
                </a:lnTo>
                <a:lnTo>
                  <a:pt x="832" y="704"/>
                </a:lnTo>
                <a:lnTo>
                  <a:pt x="782" y="704"/>
                </a:lnTo>
                <a:lnTo>
                  <a:pt x="772" y="666"/>
                </a:lnTo>
                <a:lnTo>
                  <a:pt x="754" y="664"/>
                </a:lnTo>
                <a:lnTo>
                  <a:pt x="758" y="619"/>
                </a:lnTo>
                <a:lnTo>
                  <a:pt x="711" y="583"/>
                </a:lnTo>
                <a:lnTo>
                  <a:pt x="645" y="588"/>
                </a:lnTo>
                <a:lnTo>
                  <a:pt x="600" y="595"/>
                </a:lnTo>
                <a:lnTo>
                  <a:pt x="562" y="553"/>
                </a:lnTo>
                <a:lnTo>
                  <a:pt x="531" y="534"/>
                </a:lnTo>
                <a:lnTo>
                  <a:pt x="470" y="501"/>
                </a:lnTo>
                <a:lnTo>
                  <a:pt x="463" y="496"/>
                </a:lnTo>
                <a:lnTo>
                  <a:pt x="364" y="524"/>
                </a:lnTo>
                <a:lnTo>
                  <a:pt x="366" y="697"/>
                </a:lnTo>
                <a:lnTo>
                  <a:pt x="347" y="699"/>
                </a:lnTo>
                <a:lnTo>
                  <a:pt x="319" y="664"/>
                </a:lnTo>
                <a:lnTo>
                  <a:pt x="293" y="650"/>
                </a:lnTo>
                <a:lnTo>
                  <a:pt x="248" y="659"/>
                </a:lnTo>
                <a:lnTo>
                  <a:pt x="231" y="676"/>
                </a:lnTo>
                <a:lnTo>
                  <a:pt x="229" y="664"/>
                </a:lnTo>
                <a:lnTo>
                  <a:pt x="238" y="645"/>
                </a:lnTo>
                <a:lnTo>
                  <a:pt x="231" y="628"/>
                </a:lnTo>
                <a:lnTo>
                  <a:pt x="186" y="612"/>
                </a:lnTo>
                <a:lnTo>
                  <a:pt x="170" y="569"/>
                </a:lnTo>
                <a:lnTo>
                  <a:pt x="149" y="557"/>
                </a:lnTo>
                <a:lnTo>
                  <a:pt x="146" y="543"/>
                </a:lnTo>
                <a:lnTo>
                  <a:pt x="184" y="548"/>
                </a:lnTo>
                <a:lnTo>
                  <a:pt x="186" y="513"/>
                </a:lnTo>
                <a:lnTo>
                  <a:pt x="220" y="505"/>
                </a:lnTo>
                <a:lnTo>
                  <a:pt x="253" y="513"/>
                </a:lnTo>
                <a:lnTo>
                  <a:pt x="260" y="465"/>
                </a:lnTo>
                <a:lnTo>
                  <a:pt x="253" y="435"/>
                </a:lnTo>
                <a:lnTo>
                  <a:pt x="215" y="437"/>
                </a:lnTo>
                <a:lnTo>
                  <a:pt x="182" y="425"/>
                </a:lnTo>
                <a:lnTo>
                  <a:pt x="137" y="446"/>
                </a:lnTo>
                <a:lnTo>
                  <a:pt x="101" y="456"/>
                </a:lnTo>
                <a:lnTo>
                  <a:pt x="80" y="449"/>
                </a:lnTo>
                <a:lnTo>
                  <a:pt x="85" y="425"/>
                </a:lnTo>
                <a:lnTo>
                  <a:pt x="61" y="392"/>
                </a:lnTo>
                <a:lnTo>
                  <a:pt x="31" y="392"/>
                </a:lnTo>
                <a:lnTo>
                  <a:pt x="0" y="359"/>
                </a:lnTo>
                <a:lnTo>
                  <a:pt x="21" y="321"/>
                </a:lnTo>
                <a:lnTo>
                  <a:pt x="9" y="312"/>
                </a:lnTo>
                <a:lnTo>
                  <a:pt x="40" y="257"/>
                </a:lnTo>
                <a:lnTo>
                  <a:pt x="80" y="286"/>
                </a:lnTo>
                <a:lnTo>
                  <a:pt x="85" y="248"/>
                </a:lnTo>
                <a:lnTo>
                  <a:pt x="165" y="193"/>
                </a:lnTo>
                <a:lnTo>
                  <a:pt x="224" y="191"/>
                </a:lnTo>
                <a:lnTo>
                  <a:pt x="309" y="227"/>
                </a:lnTo>
                <a:lnTo>
                  <a:pt x="357" y="248"/>
                </a:lnTo>
                <a:lnTo>
                  <a:pt x="397" y="227"/>
                </a:lnTo>
                <a:lnTo>
                  <a:pt x="458" y="227"/>
                </a:lnTo>
                <a:lnTo>
                  <a:pt x="508" y="253"/>
                </a:lnTo>
                <a:lnTo>
                  <a:pt x="520" y="236"/>
                </a:lnTo>
                <a:lnTo>
                  <a:pt x="574" y="238"/>
                </a:lnTo>
                <a:lnTo>
                  <a:pt x="583" y="215"/>
                </a:lnTo>
                <a:lnTo>
                  <a:pt x="520" y="179"/>
                </a:lnTo>
                <a:lnTo>
                  <a:pt x="557" y="153"/>
                </a:lnTo>
                <a:lnTo>
                  <a:pt x="550" y="139"/>
                </a:lnTo>
                <a:lnTo>
                  <a:pt x="588" y="127"/>
                </a:lnTo>
                <a:lnTo>
                  <a:pt x="560" y="92"/>
                </a:lnTo>
                <a:lnTo>
                  <a:pt x="576" y="73"/>
                </a:lnTo>
                <a:lnTo>
                  <a:pt x="723" y="54"/>
                </a:lnTo>
                <a:lnTo>
                  <a:pt x="742" y="42"/>
                </a:lnTo>
                <a:lnTo>
                  <a:pt x="836" y="21"/>
                </a:lnTo>
                <a:lnTo>
                  <a:pt x="872" y="0"/>
                </a:lnTo>
                <a:lnTo>
                  <a:pt x="943" y="11"/>
                </a:lnTo>
                <a:lnTo>
                  <a:pt x="954" y="66"/>
                </a:lnTo>
                <a:lnTo>
                  <a:pt x="995" y="54"/>
                </a:lnTo>
                <a:lnTo>
                  <a:pt x="1044" y="71"/>
                </a:lnTo>
                <a:lnTo>
                  <a:pt x="1039" y="99"/>
                </a:lnTo>
                <a:lnTo>
                  <a:pt x="1077" y="97"/>
                </a:lnTo>
                <a:lnTo>
                  <a:pt x="1174" y="47"/>
                </a:lnTo>
                <a:lnTo>
                  <a:pt x="1160" y="63"/>
                </a:lnTo>
                <a:lnTo>
                  <a:pt x="1210" y="104"/>
                </a:lnTo>
                <a:lnTo>
                  <a:pt x="1297" y="236"/>
                </a:lnTo>
                <a:lnTo>
                  <a:pt x="1316" y="210"/>
                </a:lnTo>
                <a:lnTo>
                  <a:pt x="1370" y="238"/>
                </a:lnTo>
                <a:lnTo>
                  <a:pt x="1425" y="224"/>
                </a:lnTo>
                <a:lnTo>
                  <a:pt x="1446" y="234"/>
                </a:lnTo>
                <a:lnTo>
                  <a:pt x="1465" y="264"/>
                </a:lnTo>
                <a:lnTo>
                  <a:pt x="1493" y="274"/>
                </a:lnTo>
                <a:lnTo>
                  <a:pt x="1510" y="295"/>
                </a:lnTo>
                <a:lnTo>
                  <a:pt x="1559" y="288"/>
                </a:lnTo>
                <a:lnTo>
                  <a:pt x="1578" y="319"/>
                </a:lnTo>
                <a:lnTo>
                  <a:pt x="1550" y="352"/>
                </a:lnTo>
                <a:lnTo>
                  <a:pt x="1517" y="357"/>
                </a:lnTo>
                <a:lnTo>
                  <a:pt x="1517" y="406"/>
                </a:lnTo>
                <a:lnTo>
                  <a:pt x="1493" y="427"/>
                </a:lnTo>
                <a:lnTo>
                  <a:pt x="1418" y="411"/>
                </a:lnTo>
                <a:lnTo>
                  <a:pt x="1389" y="498"/>
                </a:lnTo>
                <a:lnTo>
                  <a:pt x="1370" y="508"/>
                </a:lnTo>
                <a:lnTo>
                  <a:pt x="1292" y="527"/>
                </a:lnTo>
                <a:lnTo>
                  <a:pt x="1328" y="609"/>
                </a:lnTo>
                <a:lnTo>
                  <a:pt x="1302" y="621"/>
                </a:lnTo>
                <a:lnTo>
                  <a:pt x="1304" y="647"/>
                </a:lnTo>
                <a:lnTo>
                  <a:pt x="1280" y="643"/>
                </a:lnTo>
                <a:lnTo>
                  <a:pt x="1262" y="626"/>
                </a:lnTo>
                <a:lnTo>
                  <a:pt x="1205" y="619"/>
                </a:lnTo>
                <a:lnTo>
                  <a:pt x="1141" y="619"/>
                </a:lnTo>
                <a:lnTo>
                  <a:pt x="1127" y="624"/>
                </a:lnTo>
                <a:lnTo>
                  <a:pt x="1070" y="605"/>
                </a:lnTo>
                <a:lnTo>
                  <a:pt x="1049" y="614"/>
                </a:lnTo>
                <a:lnTo>
                  <a:pt x="1044" y="643"/>
                </a:lnTo>
                <a:lnTo>
                  <a:pt x="980" y="626"/>
                </a:lnTo>
                <a:lnTo>
                  <a:pt x="954" y="633"/>
                </a:lnTo>
                <a:lnTo>
                  <a:pt x="945" y="65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3" name="Freeform 538"/>
          <p:cNvSpPr/>
          <p:nvPr/>
        </p:nvSpPr>
        <p:spPr bwMode="auto">
          <a:xfrm>
            <a:off x="4869585" y="3800412"/>
            <a:ext cx="116608" cy="137663"/>
          </a:xfrm>
          <a:custGeom>
            <a:avLst/>
            <a:gdLst>
              <a:gd name="T0" fmla="*/ 196 w 288"/>
              <a:gd name="T1" fmla="*/ 326 h 340"/>
              <a:gd name="T2" fmla="*/ 210 w 288"/>
              <a:gd name="T3" fmla="*/ 307 h 340"/>
              <a:gd name="T4" fmla="*/ 210 w 288"/>
              <a:gd name="T5" fmla="*/ 274 h 340"/>
              <a:gd name="T6" fmla="*/ 180 w 288"/>
              <a:gd name="T7" fmla="*/ 241 h 340"/>
              <a:gd name="T8" fmla="*/ 177 w 288"/>
              <a:gd name="T9" fmla="*/ 201 h 340"/>
              <a:gd name="T10" fmla="*/ 149 w 288"/>
              <a:gd name="T11" fmla="*/ 170 h 340"/>
              <a:gd name="T12" fmla="*/ 118 w 288"/>
              <a:gd name="T13" fmla="*/ 168 h 340"/>
              <a:gd name="T14" fmla="*/ 111 w 288"/>
              <a:gd name="T15" fmla="*/ 180 h 340"/>
              <a:gd name="T16" fmla="*/ 87 w 288"/>
              <a:gd name="T17" fmla="*/ 182 h 340"/>
              <a:gd name="T18" fmla="*/ 78 w 288"/>
              <a:gd name="T19" fmla="*/ 175 h 340"/>
              <a:gd name="T20" fmla="*/ 35 w 288"/>
              <a:gd name="T21" fmla="*/ 198 h 340"/>
              <a:gd name="T22" fmla="*/ 35 w 288"/>
              <a:gd name="T23" fmla="*/ 163 h 340"/>
              <a:gd name="T24" fmla="*/ 45 w 288"/>
              <a:gd name="T25" fmla="*/ 120 h 340"/>
              <a:gd name="T26" fmla="*/ 19 w 288"/>
              <a:gd name="T27" fmla="*/ 118 h 340"/>
              <a:gd name="T28" fmla="*/ 17 w 288"/>
              <a:gd name="T29" fmla="*/ 94 h 340"/>
              <a:gd name="T30" fmla="*/ 0 w 288"/>
              <a:gd name="T31" fmla="*/ 83 h 340"/>
              <a:gd name="T32" fmla="*/ 7 w 288"/>
              <a:gd name="T33" fmla="*/ 68 h 340"/>
              <a:gd name="T34" fmla="*/ 40 w 288"/>
              <a:gd name="T35" fmla="*/ 42 h 340"/>
              <a:gd name="T36" fmla="*/ 45 w 288"/>
              <a:gd name="T37" fmla="*/ 52 h 340"/>
              <a:gd name="T38" fmla="*/ 66 w 288"/>
              <a:gd name="T39" fmla="*/ 52 h 340"/>
              <a:gd name="T40" fmla="*/ 59 w 288"/>
              <a:gd name="T41" fmla="*/ 7 h 340"/>
              <a:gd name="T42" fmla="*/ 80 w 288"/>
              <a:gd name="T43" fmla="*/ 0 h 340"/>
              <a:gd name="T44" fmla="*/ 102 w 288"/>
              <a:gd name="T45" fmla="*/ 33 h 340"/>
              <a:gd name="T46" fmla="*/ 118 w 288"/>
              <a:gd name="T47" fmla="*/ 68 h 340"/>
              <a:gd name="T48" fmla="*/ 168 w 288"/>
              <a:gd name="T49" fmla="*/ 68 h 340"/>
              <a:gd name="T50" fmla="*/ 182 w 288"/>
              <a:gd name="T51" fmla="*/ 104 h 340"/>
              <a:gd name="T52" fmla="*/ 156 w 288"/>
              <a:gd name="T53" fmla="*/ 113 h 340"/>
              <a:gd name="T54" fmla="*/ 147 w 288"/>
              <a:gd name="T55" fmla="*/ 128 h 340"/>
              <a:gd name="T56" fmla="*/ 191 w 288"/>
              <a:gd name="T57" fmla="*/ 154 h 340"/>
              <a:gd name="T58" fmla="*/ 224 w 288"/>
              <a:gd name="T59" fmla="*/ 198 h 340"/>
              <a:gd name="T60" fmla="*/ 248 w 288"/>
              <a:gd name="T61" fmla="*/ 234 h 340"/>
              <a:gd name="T62" fmla="*/ 279 w 288"/>
              <a:gd name="T63" fmla="*/ 262 h 340"/>
              <a:gd name="T64" fmla="*/ 288 w 288"/>
              <a:gd name="T65" fmla="*/ 288 h 340"/>
              <a:gd name="T66" fmla="*/ 281 w 288"/>
              <a:gd name="T67" fmla="*/ 328 h 340"/>
              <a:gd name="T68" fmla="*/ 246 w 288"/>
              <a:gd name="T69" fmla="*/ 314 h 340"/>
              <a:gd name="T70" fmla="*/ 229 w 288"/>
              <a:gd name="T71" fmla="*/ 340 h 340"/>
              <a:gd name="T72" fmla="*/ 196 w 288"/>
              <a:gd name="T73" fmla="*/ 326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8" h="340">
                <a:moveTo>
                  <a:pt x="196" y="326"/>
                </a:moveTo>
                <a:lnTo>
                  <a:pt x="210" y="307"/>
                </a:lnTo>
                <a:lnTo>
                  <a:pt x="210" y="274"/>
                </a:lnTo>
                <a:lnTo>
                  <a:pt x="180" y="241"/>
                </a:lnTo>
                <a:lnTo>
                  <a:pt x="177" y="201"/>
                </a:lnTo>
                <a:lnTo>
                  <a:pt x="149" y="170"/>
                </a:lnTo>
                <a:lnTo>
                  <a:pt x="118" y="168"/>
                </a:lnTo>
                <a:lnTo>
                  <a:pt x="111" y="180"/>
                </a:lnTo>
                <a:lnTo>
                  <a:pt x="87" y="182"/>
                </a:lnTo>
                <a:lnTo>
                  <a:pt x="78" y="175"/>
                </a:lnTo>
                <a:lnTo>
                  <a:pt x="35" y="198"/>
                </a:lnTo>
                <a:lnTo>
                  <a:pt x="35" y="163"/>
                </a:lnTo>
                <a:lnTo>
                  <a:pt x="45" y="120"/>
                </a:lnTo>
                <a:lnTo>
                  <a:pt x="19" y="118"/>
                </a:lnTo>
                <a:lnTo>
                  <a:pt x="17" y="94"/>
                </a:lnTo>
                <a:lnTo>
                  <a:pt x="0" y="83"/>
                </a:lnTo>
                <a:lnTo>
                  <a:pt x="7" y="68"/>
                </a:lnTo>
                <a:lnTo>
                  <a:pt x="40" y="42"/>
                </a:lnTo>
                <a:lnTo>
                  <a:pt x="45" y="52"/>
                </a:lnTo>
                <a:lnTo>
                  <a:pt x="66" y="52"/>
                </a:lnTo>
                <a:lnTo>
                  <a:pt x="59" y="7"/>
                </a:lnTo>
                <a:lnTo>
                  <a:pt x="80" y="0"/>
                </a:lnTo>
                <a:lnTo>
                  <a:pt x="102" y="33"/>
                </a:lnTo>
                <a:lnTo>
                  <a:pt x="118" y="68"/>
                </a:lnTo>
                <a:lnTo>
                  <a:pt x="168" y="68"/>
                </a:lnTo>
                <a:lnTo>
                  <a:pt x="182" y="104"/>
                </a:lnTo>
                <a:lnTo>
                  <a:pt x="156" y="113"/>
                </a:lnTo>
                <a:lnTo>
                  <a:pt x="147" y="128"/>
                </a:lnTo>
                <a:lnTo>
                  <a:pt x="191" y="154"/>
                </a:lnTo>
                <a:lnTo>
                  <a:pt x="224" y="198"/>
                </a:lnTo>
                <a:lnTo>
                  <a:pt x="248" y="234"/>
                </a:lnTo>
                <a:lnTo>
                  <a:pt x="279" y="262"/>
                </a:lnTo>
                <a:lnTo>
                  <a:pt x="288" y="288"/>
                </a:lnTo>
                <a:lnTo>
                  <a:pt x="281" y="328"/>
                </a:lnTo>
                <a:lnTo>
                  <a:pt x="246" y="314"/>
                </a:lnTo>
                <a:lnTo>
                  <a:pt x="229" y="340"/>
                </a:lnTo>
                <a:lnTo>
                  <a:pt x="196" y="32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4" name="Freeform 539"/>
          <p:cNvSpPr/>
          <p:nvPr/>
        </p:nvSpPr>
        <p:spPr bwMode="auto">
          <a:xfrm>
            <a:off x="3852500" y="3594727"/>
            <a:ext cx="23079" cy="26723"/>
          </a:xfrm>
          <a:custGeom>
            <a:avLst/>
            <a:gdLst>
              <a:gd name="T0" fmla="*/ 26 w 57"/>
              <a:gd name="T1" fmla="*/ 59 h 66"/>
              <a:gd name="T2" fmla="*/ 17 w 57"/>
              <a:gd name="T3" fmla="*/ 59 h 66"/>
              <a:gd name="T4" fmla="*/ 14 w 57"/>
              <a:gd name="T5" fmla="*/ 66 h 66"/>
              <a:gd name="T6" fmla="*/ 0 w 57"/>
              <a:gd name="T7" fmla="*/ 66 h 66"/>
              <a:gd name="T8" fmla="*/ 14 w 57"/>
              <a:gd name="T9" fmla="*/ 30 h 66"/>
              <a:gd name="T10" fmla="*/ 33 w 57"/>
              <a:gd name="T11" fmla="*/ 0 h 66"/>
              <a:gd name="T12" fmla="*/ 33 w 57"/>
              <a:gd name="T13" fmla="*/ 0 h 66"/>
              <a:gd name="T14" fmla="*/ 52 w 57"/>
              <a:gd name="T15" fmla="*/ 2 h 66"/>
              <a:gd name="T16" fmla="*/ 57 w 57"/>
              <a:gd name="T17" fmla="*/ 19 h 66"/>
              <a:gd name="T18" fmla="*/ 36 w 57"/>
              <a:gd name="T19" fmla="*/ 35 h 66"/>
              <a:gd name="T20" fmla="*/ 26 w 57"/>
              <a:gd name="T21" fmla="*/ 5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66">
                <a:moveTo>
                  <a:pt x="26" y="59"/>
                </a:moveTo>
                <a:lnTo>
                  <a:pt x="17" y="59"/>
                </a:lnTo>
                <a:lnTo>
                  <a:pt x="14" y="66"/>
                </a:lnTo>
                <a:lnTo>
                  <a:pt x="0" y="66"/>
                </a:lnTo>
                <a:lnTo>
                  <a:pt x="14" y="30"/>
                </a:lnTo>
                <a:lnTo>
                  <a:pt x="33" y="0"/>
                </a:lnTo>
                <a:lnTo>
                  <a:pt x="33" y="0"/>
                </a:lnTo>
                <a:lnTo>
                  <a:pt x="52" y="2"/>
                </a:lnTo>
                <a:lnTo>
                  <a:pt x="57" y="19"/>
                </a:lnTo>
                <a:lnTo>
                  <a:pt x="36" y="35"/>
                </a:lnTo>
                <a:lnTo>
                  <a:pt x="26" y="5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5" name="Freeform 540"/>
          <p:cNvSpPr/>
          <p:nvPr/>
        </p:nvSpPr>
        <p:spPr bwMode="auto">
          <a:xfrm>
            <a:off x="4550127" y="4002452"/>
            <a:ext cx="32391" cy="59924"/>
          </a:xfrm>
          <a:custGeom>
            <a:avLst/>
            <a:gdLst>
              <a:gd name="T0" fmla="*/ 80 w 80"/>
              <a:gd name="T1" fmla="*/ 89 h 148"/>
              <a:gd name="T2" fmla="*/ 75 w 80"/>
              <a:gd name="T3" fmla="*/ 130 h 148"/>
              <a:gd name="T4" fmla="*/ 59 w 80"/>
              <a:gd name="T5" fmla="*/ 141 h 148"/>
              <a:gd name="T6" fmla="*/ 26 w 80"/>
              <a:gd name="T7" fmla="*/ 148 h 148"/>
              <a:gd name="T8" fmla="*/ 7 w 80"/>
              <a:gd name="T9" fmla="*/ 118 h 148"/>
              <a:gd name="T10" fmla="*/ 0 w 80"/>
              <a:gd name="T11" fmla="*/ 63 h 148"/>
              <a:gd name="T12" fmla="*/ 16 w 80"/>
              <a:gd name="T13" fmla="*/ 0 h 148"/>
              <a:gd name="T14" fmla="*/ 45 w 80"/>
              <a:gd name="T15" fmla="*/ 21 h 148"/>
              <a:gd name="T16" fmla="*/ 61 w 80"/>
              <a:gd name="T17" fmla="*/ 49 h 148"/>
              <a:gd name="T18" fmla="*/ 80 w 80"/>
              <a:gd name="T19" fmla="*/ 8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148">
                <a:moveTo>
                  <a:pt x="80" y="89"/>
                </a:moveTo>
                <a:lnTo>
                  <a:pt x="75" y="130"/>
                </a:lnTo>
                <a:lnTo>
                  <a:pt x="59" y="141"/>
                </a:lnTo>
                <a:lnTo>
                  <a:pt x="26" y="148"/>
                </a:lnTo>
                <a:lnTo>
                  <a:pt x="7" y="118"/>
                </a:lnTo>
                <a:lnTo>
                  <a:pt x="0" y="63"/>
                </a:lnTo>
                <a:lnTo>
                  <a:pt x="16" y="0"/>
                </a:lnTo>
                <a:lnTo>
                  <a:pt x="45" y="21"/>
                </a:lnTo>
                <a:lnTo>
                  <a:pt x="61" y="49"/>
                </a:lnTo>
                <a:lnTo>
                  <a:pt x="80" y="8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6" name="Freeform 541"/>
          <p:cNvSpPr/>
          <p:nvPr/>
        </p:nvSpPr>
        <p:spPr bwMode="auto">
          <a:xfrm>
            <a:off x="3124507" y="4022292"/>
            <a:ext cx="60329" cy="65187"/>
          </a:xfrm>
          <a:custGeom>
            <a:avLst/>
            <a:gdLst>
              <a:gd name="T0" fmla="*/ 142 w 149"/>
              <a:gd name="T1" fmla="*/ 161 h 161"/>
              <a:gd name="T2" fmla="*/ 133 w 149"/>
              <a:gd name="T3" fmla="*/ 161 h 161"/>
              <a:gd name="T4" fmla="*/ 92 w 149"/>
              <a:gd name="T5" fmla="*/ 144 h 161"/>
              <a:gd name="T6" fmla="*/ 59 w 149"/>
              <a:gd name="T7" fmla="*/ 114 h 161"/>
              <a:gd name="T8" fmla="*/ 26 w 149"/>
              <a:gd name="T9" fmla="*/ 92 h 161"/>
              <a:gd name="T10" fmla="*/ 0 w 149"/>
              <a:gd name="T11" fmla="*/ 69 h 161"/>
              <a:gd name="T12" fmla="*/ 7 w 149"/>
              <a:gd name="T13" fmla="*/ 57 h 161"/>
              <a:gd name="T14" fmla="*/ 10 w 149"/>
              <a:gd name="T15" fmla="*/ 45 h 161"/>
              <a:gd name="T16" fmla="*/ 29 w 149"/>
              <a:gd name="T17" fmla="*/ 24 h 161"/>
              <a:gd name="T18" fmla="*/ 45 w 149"/>
              <a:gd name="T19" fmla="*/ 5 h 161"/>
              <a:gd name="T20" fmla="*/ 55 w 149"/>
              <a:gd name="T21" fmla="*/ 5 h 161"/>
              <a:gd name="T22" fmla="*/ 64 w 149"/>
              <a:gd name="T23" fmla="*/ 0 h 161"/>
              <a:gd name="T24" fmla="*/ 81 w 149"/>
              <a:gd name="T25" fmla="*/ 24 h 161"/>
              <a:gd name="T26" fmla="*/ 78 w 149"/>
              <a:gd name="T27" fmla="*/ 40 h 161"/>
              <a:gd name="T28" fmla="*/ 85 w 149"/>
              <a:gd name="T29" fmla="*/ 47 h 161"/>
              <a:gd name="T30" fmla="*/ 97 w 149"/>
              <a:gd name="T31" fmla="*/ 47 h 161"/>
              <a:gd name="T32" fmla="*/ 104 w 149"/>
              <a:gd name="T33" fmla="*/ 33 h 161"/>
              <a:gd name="T34" fmla="*/ 116 w 149"/>
              <a:gd name="T35" fmla="*/ 33 h 161"/>
              <a:gd name="T36" fmla="*/ 114 w 149"/>
              <a:gd name="T37" fmla="*/ 45 h 161"/>
              <a:gd name="T38" fmla="*/ 116 w 149"/>
              <a:gd name="T39" fmla="*/ 64 h 161"/>
              <a:gd name="T40" fmla="*/ 109 w 149"/>
              <a:gd name="T41" fmla="*/ 81 h 161"/>
              <a:gd name="T42" fmla="*/ 121 w 149"/>
              <a:gd name="T43" fmla="*/ 92 h 161"/>
              <a:gd name="T44" fmla="*/ 133 w 149"/>
              <a:gd name="T45" fmla="*/ 95 h 161"/>
              <a:gd name="T46" fmla="*/ 149 w 149"/>
              <a:gd name="T47" fmla="*/ 111 h 161"/>
              <a:gd name="T48" fmla="*/ 149 w 149"/>
              <a:gd name="T49" fmla="*/ 125 h 161"/>
              <a:gd name="T50" fmla="*/ 147 w 149"/>
              <a:gd name="T51" fmla="*/ 130 h 161"/>
              <a:gd name="T52" fmla="*/ 142 w 149"/>
              <a:gd name="T53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9" h="161">
                <a:moveTo>
                  <a:pt x="142" y="161"/>
                </a:moveTo>
                <a:lnTo>
                  <a:pt x="133" y="161"/>
                </a:lnTo>
                <a:lnTo>
                  <a:pt x="92" y="144"/>
                </a:lnTo>
                <a:lnTo>
                  <a:pt x="59" y="114"/>
                </a:lnTo>
                <a:lnTo>
                  <a:pt x="26" y="92"/>
                </a:lnTo>
                <a:lnTo>
                  <a:pt x="0" y="69"/>
                </a:lnTo>
                <a:lnTo>
                  <a:pt x="7" y="57"/>
                </a:lnTo>
                <a:lnTo>
                  <a:pt x="10" y="45"/>
                </a:lnTo>
                <a:lnTo>
                  <a:pt x="29" y="24"/>
                </a:lnTo>
                <a:lnTo>
                  <a:pt x="45" y="5"/>
                </a:lnTo>
                <a:lnTo>
                  <a:pt x="55" y="5"/>
                </a:lnTo>
                <a:lnTo>
                  <a:pt x="64" y="0"/>
                </a:lnTo>
                <a:lnTo>
                  <a:pt x="81" y="24"/>
                </a:lnTo>
                <a:lnTo>
                  <a:pt x="78" y="40"/>
                </a:lnTo>
                <a:lnTo>
                  <a:pt x="85" y="47"/>
                </a:lnTo>
                <a:lnTo>
                  <a:pt x="97" y="47"/>
                </a:lnTo>
                <a:lnTo>
                  <a:pt x="104" y="33"/>
                </a:lnTo>
                <a:lnTo>
                  <a:pt x="116" y="33"/>
                </a:lnTo>
                <a:lnTo>
                  <a:pt x="114" y="45"/>
                </a:lnTo>
                <a:lnTo>
                  <a:pt x="116" y="64"/>
                </a:lnTo>
                <a:lnTo>
                  <a:pt x="109" y="81"/>
                </a:lnTo>
                <a:lnTo>
                  <a:pt x="121" y="92"/>
                </a:lnTo>
                <a:lnTo>
                  <a:pt x="133" y="95"/>
                </a:lnTo>
                <a:lnTo>
                  <a:pt x="149" y="111"/>
                </a:lnTo>
                <a:lnTo>
                  <a:pt x="149" y="125"/>
                </a:lnTo>
                <a:lnTo>
                  <a:pt x="147" y="130"/>
                </a:lnTo>
                <a:lnTo>
                  <a:pt x="142" y="16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7" name="Freeform 542"/>
          <p:cNvSpPr/>
          <p:nvPr/>
        </p:nvSpPr>
        <p:spPr bwMode="auto">
          <a:xfrm>
            <a:off x="3725364" y="4613838"/>
            <a:ext cx="36440" cy="34416"/>
          </a:xfrm>
          <a:custGeom>
            <a:avLst/>
            <a:gdLst>
              <a:gd name="T0" fmla="*/ 78 w 90"/>
              <a:gd name="T1" fmla="*/ 12 h 85"/>
              <a:gd name="T2" fmla="*/ 90 w 90"/>
              <a:gd name="T3" fmla="*/ 26 h 85"/>
              <a:gd name="T4" fmla="*/ 78 w 90"/>
              <a:gd name="T5" fmla="*/ 45 h 85"/>
              <a:gd name="T6" fmla="*/ 71 w 90"/>
              <a:gd name="T7" fmla="*/ 59 h 85"/>
              <a:gd name="T8" fmla="*/ 50 w 90"/>
              <a:gd name="T9" fmla="*/ 66 h 85"/>
              <a:gd name="T10" fmla="*/ 43 w 90"/>
              <a:gd name="T11" fmla="*/ 80 h 85"/>
              <a:gd name="T12" fmla="*/ 28 w 90"/>
              <a:gd name="T13" fmla="*/ 85 h 85"/>
              <a:gd name="T14" fmla="*/ 0 w 90"/>
              <a:gd name="T15" fmla="*/ 52 h 85"/>
              <a:gd name="T16" fmla="*/ 21 w 90"/>
              <a:gd name="T17" fmla="*/ 26 h 85"/>
              <a:gd name="T18" fmla="*/ 43 w 90"/>
              <a:gd name="T19" fmla="*/ 9 h 85"/>
              <a:gd name="T20" fmla="*/ 59 w 90"/>
              <a:gd name="T21" fmla="*/ 0 h 85"/>
              <a:gd name="T22" fmla="*/ 78 w 90"/>
              <a:gd name="T23" fmla="*/ 1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" h="85">
                <a:moveTo>
                  <a:pt x="78" y="12"/>
                </a:moveTo>
                <a:lnTo>
                  <a:pt x="90" y="26"/>
                </a:lnTo>
                <a:lnTo>
                  <a:pt x="78" y="45"/>
                </a:lnTo>
                <a:lnTo>
                  <a:pt x="71" y="59"/>
                </a:lnTo>
                <a:lnTo>
                  <a:pt x="50" y="66"/>
                </a:lnTo>
                <a:lnTo>
                  <a:pt x="43" y="80"/>
                </a:lnTo>
                <a:lnTo>
                  <a:pt x="28" y="85"/>
                </a:lnTo>
                <a:lnTo>
                  <a:pt x="0" y="52"/>
                </a:lnTo>
                <a:lnTo>
                  <a:pt x="21" y="26"/>
                </a:lnTo>
                <a:lnTo>
                  <a:pt x="43" y="9"/>
                </a:lnTo>
                <a:lnTo>
                  <a:pt x="59" y="0"/>
                </a:lnTo>
                <a:lnTo>
                  <a:pt x="78" y="1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8" name="Freeform 543"/>
          <p:cNvSpPr/>
          <p:nvPr/>
        </p:nvSpPr>
        <p:spPr bwMode="auto">
          <a:xfrm>
            <a:off x="3632645" y="3169593"/>
            <a:ext cx="86242" cy="53850"/>
          </a:xfrm>
          <a:custGeom>
            <a:avLst/>
            <a:gdLst>
              <a:gd name="T0" fmla="*/ 64 w 213"/>
              <a:gd name="T1" fmla="*/ 111 h 133"/>
              <a:gd name="T2" fmla="*/ 61 w 213"/>
              <a:gd name="T3" fmla="*/ 97 h 133"/>
              <a:gd name="T4" fmla="*/ 66 w 213"/>
              <a:gd name="T5" fmla="*/ 83 h 133"/>
              <a:gd name="T6" fmla="*/ 49 w 213"/>
              <a:gd name="T7" fmla="*/ 74 h 133"/>
              <a:gd name="T8" fmla="*/ 7 w 213"/>
              <a:gd name="T9" fmla="*/ 64 h 133"/>
              <a:gd name="T10" fmla="*/ 0 w 213"/>
              <a:gd name="T11" fmla="*/ 19 h 133"/>
              <a:gd name="T12" fmla="*/ 45 w 213"/>
              <a:gd name="T13" fmla="*/ 3 h 133"/>
              <a:gd name="T14" fmla="*/ 109 w 213"/>
              <a:gd name="T15" fmla="*/ 5 h 133"/>
              <a:gd name="T16" fmla="*/ 146 w 213"/>
              <a:gd name="T17" fmla="*/ 0 h 133"/>
              <a:gd name="T18" fmla="*/ 151 w 213"/>
              <a:gd name="T19" fmla="*/ 12 h 133"/>
              <a:gd name="T20" fmla="*/ 172 w 213"/>
              <a:gd name="T21" fmla="*/ 14 h 133"/>
              <a:gd name="T22" fmla="*/ 210 w 213"/>
              <a:gd name="T23" fmla="*/ 43 h 133"/>
              <a:gd name="T24" fmla="*/ 213 w 213"/>
              <a:gd name="T25" fmla="*/ 66 h 133"/>
              <a:gd name="T26" fmla="*/ 182 w 213"/>
              <a:gd name="T27" fmla="*/ 83 h 133"/>
              <a:gd name="T28" fmla="*/ 172 w 213"/>
              <a:gd name="T29" fmla="*/ 114 h 133"/>
              <a:gd name="T30" fmla="*/ 130 w 213"/>
              <a:gd name="T31" fmla="*/ 133 h 133"/>
              <a:gd name="T32" fmla="*/ 94 w 213"/>
              <a:gd name="T33" fmla="*/ 133 h 133"/>
              <a:gd name="T34" fmla="*/ 85 w 213"/>
              <a:gd name="T35" fmla="*/ 116 h 133"/>
              <a:gd name="T36" fmla="*/ 64 w 213"/>
              <a:gd name="T37" fmla="*/ 11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3" h="133">
                <a:moveTo>
                  <a:pt x="64" y="111"/>
                </a:moveTo>
                <a:lnTo>
                  <a:pt x="61" y="97"/>
                </a:lnTo>
                <a:lnTo>
                  <a:pt x="66" y="83"/>
                </a:lnTo>
                <a:lnTo>
                  <a:pt x="49" y="74"/>
                </a:lnTo>
                <a:lnTo>
                  <a:pt x="7" y="64"/>
                </a:lnTo>
                <a:lnTo>
                  <a:pt x="0" y="19"/>
                </a:lnTo>
                <a:lnTo>
                  <a:pt x="45" y="3"/>
                </a:lnTo>
                <a:lnTo>
                  <a:pt x="109" y="5"/>
                </a:lnTo>
                <a:lnTo>
                  <a:pt x="146" y="0"/>
                </a:lnTo>
                <a:lnTo>
                  <a:pt x="151" y="12"/>
                </a:lnTo>
                <a:lnTo>
                  <a:pt x="172" y="14"/>
                </a:lnTo>
                <a:lnTo>
                  <a:pt x="210" y="43"/>
                </a:lnTo>
                <a:lnTo>
                  <a:pt x="213" y="66"/>
                </a:lnTo>
                <a:lnTo>
                  <a:pt x="182" y="83"/>
                </a:lnTo>
                <a:lnTo>
                  <a:pt x="172" y="114"/>
                </a:lnTo>
                <a:lnTo>
                  <a:pt x="130" y="133"/>
                </a:lnTo>
                <a:lnTo>
                  <a:pt x="94" y="133"/>
                </a:lnTo>
                <a:lnTo>
                  <a:pt x="85" y="116"/>
                </a:lnTo>
                <a:lnTo>
                  <a:pt x="64" y="11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79" name="Freeform 544"/>
          <p:cNvSpPr/>
          <p:nvPr/>
        </p:nvSpPr>
        <p:spPr bwMode="auto">
          <a:xfrm>
            <a:off x="3391330" y="3302802"/>
            <a:ext cx="9717" cy="13361"/>
          </a:xfrm>
          <a:custGeom>
            <a:avLst/>
            <a:gdLst>
              <a:gd name="T0" fmla="*/ 15 w 24"/>
              <a:gd name="T1" fmla="*/ 0 h 33"/>
              <a:gd name="T2" fmla="*/ 24 w 24"/>
              <a:gd name="T3" fmla="*/ 9 h 33"/>
              <a:gd name="T4" fmla="*/ 22 w 24"/>
              <a:gd name="T5" fmla="*/ 33 h 33"/>
              <a:gd name="T6" fmla="*/ 10 w 24"/>
              <a:gd name="T7" fmla="*/ 33 h 33"/>
              <a:gd name="T8" fmla="*/ 0 w 24"/>
              <a:gd name="T9" fmla="*/ 28 h 33"/>
              <a:gd name="T10" fmla="*/ 5 w 24"/>
              <a:gd name="T11" fmla="*/ 0 h 33"/>
              <a:gd name="T12" fmla="*/ 15 w 24"/>
              <a:gd name="T1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33">
                <a:moveTo>
                  <a:pt x="15" y="0"/>
                </a:moveTo>
                <a:lnTo>
                  <a:pt x="24" y="9"/>
                </a:lnTo>
                <a:lnTo>
                  <a:pt x="22" y="33"/>
                </a:lnTo>
                <a:lnTo>
                  <a:pt x="10" y="33"/>
                </a:lnTo>
                <a:lnTo>
                  <a:pt x="0" y="28"/>
                </a:lnTo>
                <a:lnTo>
                  <a:pt x="5" y="0"/>
                </a:lnTo>
                <a:lnTo>
                  <a:pt x="15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0" name="Freeform 545"/>
          <p:cNvSpPr/>
          <p:nvPr/>
        </p:nvSpPr>
        <p:spPr bwMode="auto">
          <a:xfrm>
            <a:off x="3632645" y="3134367"/>
            <a:ext cx="110940" cy="52636"/>
          </a:xfrm>
          <a:custGeom>
            <a:avLst/>
            <a:gdLst>
              <a:gd name="T0" fmla="*/ 0 w 274"/>
              <a:gd name="T1" fmla="*/ 106 h 130"/>
              <a:gd name="T2" fmla="*/ 2 w 274"/>
              <a:gd name="T3" fmla="*/ 64 h 130"/>
              <a:gd name="T4" fmla="*/ 21 w 274"/>
              <a:gd name="T5" fmla="*/ 31 h 130"/>
              <a:gd name="T6" fmla="*/ 57 w 274"/>
              <a:gd name="T7" fmla="*/ 12 h 130"/>
              <a:gd name="T8" fmla="*/ 87 w 274"/>
              <a:gd name="T9" fmla="*/ 52 h 130"/>
              <a:gd name="T10" fmla="*/ 118 w 274"/>
              <a:gd name="T11" fmla="*/ 52 h 130"/>
              <a:gd name="T12" fmla="*/ 125 w 274"/>
              <a:gd name="T13" fmla="*/ 9 h 130"/>
              <a:gd name="T14" fmla="*/ 158 w 274"/>
              <a:gd name="T15" fmla="*/ 0 h 130"/>
              <a:gd name="T16" fmla="*/ 175 w 274"/>
              <a:gd name="T17" fmla="*/ 7 h 130"/>
              <a:gd name="T18" fmla="*/ 208 w 274"/>
              <a:gd name="T19" fmla="*/ 26 h 130"/>
              <a:gd name="T20" fmla="*/ 241 w 274"/>
              <a:gd name="T21" fmla="*/ 26 h 130"/>
              <a:gd name="T22" fmla="*/ 260 w 274"/>
              <a:gd name="T23" fmla="*/ 40 h 130"/>
              <a:gd name="T24" fmla="*/ 262 w 274"/>
              <a:gd name="T25" fmla="*/ 66 h 130"/>
              <a:gd name="T26" fmla="*/ 274 w 274"/>
              <a:gd name="T27" fmla="*/ 99 h 130"/>
              <a:gd name="T28" fmla="*/ 234 w 274"/>
              <a:gd name="T29" fmla="*/ 120 h 130"/>
              <a:gd name="T30" fmla="*/ 210 w 274"/>
              <a:gd name="T31" fmla="*/ 130 h 130"/>
              <a:gd name="T32" fmla="*/ 172 w 274"/>
              <a:gd name="T33" fmla="*/ 101 h 130"/>
              <a:gd name="T34" fmla="*/ 151 w 274"/>
              <a:gd name="T35" fmla="*/ 99 h 130"/>
              <a:gd name="T36" fmla="*/ 146 w 274"/>
              <a:gd name="T37" fmla="*/ 87 h 130"/>
              <a:gd name="T38" fmla="*/ 109 w 274"/>
              <a:gd name="T39" fmla="*/ 92 h 130"/>
              <a:gd name="T40" fmla="*/ 45 w 274"/>
              <a:gd name="T41" fmla="*/ 90 h 130"/>
              <a:gd name="T42" fmla="*/ 0 w 274"/>
              <a:gd name="T43" fmla="*/ 10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4" h="130">
                <a:moveTo>
                  <a:pt x="0" y="106"/>
                </a:moveTo>
                <a:lnTo>
                  <a:pt x="2" y="64"/>
                </a:lnTo>
                <a:lnTo>
                  <a:pt x="21" y="31"/>
                </a:lnTo>
                <a:lnTo>
                  <a:pt x="57" y="12"/>
                </a:lnTo>
                <a:lnTo>
                  <a:pt x="87" y="52"/>
                </a:lnTo>
                <a:lnTo>
                  <a:pt x="118" y="52"/>
                </a:lnTo>
                <a:lnTo>
                  <a:pt x="125" y="9"/>
                </a:lnTo>
                <a:lnTo>
                  <a:pt x="158" y="0"/>
                </a:lnTo>
                <a:lnTo>
                  <a:pt x="175" y="7"/>
                </a:lnTo>
                <a:lnTo>
                  <a:pt x="208" y="26"/>
                </a:lnTo>
                <a:lnTo>
                  <a:pt x="241" y="26"/>
                </a:lnTo>
                <a:lnTo>
                  <a:pt x="260" y="40"/>
                </a:lnTo>
                <a:lnTo>
                  <a:pt x="262" y="66"/>
                </a:lnTo>
                <a:lnTo>
                  <a:pt x="274" y="99"/>
                </a:lnTo>
                <a:lnTo>
                  <a:pt x="234" y="120"/>
                </a:lnTo>
                <a:lnTo>
                  <a:pt x="210" y="130"/>
                </a:lnTo>
                <a:lnTo>
                  <a:pt x="172" y="101"/>
                </a:lnTo>
                <a:lnTo>
                  <a:pt x="151" y="99"/>
                </a:lnTo>
                <a:lnTo>
                  <a:pt x="146" y="87"/>
                </a:lnTo>
                <a:lnTo>
                  <a:pt x="109" y="92"/>
                </a:lnTo>
                <a:lnTo>
                  <a:pt x="45" y="90"/>
                </a:lnTo>
                <a:lnTo>
                  <a:pt x="0" y="10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1" name="Freeform 546"/>
          <p:cNvSpPr/>
          <p:nvPr/>
        </p:nvSpPr>
        <p:spPr bwMode="auto">
          <a:xfrm>
            <a:off x="3448824" y="3620640"/>
            <a:ext cx="247793" cy="226739"/>
          </a:xfrm>
          <a:custGeom>
            <a:avLst/>
            <a:gdLst>
              <a:gd name="T0" fmla="*/ 213 w 612"/>
              <a:gd name="T1" fmla="*/ 427 h 560"/>
              <a:gd name="T2" fmla="*/ 187 w 612"/>
              <a:gd name="T3" fmla="*/ 444 h 560"/>
              <a:gd name="T4" fmla="*/ 166 w 612"/>
              <a:gd name="T5" fmla="*/ 420 h 560"/>
              <a:gd name="T6" fmla="*/ 104 w 612"/>
              <a:gd name="T7" fmla="*/ 404 h 560"/>
              <a:gd name="T8" fmla="*/ 88 w 612"/>
              <a:gd name="T9" fmla="*/ 378 h 560"/>
              <a:gd name="T10" fmla="*/ 57 w 612"/>
              <a:gd name="T11" fmla="*/ 359 h 560"/>
              <a:gd name="T12" fmla="*/ 38 w 612"/>
              <a:gd name="T13" fmla="*/ 366 h 560"/>
              <a:gd name="T14" fmla="*/ 24 w 612"/>
              <a:gd name="T15" fmla="*/ 345 h 560"/>
              <a:gd name="T16" fmla="*/ 24 w 612"/>
              <a:gd name="T17" fmla="*/ 326 h 560"/>
              <a:gd name="T18" fmla="*/ 0 w 612"/>
              <a:gd name="T19" fmla="*/ 297 h 560"/>
              <a:gd name="T20" fmla="*/ 17 w 612"/>
              <a:gd name="T21" fmla="*/ 278 h 560"/>
              <a:gd name="T22" fmla="*/ 12 w 612"/>
              <a:gd name="T23" fmla="*/ 252 h 560"/>
              <a:gd name="T24" fmla="*/ 17 w 612"/>
              <a:gd name="T25" fmla="*/ 231 h 560"/>
              <a:gd name="T26" fmla="*/ 14 w 612"/>
              <a:gd name="T27" fmla="*/ 212 h 560"/>
              <a:gd name="T28" fmla="*/ 21 w 612"/>
              <a:gd name="T29" fmla="*/ 177 h 560"/>
              <a:gd name="T30" fmla="*/ 19 w 612"/>
              <a:gd name="T31" fmla="*/ 158 h 560"/>
              <a:gd name="T32" fmla="*/ 7 w 612"/>
              <a:gd name="T33" fmla="*/ 120 h 560"/>
              <a:gd name="T34" fmla="*/ 26 w 612"/>
              <a:gd name="T35" fmla="*/ 111 h 560"/>
              <a:gd name="T36" fmla="*/ 29 w 612"/>
              <a:gd name="T37" fmla="*/ 94 h 560"/>
              <a:gd name="T38" fmla="*/ 24 w 612"/>
              <a:gd name="T39" fmla="*/ 75 h 560"/>
              <a:gd name="T40" fmla="*/ 52 w 612"/>
              <a:gd name="T41" fmla="*/ 59 h 560"/>
              <a:gd name="T42" fmla="*/ 64 w 612"/>
              <a:gd name="T43" fmla="*/ 44 h 560"/>
              <a:gd name="T44" fmla="*/ 83 w 612"/>
              <a:gd name="T45" fmla="*/ 33 h 560"/>
              <a:gd name="T46" fmla="*/ 85 w 612"/>
              <a:gd name="T47" fmla="*/ 0 h 560"/>
              <a:gd name="T48" fmla="*/ 130 w 612"/>
              <a:gd name="T49" fmla="*/ 16 h 560"/>
              <a:gd name="T50" fmla="*/ 147 w 612"/>
              <a:gd name="T51" fmla="*/ 11 h 560"/>
              <a:gd name="T52" fmla="*/ 177 w 612"/>
              <a:gd name="T53" fmla="*/ 18 h 560"/>
              <a:gd name="T54" fmla="*/ 229 w 612"/>
              <a:gd name="T55" fmla="*/ 37 h 560"/>
              <a:gd name="T56" fmla="*/ 248 w 612"/>
              <a:gd name="T57" fmla="*/ 75 h 560"/>
              <a:gd name="T58" fmla="*/ 281 w 612"/>
              <a:gd name="T59" fmla="*/ 85 h 560"/>
              <a:gd name="T60" fmla="*/ 336 w 612"/>
              <a:gd name="T61" fmla="*/ 101 h 560"/>
              <a:gd name="T62" fmla="*/ 378 w 612"/>
              <a:gd name="T63" fmla="*/ 122 h 560"/>
              <a:gd name="T64" fmla="*/ 397 w 612"/>
              <a:gd name="T65" fmla="*/ 111 h 560"/>
              <a:gd name="T66" fmla="*/ 416 w 612"/>
              <a:gd name="T67" fmla="*/ 92 h 560"/>
              <a:gd name="T68" fmla="*/ 407 w 612"/>
              <a:gd name="T69" fmla="*/ 59 h 560"/>
              <a:gd name="T70" fmla="*/ 418 w 612"/>
              <a:gd name="T71" fmla="*/ 40 h 560"/>
              <a:gd name="T72" fmla="*/ 447 w 612"/>
              <a:gd name="T73" fmla="*/ 18 h 560"/>
              <a:gd name="T74" fmla="*/ 473 w 612"/>
              <a:gd name="T75" fmla="*/ 14 h 560"/>
              <a:gd name="T76" fmla="*/ 525 w 612"/>
              <a:gd name="T77" fmla="*/ 21 h 560"/>
              <a:gd name="T78" fmla="*/ 539 w 612"/>
              <a:gd name="T79" fmla="*/ 40 h 560"/>
              <a:gd name="T80" fmla="*/ 553 w 612"/>
              <a:gd name="T81" fmla="*/ 42 h 560"/>
              <a:gd name="T82" fmla="*/ 565 w 612"/>
              <a:gd name="T83" fmla="*/ 49 h 560"/>
              <a:gd name="T84" fmla="*/ 603 w 612"/>
              <a:gd name="T85" fmla="*/ 54 h 560"/>
              <a:gd name="T86" fmla="*/ 612 w 612"/>
              <a:gd name="T87" fmla="*/ 68 h 560"/>
              <a:gd name="T88" fmla="*/ 598 w 612"/>
              <a:gd name="T89" fmla="*/ 87 h 560"/>
              <a:gd name="T90" fmla="*/ 605 w 612"/>
              <a:gd name="T91" fmla="*/ 106 h 560"/>
              <a:gd name="T92" fmla="*/ 596 w 612"/>
              <a:gd name="T93" fmla="*/ 132 h 560"/>
              <a:gd name="T94" fmla="*/ 605 w 612"/>
              <a:gd name="T95" fmla="*/ 165 h 560"/>
              <a:gd name="T96" fmla="*/ 605 w 612"/>
              <a:gd name="T97" fmla="*/ 314 h 560"/>
              <a:gd name="T98" fmla="*/ 605 w 612"/>
              <a:gd name="T99" fmla="*/ 463 h 560"/>
              <a:gd name="T100" fmla="*/ 605 w 612"/>
              <a:gd name="T101" fmla="*/ 543 h 560"/>
              <a:gd name="T102" fmla="*/ 563 w 612"/>
              <a:gd name="T103" fmla="*/ 543 h 560"/>
              <a:gd name="T104" fmla="*/ 560 w 612"/>
              <a:gd name="T105" fmla="*/ 560 h 560"/>
              <a:gd name="T106" fmla="*/ 407 w 612"/>
              <a:gd name="T107" fmla="*/ 484 h 560"/>
              <a:gd name="T108" fmla="*/ 253 w 612"/>
              <a:gd name="T109" fmla="*/ 406 h 560"/>
              <a:gd name="T110" fmla="*/ 213 w 612"/>
              <a:gd name="T111" fmla="*/ 4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2" h="560">
                <a:moveTo>
                  <a:pt x="213" y="427"/>
                </a:moveTo>
                <a:lnTo>
                  <a:pt x="187" y="444"/>
                </a:lnTo>
                <a:lnTo>
                  <a:pt x="166" y="420"/>
                </a:lnTo>
                <a:lnTo>
                  <a:pt x="104" y="404"/>
                </a:lnTo>
                <a:lnTo>
                  <a:pt x="88" y="378"/>
                </a:lnTo>
                <a:lnTo>
                  <a:pt x="57" y="359"/>
                </a:lnTo>
                <a:lnTo>
                  <a:pt x="38" y="366"/>
                </a:lnTo>
                <a:lnTo>
                  <a:pt x="24" y="345"/>
                </a:lnTo>
                <a:lnTo>
                  <a:pt x="24" y="326"/>
                </a:lnTo>
                <a:lnTo>
                  <a:pt x="0" y="297"/>
                </a:lnTo>
                <a:lnTo>
                  <a:pt x="17" y="278"/>
                </a:lnTo>
                <a:lnTo>
                  <a:pt x="12" y="252"/>
                </a:lnTo>
                <a:lnTo>
                  <a:pt x="17" y="231"/>
                </a:lnTo>
                <a:lnTo>
                  <a:pt x="14" y="212"/>
                </a:lnTo>
                <a:lnTo>
                  <a:pt x="21" y="177"/>
                </a:lnTo>
                <a:lnTo>
                  <a:pt x="19" y="158"/>
                </a:lnTo>
                <a:lnTo>
                  <a:pt x="7" y="120"/>
                </a:lnTo>
                <a:lnTo>
                  <a:pt x="26" y="111"/>
                </a:lnTo>
                <a:lnTo>
                  <a:pt x="29" y="94"/>
                </a:lnTo>
                <a:lnTo>
                  <a:pt x="24" y="75"/>
                </a:lnTo>
                <a:lnTo>
                  <a:pt x="52" y="59"/>
                </a:lnTo>
                <a:lnTo>
                  <a:pt x="64" y="44"/>
                </a:lnTo>
                <a:lnTo>
                  <a:pt x="83" y="33"/>
                </a:lnTo>
                <a:lnTo>
                  <a:pt x="85" y="0"/>
                </a:lnTo>
                <a:lnTo>
                  <a:pt x="130" y="16"/>
                </a:lnTo>
                <a:lnTo>
                  <a:pt x="147" y="11"/>
                </a:lnTo>
                <a:lnTo>
                  <a:pt x="177" y="18"/>
                </a:lnTo>
                <a:lnTo>
                  <a:pt x="229" y="37"/>
                </a:lnTo>
                <a:lnTo>
                  <a:pt x="248" y="75"/>
                </a:lnTo>
                <a:lnTo>
                  <a:pt x="281" y="85"/>
                </a:lnTo>
                <a:lnTo>
                  <a:pt x="336" y="101"/>
                </a:lnTo>
                <a:lnTo>
                  <a:pt x="378" y="122"/>
                </a:lnTo>
                <a:lnTo>
                  <a:pt x="397" y="111"/>
                </a:lnTo>
                <a:lnTo>
                  <a:pt x="416" y="92"/>
                </a:lnTo>
                <a:lnTo>
                  <a:pt x="407" y="59"/>
                </a:lnTo>
                <a:lnTo>
                  <a:pt x="418" y="40"/>
                </a:lnTo>
                <a:lnTo>
                  <a:pt x="447" y="18"/>
                </a:lnTo>
                <a:lnTo>
                  <a:pt x="473" y="14"/>
                </a:lnTo>
                <a:lnTo>
                  <a:pt x="525" y="21"/>
                </a:lnTo>
                <a:lnTo>
                  <a:pt x="539" y="40"/>
                </a:lnTo>
                <a:lnTo>
                  <a:pt x="553" y="42"/>
                </a:lnTo>
                <a:lnTo>
                  <a:pt x="565" y="49"/>
                </a:lnTo>
                <a:lnTo>
                  <a:pt x="603" y="54"/>
                </a:lnTo>
                <a:lnTo>
                  <a:pt x="612" y="68"/>
                </a:lnTo>
                <a:lnTo>
                  <a:pt x="598" y="87"/>
                </a:lnTo>
                <a:lnTo>
                  <a:pt x="605" y="106"/>
                </a:lnTo>
                <a:lnTo>
                  <a:pt x="596" y="132"/>
                </a:lnTo>
                <a:lnTo>
                  <a:pt x="605" y="165"/>
                </a:lnTo>
                <a:lnTo>
                  <a:pt x="605" y="314"/>
                </a:lnTo>
                <a:lnTo>
                  <a:pt x="605" y="463"/>
                </a:lnTo>
                <a:lnTo>
                  <a:pt x="605" y="543"/>
                </a:lnTo>
                <a:lnTo>
                  <a:pt x="563" y="543"/>
                </a:lnTo>
                <a:lnTo>
                  <a:pt x="560" y="560"/>
                </a:lnTo>
                <a:lnTo>
                  <a:pt x="407" y="484"/>
                </a:lnTo>
                <a:lnTo>
                  <a:pt x="253" y="406"/>
                </a:lnTo>
                <a:lnTo>
                  <a:pt x="213" y="42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2" name="Freeform 547"/>
          <p:cNvSpPr/>
          <p:nvPr/>
        </p:nvSpPr>
        <p:spPr bwMode="auto">
          <a:xfrm>
            <a:off x="3098594" y="3574483"/>
            <a:ext cx="186655" cy="139687"/>
          </a:xfrm>
          <a:custGeom>
            <a:avLst/>
            <a:gdLst>
              <a:gd name="T0" fmla="*/ 171 w 461"/>
              <a:gd name="T1" fmla="*/ 345 h 345"/>
              <a:gd name="T2" fmla="*/ 171 w 461"/>
              <a:gd name="T3" fmla="*/ 296 h 345"/>
              <a:gd name="T4" fmla="*/ 232 w 461"/>
              <a:gd name="T5" fmla="*/ 265 h 345"/>
              <a:gd name="T6" fmla="*/ 272 w 461"/>
              <a:gd name="T7" fmla="*/ 260 h 345"/>
              <a:gd name="T8" fmla="*/ 303 w 461"/>
              <a:gd name="T9" fmla="*/ 248 h 345"/>
              <a:gd name="T10" fmla="*/ 317 w 461"/>
              <a:gd name="T11" fmla="*/ 227 h 345"/>
              <a:gd name="T12" fmla="*/ 362 w 461"/>
              <a:gd name="T13" fmla="*/ 210 h 345"/>
              <a:gd name="T14" fmla="*/ 364 w 461"/>
              <a:gd name="T15" fmla="*/ 177 h 345"/>
              <a:gd name="T16" fmla="*/ 386 w 461"/>
              <a:gd name="T17" fmla="*/ 175 h 345"/>
              <a:gd name="T18" fmla="*/ 404 w 461"/>
              <a:gd name="T19" fmla="*/ 158 h 345"/>
              <a:gd name="T20" fmla="*/ 454 w 461"/>
              <a:gd name="T21" fmla="*/ 151 h 345"/>
              <a:gd name="T22" fmla="*/ 461 w 461"/>
              <a:gd name="T23" fmla="*/ 135 h 345"/>
              <a:gd name="T24" fmla="*/ 452 w 461"/>
              <a:gd name="T25" fmla="*/ 125 h 345"/>
              <a:gd name="T26" fmla="*/ 438 w 461"/>
              <a:gd name="T27" fmla="*/ 80 h 345"/>
              <a:gd name="T28" fmla="*/ 435 w 461"/>
              <a:gd name="T29" fmla="*/ 54 h 345"/>
              <a:gd name="T30" fmla="*/ 421 w 461"/>
              <a:gd name="T31" fmla="*/ 26 h 345"/>
              <a:gd name="T32" fmla="*/ 404 w 461"/>
              <a:gd name="T33" fmla="*/ 26 h 345"/>
              <a:gd name="T34" fmla="*/ 364 w 461"/>
              <a:gd name="T35" fmla="*/ 17 h 345"/>
              <a:gd name="T36" fmla="*/ 329 w 461"/>
              <a:gd name="T37" fmla="*/ 19 h 345"/>
              <a:gd name="T38" fmla="*/ 305 w 461"/>
              <a:gd name="T39" fmla="*/ 0 h 345"/>
              <a:gd name="T40" fmla="*/ 277 w 461"/>
              <a:gd name="T41" fmla="*/ 0 h 345"/>
              <a:gd name="T42" fmla="*/ 263 w 461"/>
              <a:gd name="T43" fmla="*/ 28 h 345"/>
              <a:gd name="T44" fmla="*/ 239 w 461"/>
              <a:gd name="T45" fmla="*/ 73 h 345"/>
              <a:gd name="T46" fmla="*/ 208 w 461"/>
              <a:gd name="T47" fmla="*/ 90 h 345"/>
              <a:gd name="T48" fmla="*/ 171 w 461"/>
              <a:gd name="T49" fmla="*/ 109 h 345"/>
              <a:gd name="T50" fmla="*/ 147 w 461"/>
              <a:gd name="T51" fmla="*/ 140 h 345"/>
              <a:gd name="T52" fmla="*/ 140 w 461"/>
              <a:gd name="T53" fmla="*/ 161 h 345"/>
              <a:gd name="T54" fmla="*/ 126 w 461"/>
              <a:gd name="T55" fmla="*/ 199 h 345"/>
              <a:gd name="T56" fmla="*/ 135 w 461"/>
              <a:gd name="T57" fmla="*/ 251 h 345"/>
              <a:gd name="T58" fmla="*/ 104 w 461"/>
              <a:gd name="T59" fmla="*/ 286 h 345"/>
              <a:gd name="T60" fmla="*/ 83 w 461"/>
              <a:gd name="T61" fmla="*/ 298 h 345"/>
              <a:gd name="T62" fmla="*/ 52 w 461"/>
              <a:gd name="T63" fmla="*/ 326 h 345"/>
              <a:gd name="T64" fmla="*/ 17 w 461"/>
              <a:gd name="T65" fmla="*/ 331 h 345"/>
              <a:gd name="T66" fmla="*/ 0 w 461"/>
              <a:gd name="T67" fmla="*/ 345 h 345"/>
              <a:gd name="T68" fmla="*/ 50 w 461"/>
              <a:gd name="T69" fmla="*/ 345 h 345"/>
              <a:gd name="T70" fmla="*/ 171 w 461"/>
              <a:gd name="T71" fmla="*/ 345 h 345"/>
              <a:gd name="T72" fmla="*/ 171 w 461"/>
              <a:gd name="T73" fmla="*/ 345 h 345"/>
              <a:gd name="T74" fmla="*/ 171 w 461"/>
              <a:gd name="T75" fmla="*/ 345 h 345"/>
              <a:gd name="T76" fmla="*/ 50 w 461"/>
              <a:gd name="T77" fmla="*/ 345 h 345"/>
              <a:gd name="T78" fmla="*/ 0 w 461"/>
              <a:gd name="T79" fmla="*/ 345 h 345"/>
              <a:gd name="T80" fmla="*/ 171 w 461"/>
              <a:gd name="T81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61" h="345">
                <a:moveTo>
                  <a:pt x="171" y="345"/>
                </a:moveTo>
                <a:lnTo>
                  <a:pt x="171" y="296"/>
                </a:lnTo>
                <a:lnTo>
                  <a:pt x="232" y="265"/>
                </a:lnTo>
                <a:lnTo>
                  <a:pt x="272" y="260"/>
                </a:lnTo>
                <a:lnTo>
                  <a:pt x="303" y="248"/>
                </a:lnTo>
                <a:lnTo>
                  <a:pt x="317" y="227"/>
                </a:lnTo>
                <a:lnTo>
                  <a:pt x="362" y="210"/>
                </a:lnTo>
                <a:lnTo>
                  <a:pt x="364" y="177"/>
                </a:lnTo>
                <a:lnTo>
                  <a:pt x="386" y="175"/>
                </a:lnTo>
                <a:lnTo>
                  <a:pt x="404" y="158"/>
                </a:lnTo>
                <a:lnTo>
                  <a:pt x="454" y="151"/>
                </a:lnTo>
                <a:lnTo>
                  <a:pt x="461" y="135"/>
                </a:lnTo>
                <a:lnTo>
                  <a:pt x="452" y="125"/>
                </a:lnTo>
                <a:lnTo>
                  <a:pt x="438" y="80"/>
                </a:lnTo>
                <a:lnTo>
                  <a:pt x="435" y="54"/>
                </a:lnTo>
                <a:lnTo>
                  <a:pt x="421" y="26"/>
                </a:lnTo>
                <a:lnTo>
                  <a:pt x="404" y="26"/>
                </a:lnTo>
                <a:lnTo>
                  <a:pt x="364" y="17"/>
                </a:lnTo>
                <a:lnTo>
                  <a:pt x="329" y="19"/>
                </a:lnTo>
                <a:lnTo>
                  <a:pt x="305" y="0"/>
                </a:lnTo>
                <a:lnTo>
                  <a:pt x="277" y="0"/>
                </a:lnTo>
                <a:lnTo>
                  <a:pt x="263" y="28"/>
                </a:lnTo>
                <a:lnTo>
                  <a:pt x="239" y="73"/>
                </a:lnTo>
                <a:lnTo>
                  <a:pt x="208" y="90"/>
                </a:lnTo>
                <a:lnTo>
                  <a:pt x="171" y="109"/>
                </a:lnTo>
                <a:lnTo>
                  <a:pt x="147" y="140"/>
                </a:lnTo>
                <a:lnTo>
                  <a:pt x="140" y="161"/>
                </a:lnTo>
                <a:lnTo>
                  <a:pt x="126" y="199"/>
                </a:lnTo>
                <a:lnTo>
                  <a:pt x="135" y="251"/>
                </a:lnTo>
                <a:lnTo>
                  <a:pt x="104" y="286"/>
                </a:lnTo>
                <a:lnTo>
                  <a:pt x="83" y="298"/>
                </a:lnTo>
                <a:lnTo>
                  <a:pt x="52" y="326"/>
                </a:lnTo>
                <a:lnTo>
                  <a:pt x="17" y="331"/>
                </a:lnTo>
                <a:lnTo>
                  <a:pt x="0" y="345"/>
                </a:lnTo>
                <a:lnTo>
                  <a:pt x="50" y="345"/>
                </a:lnTo>
                <a:lnTo>
                  <a:pt x="171" y="345"/>
                </a:lnTo>
                <a:lnTo>
                  <a:pt x="171" y="345"/>
                </a:lnTo>
                <a:lnTo>
                  <a:pt x="171" y="345"/>
                </a:lnTo>
                <a:lnTo>
                  <a:pt x="50" y="345"/>
                </a:lnTo>
                <a:lnTo>
                  <a:pt x="0" y="345"/>
                </a:lnTo>
                <a:lnTo>
                  <a:pt x="171" y="34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3" name="Freeform 548"/>
          <p:cNvSpPr/>
          <p:nvPr/>
        </p:nvSpPr>
        <p:spPr bwMode="auto">
          <a:xfrm>
            <a:off x="3719696" y="3336407"/>
            <a:ext cx="53446" cy="58304"/>
          </a:xfrm>
          <a:custGeom>
            <a:avLst/>
            <a:gdLst>
              <a:gd name="T0" fmla="*/ 0 w 132"/>
              <a:gd name="T1" fmla="*/ 11 h 144"/>
              <a:gd name="T2" fmla="*/ 9 w 132"/>
              <a:gd name="T3" fmla="*/ 4 h 144"/>
              <a:gd name="T4" fmla="*/ 35 w 132"/>
              <a:gd name="T5" fmla="*/ 0 h 144"/>
              <a:gd name="T6" fmla="*/ 64 w 132"/>
              <a:gd name="T7" fmla="*/ 14 h 144"/>
              <a:gd name="T8" fmla="*/ 78 w 132"/>
              <a:gd name="T9" fmla="*/ 16 h 144"/>
              <a:gd name="T10" fmla="*/ 97 w 132"/>
              <a:gd name="T11" fmla="*/ 30 h 144"/>
              <a:gd name="T12" fmla="*/ 94 w 132"/>
              <a:gd name="T13" fmla="*/ 47 h 144"/>
              <a:gd name="T14" fmla="*/ 109 w 132"/>
              <a:gd name="T15" fmla="*/ 54 h 144"/>
              <a:gd name="T16" fmla="*/ 113 w 132"/>
              <a:gd name="T17" fmla="*/ 75 h 144"/>
              <a:gd name="T18" fmla="*/ 127 w 132"/>
              <a:gd name="T19" fmla="*/ 87 h 144"/>
              <a:gd name="T20" fmla="*/ 125 w 132"/>
              <a:gd name="T21" fmla="*/ 94 h 144"/>
              <a:gd name="T22" fmla="*/ 132 w 132"/>
              <a:gd name="T23" fmla="*/ 99 h 144"/>
              <a:gd name="T24" fmla="*/ 120 w 132"/>
              <a:gd name="T25" fmla="*/ 101 h 144"/>
              <a:gd name="T26" fmla="*/ 99 w 132"/>
              <a:gd name="T27" fmla="*/ 101 h 144"/>
              <a:gd name="T28" fmla="*/ 94 w 132"/>
              <a:gd name="T29" fmla="*/ 94 h 144"/>
              <a:gd name="T30" fmla="*/ 87 w 132"/>
              <a:gd name="T31" fmla="*/ 99 h 144"/>
              <a:gd name="T32" fmla="*/ 90 w 132"/>
              <a:gd name="T33" fmla="*/ 106 h 144"/>
              <a:gd name="T34" fmla="*/ 78 w 132"/>
              <a:gd name="T35" fmla="*/ 122 h 144"/>
              <a:gd name="T36" fmla="*/ 71 w 132"/>
              <a:gd name="T37" fmla="*/ 139 h 144"/>
              <a:gd name="T38" fmla="*/ 61 w 132"/>
              <a:gd name="T39" fmla="*/ 144 h 144"/>
              <a:gd name="T40" fmla="*/ 54 w 132"/>
              <a:gd name="T41" fmla="*/ 122 h 144"/>
              <a:gd name="T42" fmla="*/ 59 w 132"/>
              <a:gd name="T43" fmla="*/ 101 h 144"/>
              <a:gd name="T44" fmla="*/ 59 w 132"/>
              <a:gd name="T45" fmla="*/ 80 h 144"/>
              <a:gd name="T46" fmla="*/ 35 w 132"/>
              <a:gd name="T47" fmla="*/ 52 h 144"/>
              <a:gd name="T48" fmla="*/ 24 w 132"/>
              <a:gd name="T49" fmla="*/ 30 h 144"/>
              <a:gd name="T50" fmla="*/ 12 w 132"/>
              <a:gd name="T51" fmla="*/ 16 h 144"/>
              <a:gd name="T52" fmla="*/ 0 w 132"/>
              <a:gd name="T53" fmla="*/ 1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2" h="144">
                <a:moveTo>
                  <a:pt x="0" y="11"/>
                </a:moveTo>
                <a:lnTo>
                  <a:pt x="9" y="4"/>
                </a:lnTo>
                <a:lnTo>
                  <a:pt x="35" y="0"/>
                </a:lnTo>
                <a:lnTo>
                  <a:pt x="64" y="14"/>
                </a:lnTo>
                <a:lnTo>
                  <a:pt x="78" y="16"/>
                </a:lnTo>
                <a:lnTo>
                  <a:pt x="97" y="30"/>
                </a:lnTo>
                <a:lnTo>
                  <a:pt x="94" y="47"/>
                </a:lnTo>
                <a:lnTo>
                  <a:pt x="109" y="54"/>
                </a:lnTo>
                <a:lnTo>
                  <a:pt x="113" y="75"/>
                </a:lnTo>
                <a:lnTo>
                  <a:pt x="127" y="87"/>
                </a:lnTo>
                <a:lnTo>
                  <a:pt x="125" y="94"/>
                </a:lnTo>
                <a:lnTo>
                  <a:pt x="132" y="99"/>
                </a:lnTo>
                <a:lnTo>
                  <a:pt x="120" y="101"/>
                </a:lnTo>
                <a:lnTo>
                  <a:pt x="99" y="101"/>
                </a:lnTo>
                <a:lnTo>
                  <a:pt x="94" y="94"/>
                </a:lnTo>
                <a:lnTo>
                  <a:pt x="87" y="99"/>
                </a:lnTo>
                <a:lnTo>
                  <a:pt x="90" y="106"/>
                </a:lnTo>
                <a:lnTo>
                  <a:pt x="78" y="122"/>
                </a:lnTo>
                <a:lnTo>
                  <a:pt x="71" y="139"/>
                </a:lnTo>
                <a:lnTo>
                  <a:pt x="61" y="144"/>
                </a:lnTo>
                <a:lnTo>
                  <a:pt x="54" y="122"/>
                </a:lnTo>
                <a:lnTo>
                  <a:pt x="59" y="101"/>
                </a:lnTo>
                <a:lnTo>
                  <a:pt x="59" y="80"/>
                </a:lnTo>
                <a:lnTo>
                  <a:pt x="35" y="52"/>
                </a:lnTo>
                <a:lnTo>
                  <a:pt x="24" y="30"/>
                </a:lnTo>
                <a:lnTo>
                  <a:pt x="12" y="16"/>
                </a:ln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4" name="Freeform 549"/>
          <p:cNvSpPr/>
          <p:nvPr/>
        </p:nvSpPr>
        <p:spPr bwMode="auto">
          <a:xfrm>
            <a:off x="3591346" y="3431961"/>
            <a:ext cx="29961" cy="31581"/>
          </a:xfrm>
          <a:custGeom>
            <a:avLst/>
            <a:gdLst>
              <a:gd name="T0" fmla="*/ 52 w 74"/>
              <a:gd name="T1" fmla="*/ 50 h 78"/>
              <a:gd name="T2" fmla="*/ 50 w 74"/>
              <a:gd name="T3" fmla="*/ 40 h 78"/>
              <a:gd name="T4" fmla="*/ 33 w 74"/>
              <a:gd name="T5" fmla="*/ 64 h 78"/>
              <a:gd name="T6" fmla="*/ 36 w 74"/>
              <a:gd name="T7" fmla="*/ 78 h 78"/>
              <a:gd name="T8" fmla="*/ 29 w 74"/>
              <a:gd name="T9" fmla="*/ 73 h 78"/>
              <a:gd name="T10" fmla="*/ 17 w 74"/>
              <a:gd name="T11" fmla="*/ 59 h 78"/>
              <a:gd name="T12" fmla="*/ 0 w 74"/>
              <a:gd name="T13" fmla="*/ 50 h 78"/>
              <a:gd name="T14" fmla="*/ 5 w 74"/>
              <a:gd name="T15" fmla="*/ 42 h 78"/>
              <a:gd name="T16" fmla="*/ 12 w 74"/>
              <a:gd name="T17" fmla="*/ 16 h 78"/>
              <a:gd name="T18" fmla="*/ 24 w 74"/>
              <a:gd name="T19" fmla="*/ 5 h 78"/>
              <a:gd name="T20" fmla="*/ 31 w 74"/>
              <a:gd name="T21" fmla="*/ 0 h 78"/>
              <a:gd name="T22" fmla="*/ 40 w 74"/>
              <a:gd name="T23" fmla="*/ 9 h 78"/>
              <a:gd name="T24" fmla="*/ 48 w 74"/>
              <a:gd name="T25" fmla="*/ 16 h 78"/>
              <a:gd name="T26" fmla="*/ 59 w 74"/>
              <a:gd name="T27" fmla="*/ 21 h 78"/>
              <a:gd name="T28" fmla="*/ 74 w 74"/>
              <a:gd name="T29" fmla="*/ 31 h 78"/>
              <a:gd name="T30" fmla="*/ 71 w 74"/>
              <a:gd name="T31" fmla="*/ 33 h 78"/>
              <a:gd name="T32" fmla="*/ 64 w 74"/>
              <a:gd name="T33" fmla="*/ 45 h 78"/>
              <a:gd name="T34" fmla="*/ 52 w 74"/>
              <a:gd name="T35" fmla="*/ 5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" h="78">
                <a:moveTo>
                  <a:pt x="52" y="50"/>
                </a:moveTo>
                <a:lnTo>
                  <a:pt x="50" y="40"/>
                </a:lnTo>
                <a:lnTo>
                  <a:pt x="33" y="64"/>
                </a:lnTo>
                <a:lnTo>
                  <a:pt x="36" y="78"/>
                </a:lnTo>
                <a:lnTo>
                  <a:pt x="29" y="73"/>
                </a:lnTo>
                <a:lnTo>
                  <a:pt x="17" y="59"/>
                </a:lnTo>
                <a:lnTo>
                  <a:pt x="0" y="50"/>
                </a:lnTo>
                <a:lnTo>
                  <a:pt x="5" y="42"/>
                </a:lnTo>
                <a:lnTo>
                  <a:pt x="12" y="16"/>
                </a:lnTo>
                <a:lnTo>
                  <a:pt x="24" y="5"/>
                </a:lnTo>
                <a:lnTo>
                  <a:pt x="31" y="0"/>
                </a:lnTo>
                <a:lnTo>
                  <a:pt x="40" y="9"/>
                </a:lnTo>
                <a:lnTo>
                  <a:pt x="48" y="16"/>
                </a:lnTo>
                <a:lnTo>
                  <a:pt x="59" y="21"/>
                </a:lnTo>
                <a:lnTo>
                  <a:pt x="74" y="31"/>
                </a:lnTo>
                <a:lnTo>
                  <a:pt x="71" y="33"/>
                </a:lnTo>
                <a:lnTo>
                  <a:pt x="64" y="45"/>
                </a:lnTo>
                <a:lnTo>
                  <a:pt x="52" y="5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5" name="Freeform 550"/>
          <p:cNvSpPr/>
          <p:nvPr/>
        </p:nvSpPr>
        <p:spPr bwMode="auto">
          <a:xfrm>
            <a:off x="3980040" y="4343775"/>
            <a:ext cx="112560" cy="219451"/>
          </a:xfrm>
          <a:custGeom>
            <a:avLst/>
            <a:gdLst>
              <a:gd name="T0" fmla="*/ 243 w 278"/>
              <a:gd name="T1" fmla="*/ 17 h 542"/>
              <a:gd name="T2" fmla="*/ 252 w 278"/>
              <a:gd name="T3" fmla="*/ 33 h 542"/>
              <a:gd name="T4" fmla="*/ 262 w 278"/>
              <a:gd name="T5" fmla="*/ 59 h 542"/>
              <a:gd name="T6" fmla="*/ 269 w 278"/>
              <a:gd name="T7" fmla="*/ 107 h 542"/>
              <a:gd name="T8" fmla="*/ 278 w 278"/>
              <a:gd name="T9" fmla="*/ 126 h 542"/>
              <a:gd name="T10" fmla="*/ 274 w 278"/>
              <a:gd name="T11" fmla="*/ 145 h 542"/>
              <a:gd name="T12" fmla="*/ 269 w 278"/>
              <a:gd name="T13" fmla="*/ 156 h 542"/>
              <a:gd name="T14" fmla="*/ 255 w 278"/>
              <a:gd name="T15" fmla="*/ 133 h 542"/>
              <a:gd name="T16" fmla="*/ 248 w 278"/>
              <a:gd name="T17" fmla="*/ 145 h 542"/>
              <a:gd name="T18" fmla="*/ 255 w 278"/>
              <a:gd name="T19" fmla="*/ 173 h 542"/>
              <a:gd name="T20" fmla="*/ 252 w 278"/>
              <a:gd name="T21" fmla="*/ 189 h 542"/>
              <a:gd name="T22" fmla="*/ 241 w 278"/>
              <a:gd name="T23" fmla="*/ 199 h 542"/>
              <a:gd name="T24" fmla="*/ 238 w 278"/>
              <a:gd name="T25" fmla="*/ 232 h 542"/>
              <a:gd name="T26" fmla="*/ 224 w 278"/>
              <a:gd name="T27" fmla="*/ 279 h 542"/>
              <a:gd name="T28" fmla="*/ 205 w 278"/>
              <a:gd name="T29" fmla="*/ 334 h 542"/>
              <a:gd name="T30" fmla="*/ 179 w 278"/>
              <a:gd name="T31" fmla="*/ 409 h 542"/>
              <a:gd name="T32" fmla="*/ 165 w 278"/>
              <a:gd name="T33" fmla="*/ 466 h 542"/>
              <a:gd name="T34" fmla="*/ 148 w 278"/>
              <a:gd name="T35" fmla="*/ 513 h 542"/>
              <a:gd name="T36" fmla="*/ 118 w 278"/>
              <a:gd name="T37" fmla="*/ 523 h 542"/>
              <a:gd name="T38" fmla="*/ 82 w 278"/>
              <a:gd name="T39" fmla="*/ 542 h 542"/>
              <a:gd name="T40" fmla="*/ 61 w 278"/>
              <a:gd name="T41" fmla="*/ 530 h 542"/>
              <a:gd name="T42" fmla="*/ 30 w 278"/>
              <a:gd name="T43" fmla="*/ 516 h 542"/>
              <a:gd name="T44" fmla="*/ 18 w 278"/>
              <a:gd name="T45" fmla="*/ 494 h 542"/>
              <a:gd name="T46" fmla="*/ 16 w 278"/>
              <a:gd name="T47" fmla="*/ 459 h 542"/>
              <a:gd name="T48" fmla="*/ 4 w 278"/>
              <a:gd name="T49" fmla="*/ 426 h 542"/>
              <a:gd name="T50" fmla="*/ 0 w 278"/>
              <a:gd name="T51" fmla="*/ 397 h 542"/>
              <a:gd name="T52" fmla="*/ 7 w 278"/>
              <a:gd name="T53" fmla="*/ 367 h 542"/>
              <a:gd name="T54" fmla="*/ 23 w 278"/>
              <a:gd name="T55" fmla="*/ 360 h 542"/>
              <a:gd name="T56" fmla="*/ 26 w 278"/>
              <a:gd name="T57" fmla="*/ 348 h 542"/>
              <a:gd name="T58" fmla="*/ 42 w 278"/>
              <a:gd name="T59" fmla="*/ 317 h 542"/>
              <a:gd name="T60" fmla="*/ 47 w 278"/>
              <a:gd name="T61" fmla="*/ 291 h 542"/>
              <a:gd name="T62" fmla="*/ 37 w 278"/>
              <a:gd name="T63" fmla="*/ 272 h 542"/>
              <a:gd name="T64" fmla="*/ 30 w 278"/>
              <a:gd name="T65" fmla="*/ 249 h 542"/>
              <a:gd name="T66" fmla="*/ 28 w 278"/>
              <a:gd name="T67" fmla="*/ 211 h 542"/>
              <a:gd name="T68" fmla="*/ 40 w 278"/>
              <a:gd name="T69" fmla="*/ 189 h 542"/>
              <a:gd name="T70" fmla="*/ 44 w 278"/>
              <a:gd name="T71" fmla="*/ 163 h 542"/>
              <a:gd name="T72" fmla="*/ 66 w 278"/>
              <a:gd name="T73" fmla="*/ 163 h 542"/>
              <a:gd name="T74" fmla="*/ 87 w 278"/>
              <a:gd name="T75" fmla="*/ 154 h 542"/>
              <a:gd name="T76" fmla="*/ 101 w 278"/>
              <a:gd name="T77" fmla="*/ 147 h 542"/>
              <a:gd name="T78" fmla="*/ 118 w 278"/>
              <a:gd name="T79" fmla="*/ 147 h 542"/>
              <a:gd name="T80" fmla="*/ 139 w 278"/>
              <a:gd name="T81" fmla="*/ 123 h 542"/>
              <a:gd name="T82" fmla="*/ 172 w 278"/>
              <a:gd name="T83" fmla="*/ 100 h 542"/>
              <a:gd name="T84" fmla="*/ 184 w 278"/>
              <a:gd name="T85" fmla="*/ 81 h 542"/>
              <a:gd name="T86" fmla="*/ 177 w 278"/>
              <a:gd name="T87" fmla="*/ 64 h 542"/>
              <a:gd name="T88" fmla="*/ 193 w 278"/>
              <a:gd name="T89" fmla="*/ 69 h 542"/>
              <a:gd name="T90" fmla="*/ 215 w 278"/>
              <a:gd name="T91" fmla="*/ 41 h 542"/>
              <a:gd name="T92" fmla="*/ 217 w 278"/>
              <a:gd name="T93" fmla="*/ 17 h 542"/>
              <a:gd name="T94" fmla="*/ 229 w 278"/>
              <a:gd name="T95" fmla="*/ 0 h 542"/>
              <a:gd name="T96" fmla="*/ 243 w 278"/>
              <a:gd name="T97" fmla="*/ 1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78" h="542">
                <a:moveTo>
                  <a:pt x="243" y="17"/>
                </a:moveTo>
                <a:lnTo>
                  <a:pt x="252" y="33"/>
                </a:lnTo>
                <a:lnTo>
                  <a:pt x="262" y="59"/>
                </a:lnTo>
                <a:lnTo>
                  <a:pt x="269" y="107"/>
                </a:lnTo>
                <a:lnTo>
                  <a:pt x="278" y="126"/>
                </a:lnTo>
                <a:lnTo>
                  <a:pt x="274" y="145"/>
                </a:lnTo>
                <a:lnTo>
                  <a:pt x="269" y="156"/>
                </a:lnTo>
                <a:lnTo>
                  <a:pt x="255" y="133"/>
                </a:lnTo>
                <a:lnTo>
                  <a:pt x="248" y="145"/>
                </a:lnTo>
                <a:lnTo>
                  <a:pt x="255" y="173"/>
                </a:lnTo>
                <a:lnTo>
                  <a:pt x="252" y="189"/>
                </a:lnTo>
                <a:lnTo>
                  <a:pt x="241" y="199"/>
                </a:lnTo>
                <a:lnTo>
                  <a:pt x="238" y="232"/>
                </a:lnTo>
                <a:lnTo>
                  <a:pt x="224" y="279"/>
                </a:lnTo>
                <a:lnTo>
                  <a:pt x="205" y="334"/>
                </a:lnTo>
                <a:lnTo>
                  <a:pt x="179" y="409"/>
                </a:lnTo>
                <a:lnTo>
                  <a:pt x="165" y="466"/>
                </a:lnTo>
                <a:lnTo>
                  <a:pt x="148" y="513"/>
                </a:lnTo>
                <a:lnTo>
                  <a:pt x="118" y="523"/>
                </a:lnTo>
                <a:lnTo>
                  <a:pt x="82" y="542"/>
                </a:lnTo>
                <a:lnTo>
                  <a:pt x="61" y="530"/>
                </a:lnTo>
                <a:lnTo>
                  <a:pt x="30" y="516"/>
                </a:lnTo>
                <a:lnTo>
                  <a:pt x="18" y="494"/>
                </a:lnTo>
                <a:lnTo>
                  <a:pt x="16" y="459"/>
                </a:lnTo>
                <a:lnTo>
                  <a:pt x="4" y="426"/>
                </a:lnTo>
                <a:lnTo>
                  <a:pt x="0" y="397"/>
                </a:lnTo>
                <a:lnTo>
                  <a:pt x="7" y="367"/>
                </a:lnTo>
                <a:lnTo>
                  <a:pt x="23" y="360"/>
                </a:lnTo>
                <a:lnTo>
                  <a:pt x="26" y="348"/>
                </a:lnTo>
                <a:lnTo>
                  <a:pt x="42" y="317"/>
                </a:lnTo>
                <a:lnTo>
                  <a:pt x="47" y="291"/>
                </a:lnTo>
                <a:lnTo>
                  <a:pt x="37" y="272"/>
                </a:lnTo>
                <a:lnTo>
                  <a:pt x="30" y="249"/>
                </a:lnTo>
                <a:lnTo>
                  <a:pt x="28" y="211"/>
                </a:lnTo>
                <a:lnTo>
                  <a:pt x="40" y="189"/>
                </a:lnTo>
                <a:lnTo>
                  <a:pt x="44" y="163"/>
                </a:lnTo>
                <a:lnTo>
                  <a:pt x="66" y="163"/>
                </a:lnTo>
                <a:lnTo>
                  <a:pt x="87" y="154"/>
                </a:lnTo>
                <a:lnTo>
                  <a:pt x="101" y="147"/>
                </a:lnTo>
                <a:lnTo>
                  <a:pt x="118" y="147"/>
                </a:lnTo>
                <a:lnTo>
                  <a:pt x="139" y="123"/>
                </a:lnTo>
                <a:lnTo>
                  <a:pt x="172" y="100"/>
                </a:lnTo>
                <a:lnTo>
                  <a:pt x="184" y="81"/>
                </a:lnTo>
                <a:lnTo>
                  <a:pt x="177" y="64"/>
                </a:lnTo>
                <a:lnTo>
                  <a:pt x="193" y="69"/>
                </a:lnTo>
                <a:lnTo>
                  <a:pt x="215" y="41"/>
                </a:lnTo>
                <a:lnTo>
                  <a:pt x="217" y="17"/>
                </a:lnTo>
                <a:lnTo>
                  <a:pt x="229" y="0"/>
                </a:lnTo>
                <a:lnTo>
                  <a:pt x="243" y="1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6" name="Freeform 551"/>
          <p:cNvSpPr/>
          <p:nvPr/>
        </p:nvSpPr>
        <p:spPr bwMode="auto">
          <a:xfrm>
            <a:off x="3622927" y="3455040"/>
            <a:ext cx="39274" cy="27533"/>
          </a:xfrm>
          <a:custGeom>
            <a:avLst/>
            <a:gdLst>
              <a:gd name="T0" fmla="*/ 5 w 97"/>
              <a:gd name="T1" fmla="*/ 21 h 68"/>
              <a:gd name="T2" fmla="*/ 10 w 97"/>
              <a:gd name="T3" fmla="*/ 21 h 68"/>
              <a:gd name="T4" fmla="*/ 12 w 97"/>
              <a:gd name="T5" fmla="*/ 11 h 68"/>
              <a:gd name="T6" fmla="*/ 36 w 97"/>
              <a:gd name="T7" fmla="*/ 4 h 68"/>
              <a:gd name="T8" fmla="*/ 43 w 97"/>
              <a:gd name="T9" fmla="*/ 4 h 68"/>
              <a:gd name="T10" fmla="*/ 57 w 97"/>
              <a:gd name="T11" fmla="*/ 0 h 68"/>
              <a:gd name="T12" fmla="*/ 76 w 97"/>
              <a:gd name="T13" fmla="*/ 0 h 68"/>
              <a:gd name="T14" fmla="*/ 95 w 97"/>
              <a:gd name="T15" fmla="*/ 14 h 68"/>
              <a:gd name="T16" fmla="*/ 97 w 97"/>
              <a:gd name="T17" fmla="*/ 45 h 68"/>
              <a:gd name="T18" fmla="*/ 90 w 97"/>
              <a:gd name="T19" fmla="*/ 47 h 68"/>
              <a:gd name="T20" fmla="*/ 83 w 97"/>
              <a:gd name="T21" fmla="*/ 54 h 68"/>
              <a:gd name="T22" fmla="*/ 62 w 97"/>
              <a:gd name="T23" fmla="*/ 54 h 68"/>
              <a:gd name="T24" fmla="*/ 47 w 97"/>
              <a:gd name="T25" fmla="*/ 63 h 68"/>
              <a:gd name="T26" fmla="*/ 21 w 97"/>
              <a:gd name="T27" fmla="*/ 68 h 68"/>
              <a:gd name="T28" fmla="*/ 7 w 97"/>
              <a:gd name="T29" fmla="*/ 56 h 68"/>
              <a:gd name="T30" fmla="*/ 0 w 97"/>
              <a:gd name="T31" fmla="*/ 37 h 68"/>
              <a:gd name="T32" fmla="*/ 5 w 97"/>
              <a:gd name="T33" fmla="*/ 2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68">
                <a:moveTo>
                  <a:pt x="5" y="21"/>
                </a:moveTo>
                <a:lnTo>
                  <a:pt x="10" y="21"/>
                </a:lnTo>
                <a:lnTo>
                  <a:pt x="12" y="11"/>
                </a:lnTo>
                <a:lnTo>
                  <a:pt x="36" y="4"/>
                </a:lnTo>
                <a:lnTo>
                  <a:pt x="43" y="4"/>
                </a:lnTo>
                <a:lnTo>
                  <a:pt x="57" y="0"/>
                </a:lnTo>
                <a:lnTo>
                  <a:pt x="76" y="0"/>
                </a:lnTo>
                <a:lnTo>
                  <a:pt x="95" y="14"/>
                </a:lnTo>
                <a:lnTo>
                  <a:pt x="97" y="45"/>
                </a:lnTo>
                <a:lnTo>
                  <a:pt x="90" y="47"/>
                </a:lnTo>
                <a:lnTo>
                  <a:pt x="83" y="54"/>
                </a:lnTo>
                <a:lnTo>
                  <a:pt x="62" y="54"/>
                </a:lnTo>
                <a:lnTo>
                  <a:pt x="47" y="63"/>
                </a:lnTo>
                <a:lnTo>
                  <a:pt x="21" y="68"/>
                </a:lnTo>
                <a:lnTo>
                  <a:pt x="7" y="56"/>
                </a:lnTo>
                <a:lnTo>
                  <a:pt x="0" y="37"/>
                </a:lnTo>
                <a:lnTo>
                  <a:pt x="5" y="2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7" name="Freeform 552"/>
          <p:cNvSpPr/>
          <p:nvPr/>
        </p:nvSpPr>
        <p:spPr bwMode="auto">
          <a:xfrm>
            <a:off x="3113170" y="3759113"/>
            <a:ext cx="256296" cy="239291"/>
          </a:xfrm>
          <a:custGeom>
            <a:avLst/>
            <a:gdLst>
              <a:gd name="T0" fmla="*/ 12 w 633"/>
              <a:gd name="T1" fmla="*/ 407 h 591"/>
              <a:gd name="T2" fmla="*/ 31 w 633"/>
              <a:gd name="T3" fmla="*/ 383 h 591"/>
              <a:gd name="T4" fmla="*/ 80 w 633"/>
              <a:gd name="T5" fmla="*/ 386 h 591"/>
              <a:gd name="T6" fmla="*/ 99 w 633"/>
              <a:gd name="T7" fmla="*/ 381 h 591"/>
              <a:gd name="T8" fmla="*/ 264 w 633"/>
              <a:gd name="T9" fmla="*/ 352 h 591"/>
              <a:gd name="T10" fmla="*/ 238 w 633"/>
              <a:gd name="T11" fmla="*/ 175 h 591"/>
              <a:gd name="T12" fmla="*/ 279 w 633"/>
              <a:gd name="T13" fmla="*/ 0 h 591"/>
              <a:gd name="T14" fmla="*/ 539 w 633"/>
              <a:gd name="T15" fmla="*/ 178 h 591"/>
              <a:gd name="T16" fmla="*/ 574 w 633"/>
              <a:gd name="T17" fmla="*/ 206 h 591"/>
              <a:gd name="T18" fmla="*/ 591 w 633"/>
              <a:gd name="T19" fmla="*/ 239 h 591"/>
              <a:gd name="T20" fmla="*/ 633 w 633"/>
              <a:gd name="T21" fmla="*/ 326 h 591"/>
              <a:gd name="T22" fmla="*/ 609 w 633"/>
              <a:gd name="T23" fmla="*/ 376 h 591"/>
              <a:gd name="T24" fmla="*/ 522 w 633"/>
              <a:gd name="T25" fmla="*/ 386 h 591"/>
              <a:gd name="T26" fmla="*/ 484 w 633"/>
              <a:gd name="T27" fmla="*/ 402 h 591"/>
              <a:gd name="T28" fmla="*/ 449 w 633"/>
              <a:gd name="T29" fmla="*/ 395 h 591"/>
              <a:gd name="T30" fmla="*/ 392 w 633"/>
              <a:gd name="T31" fmla="*/ 416 h 591"/>
              <a:gd name="T32" fmla="*/ 354 w 633"/>
              <a:gd name="T33" fmla="*/ 447 h 591"/>
              <a:gd name="T34" fmla="*/ 333 w 633"/>
              <a:gd name="T35" fmla="*/ 464 h 591"/>
              <a:gd name="T36" fmla="*/ 305 w 633"/>
              <a:gd name="T37" fmla="*/ 468 h 591"/>
              <a:gd name="T38" fmla="*/ 267 w 633"/>
              <a:gd name="T39" fmla="*/ 527 h 591"/>
              <a:gd name="T40" fmla="*/ 257 w 633"/>
              <a:gd name="T41" fmla="*/ 558 h 591"/>
              <a:gd name="T42" fmla="*/ 243 w 633"/>
              <a:gd name="T43" fmla="*/ 586 h 591"/>
              <a:gd name="T44" fmla="*/ 229 w 633"/>
              <a:gd name="T45" fmla="*/ 575 h 591"/>
              <a:gd name="T46" fmla="*/ 212 w 633"/>
              <a:gd name="T47" fmla="*/ 577 h 591"/>
              <a:gd name="T48" fmla="*/ 175 w 633"/>
              <a:gd name="T49" fmla="*/ 589 h 591"/>
              <a:gd name="T50" fmla="*/ 158 w 633"/>
              <a:gd name="T51" fmla="*/ 586 h 591"/>
              <a:gd name="T52" fmla="*/ 149 w 633"/>
              <a:gd name="T53" fmla="*/ 563 h 591"/>
              <a:gd name="T54" fmla="*/ 137 w 633"/>
              <a:gd name="T55" fmla="*/ 563 h 591"/>
              <a:gd name="T56" fmla="*/ 146 w 633"/>
              <a:gd name="T57" fmla="*/ 539 h 591"/>
              <a:gd name="T58" fmla="*/ 125 w 633"/>
              <a:gd name="T59" fmla="*/ 513 h 591"/>
              <a:gd name="T60" fmla="*/ 109 w 633"/>
              <a:gd name="T61" fmla="*/ 504 h 591"/>
              <a:gd name="T62" fmla="*/ 87 w 633"/>
              <a:gd name="T63" fmla="*/ 513 h 591"/>
              <a:gd name="T64" fmla="*/ 59 w 633"/>
              <a:gd name="T65" fmla="*/ 520 h 591"/>
              <a:gd name="T66" fmla="*/ 42 w 633"/>
              <a:gd name="T67" fmla="*/ 508 h 591"/>
              <a:gd name="T68" fmla="*/ 26 w 633"/>
              <a:gd name="T69" fmla="*/ 513 h 591"/>
              <a:gd name="T70" fmla="*/ 26 w 633"/>
              <a:gd name="T71" fmla="*/ 487 h 591"/>
              <a:gd name="T72" fmla="*/ 9 w 633"/>
              <a:gd name="T73" fmla="*/ 461 h 591"/>
              <a:gd name="T74" fmla="*/ 0 w 633"/>
              <a:gd name="T75" fmla="*/ 414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3" h="591">
                <a:moveTo>
                  <a:pt x="0" y="414"/>
                </a:moveTo>
                <a:lnTo>
                  <a:pt x="12" y="407"/>
                </a:lnTo>
                <a:lnTo>
                  <a:pt x="19" y="383"/>
                </a:lnTo>
                <a:lnTo>
                  <a:pt x="31" y="383"/>
                </a:lnTo>
                <a:lnTo>
                  <a:pt x="57" y="395"/>
                </a:lnTo>
                <a:lnTo>
                  <a:pt x="80" y="386"/>
                </a:lnTo>
                <a:lnTo>
                  <a:pt x="94" y="388"/>
                </a:lnTo>
                <a:lnTo>
                  <a:pt x="99" y="381"/>
                </a:lnTo>
                <a:lnTo>
                  <a:pt x="255" y="381"/>
                </a:lnTo>
                <a:lnTo>
                  <a:pt x="264" y="352"/>
                </a:lnTo>
                <a:lnTo>
                  <a:pt x="257" y="348"/>
                </a:lnTo>
                <a:lnTo>
                  <a:pt x="238" y="175"/>
                </a:lnTo>
                <a:lnTo>
                  <a:pt x="220" y="0"/>
                </a:lnTo>
                <a:lnTo>
                  <a:pt x="279" y="0"/>
                </a:lnTo>
                <a:lnTo>
                  <a:pt x="409" y="90"/>
                </a:lnTo>
                <a:lnTo>
                  <a:pt x="539" y="178"/>
                </a:lnTo>
                <a:lnTo>
                  <a:pt x="548" y="196"/>
                </a:lnTo>
                <a:lnTo>
                  <a:pt x="574" y="206"/>
                </a:lnTo>
                <a:lnTo>
                  <a:pt x="591" y="213"/>
                </a:lnTo>
                <a:lnTo>
                  <a:pt x="591" y="239"/>
                </a:lnTo>
                <a:lnTo>
                  <a:pt x="633" y="234"/>
                </a:lnTo>
                <a:lnTo>
                  <a:pt x="633" y="326"/>
                </a:lnTo>
                <a:lnTo>
                  <a:pt x="612" y="352"/>
                </a:lnTo>
                <a:lnTo>
                  <a:pt x="609" y="376"/>
                </a:lnTo>
                <a:lnTo>
                  <a:pt x="576" y="383"/>
                </a:lnTo>
                <a:lnTo>
                  <a:pt x="522" y="386"/>
                </a:lnTo>
                <a:lnTo>
                  <a:pt x="508" y="400"/>
                </a:lnTo>
                <a:lnTo>
                  <a:pt x="484" y="402"/>
                </a:lnTo>
                <a:lnTo>
                  <a:pt x="458" y="402"/>
                </a:lnTo>
                <a:lnTo>
                  <a:pt x="449" y="395"/>
                </a:lnTo>
                <a:lnTo>
                  <a:pt x="428" y="400"/>
                </a:lnTo>
                <a:lnTo>
                  <a:pt x="392" y="416"/>
                </a:lnTo>
                <a:lnTo>
                  <a:pt x="385" y="428"/>
                </a:lnTo>
                <a:lnTo>
                  <a:pt x="354" y="447"/>
                </a:lnTo>
                <a:lnTo>
                  <a:pt x="350" y="456"/>
                </a:lnTo>
                <a:lnTo>
                  <a:pt x="333" y="464"/>
                </a:lnTo>
                <a:lnTo>
                  <a:pt x="314" y="459"/>
                </a:lnTo>
                <a:lnTo>
                  <a:pt x="305" y="468"/>
                </a:lnTo>
                <a:lnTo>
                  <a:pt x="298" y="497"/>
                </a:lnTo>
                <a:lnTo>
                  <a:pt x="267" y="527"/>
                </a:lnTo>
                <a:lnTo>
                  <a:pt x="269" y="542"/>
                </a:lnTo>
                <a:lnTo>
                  <a:pt x="257" y="558"/>
                </a:lnTo>
                <a:lnTo>
                  <a:pt x="260" y="579"/>
                </a:lnTo>
                <a:lnTo>
                  <a:pt x="243" y="586"/>
                </a:lnTo>
                <a:lnTo>
                  <a:pt x="236" y="591"/>
                </a:lnTo>
                <a:lnTo>
                  <a:pt x="229" y="575"/>
                </a:lnTo>
                <a:lnTo>
                  <a:pt x="217" y="579"/>
                </a:lnTo>
                <a:lnTo>
                  <a:pt x="212" y="577"/>
                </a:lnTo>
                <a:lnTo>
                  <a:pt x="205" y="589"/>
                </a:lnTo>
                <a:lnTo>
                  <a:pt x="175" y="589"/>
                </a:lnTo>
                <a:lnTo>
                  <a:pt x="163" y="582"/>
                </a:lnTo>
                <a:lnTo>
                  <a:pt x="158" y="586"/>
                </a:lnTo>
                <a:lnTo>
                  <a:pt x="146" y="575"/>
                </a:lnTo>
                <a:lnTo>
                  <a:pt x="149" y="563"/>
                </a:lnTo>
                <a:lnTo>
                  <a:pt x="144" y="558"/>
                </a:lnTo>
                <a:lnTo>
                  <a:pt x="137" y="563"/>
                </a:lnTo>
                <a:lnTo>
                  <a:pt x="137" y="551"/>
                </a:lnTo>
                <a:lnTo>
                  <a:pt x="146" y="539"/>
                </a:lnTo>
                <a:lnTo>
                  <a:pt x="130" y="525"/>
                </a:lnTo>
                <a:lnTo>
                  <a:pt x="125" y="513"/>
                </a:lnTo>
                <a:lnTo>
                  <a:pt x="116" y="504"/>
                </a:lnTo>
                <a:lnTo>
                  <a:pt x="109" y="504"/>
                </a:lnTo>
                <a:lnTo>
                  <a:pt x="99" y="508"/>
                </a:lnTo>
                <a:lnTo>
                  <a:pt x="87" y="513"/>
                </a:lnTo>
                <a:lnTo>
                  <a:pt x="75" y="523"/>
                </a:lnTo>
                <a:lnTo>
                  <a:pt x="59" y="520"/>
                </a:lnTo>
                <a:lnTo>
                  <a:pt x="49" y="511"/>
                </a:lnTo>
                <a:lnTo>
                  <a:pt x="42" y="508"/>
                </a:lnTo>
                <a:lnTo>
                  <a:pt x="33" y="513"/>
                </a:lnTo>
                <a:lnTo>
                  <a:pt x="26" y="513"/>
                </a:lnTo>
                <a:lnTo>
                  <a:pt x="23" y="499"/>
                </a:lnTo>
                <a:lnTo>
                  <a:pt x="26" y="487"/>
                </a:lnTo>
                <a:lnTo>
                  <a:pt x="23" y="473"/>
                </a:lnTo>
                <a:lnTo>
                  <a:pt x="9" y="461"/>
                </a:lnTo>
                <a:lnTo>
                  <a:pt x="0" y="438"/>
                </a:lnTo>
                <a:lnTo>
                  <a:pt x="0" y="41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8" name="Freeform 553"/>
          <p:cNvSpPr/>
          <p:nvPr/>
        </p:nvSpPr>
        <p:spPr bwMode="auto">
          <a:xfrm>
            <a:off x="4747308" y="3702833"/>
            <a:ext cx="138473" cy="297595"/>
          </a:xfrm>
          <a:custGeom>
            <a:avLst/>
            <a:gdLst>
              <a:gd name="T0" fmla="*/ 257 w 342"/>
              <a:gd name="T1" fmla="*/ 350 h 735"/>
              <a:gd name="T2" fmla="*/ 212 w 342"/>
              <a:gd name="T3" fmla="*/ 395 h 735"/>
              <a:gd name="T4" fmla="*/ 215 w 342"/>
              <a:gd name="T5" fmla="*/ 437 h 735"/>
              <a:gd name="T6" fmla="*/ 255 w 342"/>
              <a:gd name="T7" fmla="*/ 491 h 735"/>
              <a:gd name="T8" fmla="*/ 226 w 342"/>
              <a:gd name="T9" fmla="*/ 534 h 735"/>
              <a:gd name="T10" fmla="*/ 262 w 342"/>
              <a:gd name="T11" fmla="*/ 584 h 735"/>
              <a:gd name="T12" fmla="*/ 267 w 342"/>
              <a:gd name="T13" fmla="*/ 624 h 735"/>
              <a:gd name="T14" fmla="*/ 259 w 342"/>
              <a:gd name="T15" fmla="*/ 697 h 735"/>
              <a:gd name="T16" fmla="*/ 238 w 342"/>
              <a:gd name="T17" fmla="*/ 707 h 735"/>
              <a:gd name="T18" fmla="*/ 236 w 342"/>
              <a:gd name="T19" fmla="*/ 655 h 735"/>
              <a:gd name="T20" fmla="*/ 224 w 342"/>
              <a:gd name="T21" fmla="*/ 591 h 735"/>
              <a:gd name="T22" fmla="*/ 205 w 342"/>
              <a:gd name="T23" fmla="*/ 494 h 735"/>
              <a:gd name="T24" fmla="*/ 163 w 342"/>
              <a:gd name="T25" fmla="*/ 482 h 735"/>
              <a:gd name="T26" fmla="*/ 96 w 342"/>
              <a:gd name="T27" fmla="*/ 506 h 735"/>
              <a:gd name="T28" fmla="*/ 87 w 342"/>
              <a:gd name="T29" fmla="*/ 449 h 735"/>
              <a:gd name="T30" fmla="*/ 47 w 342"/>
              <a:gd name="T31" fmla="*/ 366 h 735"/>
              <a:gd name="T32" fmla="*/ 30 w 342"/>
              <a:gd name="T33" fmla="*/ 345 h 735"/>
              <a:gd name="T34" fmla="*/ 0 w 342"/>
              <a:gd name="T35" fmla="*/ 281 h 735"/>
              <a:gd name="T36" fmla="*/ 14 w 342"/>
              <a:gd name="T37" fmla="*/ 257 h 735"/>
              <a:gd name="T38" fmla="*/ 30 w 342"/>
              <a:gd name="T39" fmla="*/ 231 h 735"/>
              <a:gd name="T40" fmla="*/ 40 w 342"/>
              <a:gd name="T41" fmla="*/ 175 h 735"/>
              <a:gd name="T42" fmla="*/ 87 w 342"/>
              <a:gd name="T43" fmla="*/ 151 h 735"/>
              <a:gd name="T44" fmla="*/ 111 w 342"/>
              <a:gd name="T45" fmla="*/ 97 h 735"/>
              <a:gd name="T46" fmla="*/ 158 w 342"/>
              <a:gd name="T47" fmla="*/ 45 h 735"/>
              <a:gd name="T48" fmla="*/ 184 w 342"/>
              <a:gd name="T49" fmla="*/ 28 h 735"/>
              <a:gd name="T50" fmla="*/ 193 w 342"/>
              <a:gd name="T51" fmla="*/ 5 h 735"/>
              <a:gd name="T52" fmla="*/ 229 w 342"/>
              <a:gd name="T53" fmla="*/ 26 h 735"/>
              <a:gd name="T54" fmla="*/ 248 w 342"/>
              <a:gd name="T55" fmla="*/ 66 h 735"/>
              <a:gd name="T56" fmla="*/ 210 w 342"/>
              <a:gd name="T57" fmla="*/ 135 h 735"/>
              <a:gd name="T58" fmla="*/ 245 w 342"/>
              <a:gd name="T59" fmla="*/ 177 h 735"/>
              <a:gd name="T60" fmla="*/ 278 w 342"/>
              <a:gd name="T61" fmla="*/ 222 h 735"/>
              <a:gd name="T62" fmla="*/ 297 w 342"/>
              <a:gd name="T63" fmla="*/ 269 h 735"/>
              <a:gd name="T64" fmla="*/ 342 w 342"/>
              <a:gd name="T65" fmla="*/ 267 h 735"/>
              <a:gd name="T66" fmla="*/ 309 w 342"/>
              <a:gd name="T67" fmla="*/ 309 h 735"/>
              <a:gd name="T68" fmla="*/ 281 w 342"/>
              <a:gd name="T69" fmla="*/ 333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2" h="735">
                <a:moveTo>
                  <a:pt x="281" y="333"/>
                </a:moveTo>
                <a:lnTo>
                  <a:pt x="257" y="350"/>
                </a:lnTo>
                <a:lnTo>
                  <a:pt x="229" y="352"/>
                </a:lnTo>
                <a:lnTo>
                  <a:pt x="212" y="395"/>
                </a:lnTo>
                <a:lnTo>
                  <a:pt x="196" y="402"/>
                </a:lnTo>
                <a:lnTo>
                  <a:pt x="215" y="437"/>
                </a:lnTo>
                <a:lnTo>
                  <a:pt x="238" y="465"/>
                </a:lnTo>
                <a:lnTo>
                  <a:pt x="255" y="491"/>
                </a:lnTo>
                <a:lnTo>
                  <a:pt x="241" y="527"/>
                </a:lnTo>
                <a:lnTo>
                  <a:pt x="226" y="534"/>
                </a:lnTo>
                <a:lnTo>
                  <a:pt x="236" y="553"/>
                </a:lnTo>
                <a:lnTo>
                  <a:pt x="262" y="584"/>
                </a:lnTo>
                <a:lnTo>
                  <a:pt x="267" y="607"/>
                </a:lnTo>
                <a:lnTo>
                  <a:pt x="267" y="624"/>
                </a:lnTo>
                <a:lnTo>
                  <a:pt x="281" y="659"/>
                </a:lnTo>
                <a:lnTo>
                  <a:pt x="259" y="697"/>
                </a:lnTo>
                <a:lnTo>
                  <a:pt x="241" y="735"/>
                </a:lnTo>
                <a:lnTo>
                  <a:pt x="238" y="707"/>
                </a:lnTo>
                <a:lnTo>
                  <a:pt x="250" y="678"/>
                </a:lnTo>
                <a:lnTo>
                  <a:pt x="236" y="655"/>
                </a:lnTo>
                <a:lnTo>
                  <a:pt x="241" y="612"/>
                </a:lnTo>
                <a:lnTo>
                  <a:pt x="224" y="591"/>
                </a:lnTo>
                <a:lnTo>
                  <a:pt x="212" y="546"/>
                </a:lnTo>
                <a:lnTo>
                  <a:pt x="205" y="494"/>
                </a:lnTo>
                <a:lnTo>
                  <a:pt x="189" y="463"/>
                </a:lnTo>
                <a:lnTo>
                  <a:pt x="163" y="482"/>
                </a:lnTo>
                <a:lnTo>
                  <a:pt x="118" y="510"/>
                </a:lnTo>
                <a:lnTo>
                  <a:pt x="96" y="506"/>
                </a:lnTo>
                <a:lnTo>
                  <a:pt x="73" y="499"/>
                </a:lnTo>
                <a:lnTo>
                  <a:pt x="87" y="449"/>
                </a:lnTo>
                <a:lnTo>
                  <a:pt x="78" y="411"/>
                </a:lnTo>
                <a:lnTo>
                  <a:pt x="47" y="366"/>
                </a:lnTo>
                <a:lnTo>
                  <a:pt x="52" y="352"/>
                </a:lnTo>
                <a:lnTo>
                  <a:pt x="30" y="345"/>
                </a:lnTo>
                <a:lnTo>
                  <a:pt x="2" y="314"/>
                </a:lnTo>
                <a:lnTo>
                  <a:pt x="0" y="281"/>
                </a:lnTo>
                <a:lnTo>
                  <a:pt x="14" y="288"/>
                </a:lnTo>
                <a:lnTo>
                  <a:pt x="14" y="257"/>
                </a:lnTo>
                <a:lnTo>
                  <a:pt x="33" y="248"/>
                </a:lnTo>
                <a:lnTo>
                  <a:pt x="30" y="231"/>
                </a:lnTo>
                <a:lnTo>
                  <a:pt x="37" y="217"/>
                </a:lnTo>
                <a:lnTo>
                  <a:pt x="40" y="175"/>
                </a:lnTo>
                <a:lnTo>
                  <a:pt x="70" y="184"/>
                </a:lnTo>
                <a:lnTo>
                  <a:pt x="87" y="151"/>
                </a:lnTo>
                <a:lnTo>
                  <a:pt x="89" y="132"/>
                </a:lnTo>
                <a:lnTo>
                  <a:pt x="111" y="97"/>
                </a:lnTo>
                <a:lnTo>
                  <a:pt x="108" y="73"/>
                </a:lnTo>
                <a:lnTo>
                  <a:pt x="158" y="45"/>
                </a:lnTo>
                <a:lnTo>
                  <a:pt x="186" y="52"/>
                </a:lnTo>
                <a:lnTo>
                  <a:pt x="184" y="28"/>
                </a:lnTo>
                <a:lnTo>
                  <a:pt x="198" y="19"/>
                </a:lnTo>
                <a:lnTo>
                  <a:pt x="193" y="5"/>
                </a:lnTo>
                <a:lnTo>
                  <a:pt x="217" y="0"/>
                </a:lnTo>
                <a:lnTo>
                  <a:pt x="229" y="26"/>
                </a:lnTo>
                <a:lnTo>
                  <a:pt x="245" y="35"/>
                </a:lnTo>
                <a:lnTo>
                  <a:pt x="248" y="66"/>
                </a:lnTo>
                <a:lnTo>
                  <a:pt x="245" y="101"/>
                </a:lnTo>
                <a:lnTo>
                  <a:pt x="210" y="135"/>
                </a:lnTo>
                <a:lnTo>
                  <a:pt x="205" y="184"/>
                </a:lnTo>
                <a:lnTo>
                  <a:pt x="245" y="177"/>
                </a:lnTo>
                <a:lnTo>
                  <a:pt x="255" y="215"/>
                </a:lnTo>
                <a:lnTo>
                  <a:pt x="278" y="222"/>
                </a:lnTo>
                <a:lnTo>
                  <a:pt x="269" y="255"/>
                </a:lnTo>
                <a:lnTo>
                  <a:pt x="297" y="269"/>
                </a:lnTo>
                <a:lnTo>
                  <a:pt x="314" y="279"/>
                </a:lnTo>
                <a:lnTo>
                  <a:pt x="342" y="267"/>
                </a:lnTo>
                <a:lnTo>
                  <a:pt x="342" y="283"/>
                </a:lnTo>
                <a:lnTo>
                  <a:pt x="309" y="309"/>
                </a:lnTo>
                <a:lnTo>
                  <a:pt x="302" y="324"/>
                </a:lnTo>
                <a:lnTo>
                  <a:pt x="281" y="33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89" name="Freeform 554"/>
          <p:cNvSpPr/>
          <p:nvPr/>
        </p:nvSpPr>
        <p:spPr bwMode="auto">
          <a:xfrm>
            <a:off x="4676452" y="3262717"/>
            <a:ext cx="500040" cy="205684"/>
          </a:xfrm>
          <a:custGeom>
            <a:avLst/>
            <a:gdLst>
              <a:gd name="T0" fmla="*/ 40 w 1235"/>
              <a:gd name="T1" fmla="*/ 132 h 508"/>
              <a:gd name="T2" fmla="*/ 172 w 1235"/>
              <a:gd name="T3" fmla="*/ 63 h 508"/>
              <a:gd name="T4" fmla="*/ 245 w 1235"/>
              <a:gd name="T5" fmla="*/ 80 h 508"/>
              <a:gd name="T6" fmla="*/ 312 w 1235"/>
              <a:gd name="T7" fmla="*/ 106 h 508"/>
              <a:gd name="T8" fmla="*/ 404 w 1235"/>
              <a:gd name="T9" fmla="*/ 82 h 508"/>
              <a:gd name="T10" fmla="*/ 427 w 1235"/>
              <a:gd name="T11" fmla="*/ 0 h 508"/>
              <a:gd name="T12" fmla="*/ 508 w 1235"/>
              <a:gd name="T13" fmla="*/ 28 h 508"/>
              <a:gd name="T14" fmla="*/ 560 w 1235"/>
              <a:gd name="T15" fmla="*/ 78 h 508"/>
              <a:gd name="T16" fmla="*/ 652 w 1235"/>
              <a:gd name="T17" fmla="*/ 89 h 508"/>
              <a:gd name="T18" fmla="*/ 739 w 1235"/>
              <a:gd name="T19" fmla="*/ 89 h 508"/>
              <a:gd name="T20" fmla="*/ 801 w 1235"/>
              <a:gd name="T21" fmla="*/ 139 h 508"/>
              <a:gd name="T22" fmla="*/ 883 w 1235"/>
              <a:gd name="T23" fmla="*/ 148 h 508"/>
              <a:gd name="T24" fmla="*/ 971 w 1235"/>
              <a:gd name="T25" fmla="*/ 127 h 508"/>
              <a:gd name="T26" fmla="*/ 1051 w 1235"/>
              <a:gd name="T27" fmla="*/ 96 h 508"/>
              <a:gd name="T28" fmla="*/ 1117 w 1235"/>
              <a:gd name="T29" fmla="*/ 111 h 508"/>
              <a:gd name="T30" fmla="*/ 1070 w 1235"/>
              <a:gd name="T31" fmla="*/ 198 h 508"/>
              <a:gd name="T32" fmla="*/ 1103 w 1235"/>
              <a:gd name="T33" fmla="*/ 210 h 508"/>
              <a:gd name="T34" fmla="*/ 1169 w 1235"/>
              <a:gd name="T35" fmla="*/ 200 h 508"/>
              <a:gd name="T36" fmla="*/ 1235 w 1235"/>
              <a:gd name="T37" fmla="*/ 250 h 508"/>
              <a:gd name="T38" fmla="*/ 1202 w 1235"/>
              <a:gd name="T39" fmla="*/ 262 h 508"/>
              <a:gd name="T40" fmla="*/ 1117 w 1235"/>
              <a:gd name="T41" fmla="*/ 283 h 508"/>
              <a:gd name="T42" fmla="*/ 1032 w 1235"/>
              <a:gd name="T43" fmla="*/ 333 h 508"/>
              <a:gd name="T44" fmla="*/ 952 w 1235"/>
              <a:gd name="T45" fmla="*/ 349 h 508"/>
              <a:gd name="T46" fmla="*/ 912 w 1235"/>
              <a:gd name="T47" fmla="*/ 375 h 508"/>
              <a:gd name="T48" fmla="*/ 931 w 1235"/>
              <a:gd name="T49" fmla="*/ 408 h 508"/>
              <a:gd name="T50" fmla="*/ 874 w 1235"/>
              <a:gd name="T51" fmla="*/ 449 h 508"/>
              <a:gd name="T52" fmla="*/ 772 w 1235"/>
              <a:gd name="T53" fmla="*/ 468 h 508"/>
              <a:gd name="T54" fmla="*/ 664 w 1235"/>
              <a:gd name="T55" fmla="*/ 508 h 508"/>
              <a:gd name="T56" fmla="*/ 600 w 1235"/>
              <a:gd name="T57" fmla="*/ 494 h 508"/>
              <a:gd name="T58" fmla="*/ 505 w 1235"/>
              <a:gd name="T59" fmla="*/ 458 h 508"/>
              <a:gd name="T60" fmla="*/ 373 w 1235"/>
              <a:gd name="T61" fmla="*/ 456 h 508"/>
              <a:gd name="T62" fmla="*/ 309 w 1235"/>
              <a:gd name="T63" fmla="*/ 427 h 508"/>
              <a:gd name="T64" fmla="*/ 267 w 1235"/>
              <a:gd name="T65" fmla="*/ 380 h 508"/>
              <a:gd name="T66" fmla="*/ 167 w 1235"/>
              <a:gd name="T67" fmla="*/ 342 h 508"/>
              <a:gd name="T68" fmla="*/ 108 w 1235"/>
              <a:gd name="T69" fmla="*/ 314 h 508"/>
              <a:gd name="T70" fmla="*/ 97 w 1235"/>
              <a:gd name="T71" fmla="*/ 219 h 508"/>
              <a:gd name="T72" fmla="*/ 9 w 1235"/>
              <a:gd name="T73" fmla="*/ 17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35" h="508">
                <a:moveTo>
                  <a:pt x="0" y="139"/>
                </a:moveTo>
                <a:lnTo>
                  <a:pt x="40" y="132"/>
                </a:lnTo>
                <a:lnTo>
                  <a:pt x="113" y="87"/>
                </a:lnTo>
                <a:lnTo>
                  <a:pt x="172" y="63"/>
                </a:lnTo>
                <a:lnTo>
                  <a:pt x="205" y="80"/>
                </a:lnTo>
                <a:lnTo>
                  <a:pt x="245" y="80"/>
                </a:lnTo>
                <a:lnTo>
                  <a:pt x="271" y="104"/>
                </a:lnTo>
                <a:lnTo>
                  <a:pt x="312" y="106"/>
                </a:lnTo>
                <a:lnTo>
                  <a:pt x="366" y="118"/>
                </a:lnTo>
                <a:lnTo>
                  <a:pt x="404" y="82"/>
                </a:lnTo>
                <a:lnTo>
                  <a:pt x="387" y="54"/>
                </a:lnTo>
                <a:lnTo>
                  <a:pt x="427" y="0"/>
                </a:lnTo>
                <a:lnTo>
                  <a:pt x="472" y="21"/>
                </a:lnTo>
                <a:lnTo>
                  <a:pt x="508" y="28"/>
                </a:lnTo>
                <a:lnTo>
                  <a:pt x="553" y="40"/>
                </a:lnTo>
                <a:lnTo>
                  <a:pt x="560" y="78"/>
                </a:lnTo>
                <a:lnTo>
                  <a:pt x="614" y="99"/>
                </a:lnTo>
                <a:lnTo>
                  <a:pt x="652" y="89"/>
                </a:lnTo>
                <a:lnTo>
                  <a:pt x="699" y="85"/>
                </a:lnTo>
                <a:lnTo>
                  <a:pt x="739" y="89"/>
                </a:lnTo>
                <a:lnTo>
                  <a:pt x="777" y="115"/>
                </a:lnTo>
                <a:lnTo>
                  <a:pt x="801" y="139"/>
                </a:lnTo>
                <a:lnTo>
                  <a:pt x="836" y="139"/>
                </a:lnTo>
                <a:lnTo>
                  <a:pt x="883" y="148"/>
                </a:lnTo>
                <a:lnTo>
                  <a:pt x="919" y="137"/>
                </a:lnTo>
                <a:lnTo>
                  <a:pt x="971" y="127"/>
                </a:lnTo>
                <a:lnTo>
                  <a:pt x="1028" y="92"/>
                </a:lnTo>
                <a:lnTo>
                  <a:pt x="1051" y="96"/>
                </a:lnTo>
                <a:lnTo>
                  <a:pt x="1070" y="113"/>
                </a:lnTo>
                <a:lnTo>
                  <a:pt x="1117" y="111"/>
                </a:lnTo>
                <a:lnTo>
                  <a:pt x="1098" y="148"/>
                </a:lnTo>
                <a:lnTo>
                  <a:pt x="1070" y="198"/>
                </a:lnTo>
                <a:lnTo>
                  <a:pt x="1082" y="217"/>
                </a:lnTo>
                <a:lnTo>
                  <a:pt x="1103" y="210"/>
                </a:lnTo>
                <a:lnTo>
                  <a:pt x="1141" y="219"/>
                </a:lnTo>
                <a:lnTo>
                  <a:pt x="1169" y="200"/>
                </a:lnTo>
                <a:lnTo>
                  <a:pt x="1202" y="217"/>
                </a:lnTo>
                <a:lnTo>
                  <a:pt x="1235" y="250"/>
                </a:lnTo>
                <a:lnTo>
                  <a:pt x="1233" y="267"/>
                </a:lnTo>
                <a:lnTo>
                  <a:pt x="1202" y="262"/>
                </a:lnTo>
                <a:lnTo>
                  <a:pt x="1146" y="269"/>
                </a:lnTo>
                <a:lnTo>
                  <a:pt x="1117" y="283"/>
                </a:lnTo>
                <a:lnTo>
                  <a:pt x="1089" y="314"/>
                </a:lnTo>
                <a:lnTo>
                  <a:pt x="1032" y="333"/>
                </a:lnTo>
                <a:lnTo>
                  <a:pt x="992" y="359"/>
                </a:lnTo>
                <a:lnTo>
                  <a:pt x="952" y="349"/>
                </a:lnTo>
                <a:lnTo>
                  <a:pt x="931" y="345"/>
                </a:lnTo>
                <a:lnTo>
                  <a:pt x="912" y="375"/>
                </a:lnTo>
                <a:lnTo>
                  <a:pt x="924" y="392"/>
                </a:lnTo>
                <a:lnTo>
                  <a:pt x="931" y="408"/>
                </a:lnTo>
                <a:lnTo>
                  <a:pt x="902" y="425"/>
                </a:lnTo>
                <a:lnTo>
                  <a:pt x="874" y="449"/>
                </a:lnTo>
                <a:lnTo>
                  <a:pt x="829" y="465"/>
                </a:lnTo>
                <a:lnTo>
                  <a:pt x="772" y="468"/>
                </a:lnTo>
                <a:lnTo>
                  <a:pt x="709" y="484"/>
                </a:lnTo>
                <a:lnTo>
                  <a:pt x="664" y="508"/>
                </a:lnTo>
                <a:lnTo>
                  <a:pt x="647" y="494"/>
                </a:lnTo>
                <a:lnTo>
                  <a:pt x="600" y="494"/>
                </a:lnTo>
                <a:lnTo>
                  <a:pt x="543" y="465"/>
                </a:lnTo>
                <a:lnTo>
                  <a:pt x="505" y="458"/>
                </a:lnTo>
                <a:lnTo>
                  <a:pt x="453" y="465"/>
                </a:lnTo>
                <a:lnTo>
                  <a:pt x="373" y="456"/>
                </a:lnTo>
                <a:lnTo>
                  <a:pt x="331" y="456"/>
                </a:lnTo>
                <a:lnTo>
                  <a:pt x="309" y="427"/>
                </a:lnTo>
                <a:lnTo>
                  <a:pt x="290" y="385"/>
                </a:lnTo>
                <a:lnTo>
                  <a:pt x="267" y="380"/>
                </a:lnTo>
                <a:lnTo>
                  <a:pt x="219" y="349"/>
                </a:lnTo>
                <a:lnTo>
                  <a:pt x="167" y="342"/>
                </a:lnTo>
                <a:lnTo>
                  <a:pt x="123" y="335"/>
                </a:lnTo>
                <a:lnTo>
                  <a:pt x="108" y="314"/>
                </a:lnTo>
                <a:lnTo>
                  <a:pt x="123" y="257"/>
                </a:lnTo>
                <a:lnTo>
                  <a:pt x="97" y="219"/>
                </a:lnTo>
                <a:lnTo>
                  <a:pt x="42" y="200"/>
                </a:lnTo>
                <a:lnTo>
                  <a:pt x="9" y="174"/>
                </a:lnTo>
                <a:lnTo>
                  <a:pt x="0" y="13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0" name="Freeform 555"/>
          <p:cNvSpPr/>
          <p:nvPr/>
        </p:nvSpPr>
        <p:spPr bwMode="auto">
          <a:xfrm>
            <a:off x="3036645" y="3719029"/>
            <a:ext cx="189489" cy="207709"/>
          </a:xfrm>
          <a:custGeom>
            <a:avLst/>
            <a:gdLst>
              <a:gd name="T0" fmla="*/ 189 w 468"/>
              <a:gd name="T1" fmla="*/ 513 h 513"/>
              <a:gd name="T2" fmla="*/ 163 w 468"/>
              <a:gd name="T3" fmla="*/ 487 h 513"/>
              <a:gd name="T4" fmla="*/ 139 w 468"/>
              <a:gd name="T5" fmla="*/ 459 h 513"/>
              <a:gd name="T6" fmla="*/ 113 w 468"/>
              <a:gd name="T7" fmla="*/ 447 h 513"/>
              <a:gd name="T8" fmla="*/ 94 w 468"/>
              <a:gd name="T9" fmla="*/ 435 h 513"/>
              <a:gd name="T10" fmla="*/ 73 w 468"/>
              <a:gd name="T11" fmla="*/ 435 h 513"/>
              <a:gd name="T12" fmla="*/ 54 w 468"/>
              <a:gd name="T13" fmla="*/ 444 h 513"/>
              <a:gd name="T14" fmla="*/ 35 w 468"/>
              <a:gd name="T15" fmla="*/ 442 h 513"/>
              <a:gd name="T16" fmla="*/ 21 w 468"/>
              <a:gd name="T17" fmla="*/ 454 h 513"/>
              <a:gd name="T18" fmla="*/ 19 w 468"/>
              <a:gd name="T19" fmla="*/ 433 h 513"/>
              <a:gd name="T20" fmla="*/ 31 w 468"/>
              <a:gd name="T21" fmla="*/ 414 h 513"/>
              <a:gd name="T22" fmla="*/ 35 w 468"/>
              <a:gd name="T23" fmla="*/ 376 h 513"/>
              <a:gd name="T24" fmla="*/ 31 w 468"/>
              <a:gd name="T25" fmla="*/ 336 h 513"/>
              <a:gd name="T26" fmla="*/ 26 w 468"/>
              <a:gd name="T27" fmla="*/ 317 h 513"/>
              <a:gd name="T28" fmla="*/ 28 w 468"/>
              <a:gd name="T29" fmla="*/ 298 h 513"/>
              <a:gd name="T30" fmla="*/ 19 w 468"/>
              <a:gd name="T31" fmla="*/ 277 h 513"/>
              <a:gd name="T32" fmla="*/ 0 w 468"/>
              <a:gd name="T33" fmla="*/ 260 h 513"/>
              <a:gd name="T34" fmla="*/ 7 w 468"/>
              <a:gd name="T35" fmla="*/ 246 h 513"/>
              <a:gd name="T36" fmla="*/ 158 w 468"/>
              <a:gd name="T37" fmla="*/ 248 h 513"/>
              <a:gd name="T38" fmla="*/ 151 w 468"/>
              <a:gd name="T39" fmla="*/ 189 h 513"/>
              <a:gd name="T40" fmla="*/ 160 w 468"/>
              <a:gd name="T41" fmla="*/ 168 h 513"/>
              <a:gd name="T42" fmla="*/ 196 w 468"/>
              <a:gd name="T43" fmla="*/ 165 h 513"/>
              <a:gd name="T44" fmla="*/ 196 w 468"/>
              <a:gd name="T45" fmla="*/ 59 h 513"/>
              <a:gd name="T46" fmla="*/ 324 w 468"/>
              <a:gd name="T47" fmla="*/ 61 h 513"/>
              <a:gd name="T48" fmla="*/ 324 w 468"/>
              <a:gd name="T49" fmla="*/ 0 h 513"/>
              <a:gd name="T50" fmla="*/ 468 w 468"/>
              <a:gd name="T51" fmla="*/ 99 h 513"/>
              <a:gd name="T52" fmla="*/ 409 w 468"/>
              <a:gd name="T53" fmla="*/ 99 h 513"/>
              <a:gd name="T54" fmla="*/ 427 w 468"/>
              <a:gd name="T55" fmla="*/ 274 h 513"/>
              <a:gd name="T56" fmla="*/ 446 w 468"/>
              <a:gd name="T57" fmla="*/ 447 h 513"/>
              <a:gd name="T58" fmla="*/ 453 w 468"/>
              <a:gd name="T59" fmla="*/ 451 h 513"/>
              <a:gd name="T60" fmla="*/ 444 w 468"/>
              <a:gd name="T61" fmla="*/ 480 h 513"/>
              <a:gd name="T62" fmla="*/ 288 w 468"/>
              <a:gd name="T63" fmla="*/ 480 h 513"/>
              <a:gd name="T64" fmla="*/ 283 w 468"/>
              <a:gd name="T65" fmla="*/ 487 h 513"/>
              <a:gd name="T66" fmla="*/ 269 w 468"/>
              <a:gd name="T67" fmla="*/ 485 h 513"/>
              <a:gd name="T68" fmla="*/ 246 w 468"/>
              <a:gd name="T69" fmla="*/ 494 h 513"/>
              <a:gd name="T70" fmla="*/ 220 w 468"/>
              <a:gd name="T71" fmla="*/ 482 h 513"/>
              <a:gd name="T72" fmla="*/ 208 w 468"/>
              <a:gd name="T73" fmla="*/ 482 h 513"/>
              <a:gd name="T74" fmla="*/ 201 w 468"/>
              <a:gd name="T75" fmla="*/ 506 h 513"/>
              <a:gd name="T76" fmla="*/ 189 w 468"/>
              <a:gd name="T77" fmla="*/ 513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68" h="513">
                <a:moveTo>
                  <a:pt x="189" y="513"/>
                </a:moveTo>
                <a:lnTo>
                  <a:pt x="163" y="487"/>
                </a:lnTo>
                <a:lnTo>
                  <a:pt x="139" y="459"/>
                </a:lnTo>
                <a:lnTo>
                  <a:pt x="113" y="447"/>
                </a:lnTo>
                <a:lnTo>
                  <a:pt x="94" y="435"/>
                </a:lnTo>
                <a:lnTo>
                  <a:pt x="73" y="435"/>
                </a:lnTo>
                <a:lnTo>
                  <a:pt x="54" y="444"/>
                </a:lnTo>
                <a:lnTo>
                  <a:pt x="35" y="442"/>
                </a:lnTo>
                <a:lnTo>
                  <a:pt x="21" y="454"/>
                </a:lnTo>
                <a:lnTo>
                  <a:pt x="19" y="433"/>
                </a:lnTo>
                <a:lnTo>
                  <a:pt x="31" y="414"/>
                </a:lnTo>
                <a:lnTo>
                  <a:pt x="35" y="376"/>
                </a:lnTo>
                <a:lnTo>
                  <a:pt x="31" y="336"/>
                </a:lnTo>
                <a:lnTo>
                  <a:pt x="26" y="317"/>
                </a:lnTo>
                <a:lnTo>
                  <a:pt x="28" y="298"/>
                </a:lnTo>
                <a:lnTo>
                  <a:pt x="19" y="277"/>
                </a:lnTo>
                <a:lnTo>
                  <a:pt x="0" y="260"/>
                </a:lnTo>
                <a:lnTo>
                  <a:pt x="7" y="246"/>
                </a:lnTo>
                <a:lnTo>
                  <a:pt x="158" y="248"/>
                </a:lnTo>
                <a:lnTo>
                  <a:pt x="151" y="189"/>
                </a:lnTo>
                <a:lnTo>
                  <a:pt x="160" y="168"/>
                </a:lnTo>
                <a:lnTo>
                  <a:pt x="196" y="165"/>
                </a:lnTo>
                <a:lnTo>
                  <a:pt x="196" y="59"/>
                </a:lnTo>
                <a:lnTo>
                  <a:pt x="324" y="61"/>
                </a:lnTo>
                <a:lnTo>
                  <a:pt x="324" y="0"/>
                </a:lnTo>
                <a:lnTo>
                  <a:pt x="468" y="99"/>
                </a:lnTo>
                <a:lnTo>
                  <a:pt x="409" y="99"/>
                </a:lnTo>
                <a:lnTo>
                  <a:pt x="427" y="274"/>
                </a:lnTo>
                <a:lnTo>
                  <a:pt x="446" y="447"/>
                </a:lnTo>
                <a:lnTo>
                  <a:pt x="453" y="451"/>
                </a:lnTo>
                <a:lnTo>
                  <a:pt x="444" y="480"/>
                </a:lnTo>
                <a:lnTo>
                  <a:pt x="288" y="480"/>
                </a:lnTo>
                <a:lnTo>
                  <a:pt x="283" y="487"/>
                </a:lnTo>
                <a:lnTo>
                  <a:pt x="269" y="485"/>
                </a:lnTo>
                <a:lnTo>
                  <a:pt x="246" y="494"/>
                </a:lnTo>
                <a:lnTo>
                  <a:pt x="220" y="482"/>
                </a:lnTo>
                <a:lnTo>
                  <a:pt x="208" y="482"/>
                </a:lnTo>
                <a:lnTo>
                  <a:pt x="201" y="506"/>
                </a:lnTo>
                <a:lnTo>
                  <a:pt x="189" y="51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1" name="Freeform 556"/>
          <p:cNvSpPr/>
          <p:nvPr/>
        </p:nvSpPr>
        <p:spPr bwMode="auto">
          <a:xfrm>
            <a:off x="3814440" y="4300047"/>
            <a:ext cx="48587" cy="119443"/>
          </a:xfrm>
          <a:custGeom>
            <a:avLst/>
            <a:gdLst>
              <a:gd name="T0" fmla="*/ 73 w 120"/>
              <a:gd name="T1" fmla="*/ 87 h 295"/>
              <a:gd name="T2" fmla="*/ 61 w 120"/>
              <a:gd name="T3" fmla="*/ 118 h 295"/>
              <a:gd name="T4" fmla="*/ 73 w 120"/>
              <a:gd name="T5" fmla="*/ 167 h 295"/>
              <a:gd name="T6" fmla="*/ 87 w 120"/>
              <a:gd name="T7" fmla="*/ 167 h 295"/>
              <a:gd name="T8" fmla="*/ 99 w 120"/>
              <a:gd name="T9" fmla="*/ 179 h 295"/>
              <a:gd name="T10" fmla="*/ 116 w 120"/>
              <a:gd name="T11" fmla="*/ 208 h 295"/>
              <a:gd name="T12" fmla="*/ 120 w 120"/>
              <a:gd name="T13" fmla="*/ 260 h 295"/>
              <a:gd name="T14" fmla="*/ 104 w 120"/>
              <a:gd name="T15" fmla="*/ 267 h 295"/>
              <a:gd name="T16" fmla="*/ 92 w 120"/>
              <a:gd name="T17" fmla="*/ 295 h 295"/>
              <a:gd name="T18" fmla="*/ 66 w 120"/>
              <a:gd name="T19" fmla="*/ 271 h 295"/>
              <a:gd name="T20" fmla="*/ 64 w 120"/>
              <a:gd name="T21" fmla="*/ 243 h 295"/>
              <a:gd name="T22" fmla="*/ 71 w 120"/>
              <a:gd name="T23" fmla="*/ 224 h 295"/>
              <a:gd name="T24" fmla="*/ 68 w 120"/>
              <a:gd name="T25" fmla="*/ 208 h 295"/>
              <a:gd name="T26" fmla="*/ 54 w 120"/>
              <a:gd name="T27" fmla="*/ 198 h 295"/>
              <a:gd name="T28" fmla="*/ 42 w 120"/>
              <a:gd name="T29" fmla="*/ 203 h 295"/>
              <a:gd name="T30" fmla="*/ 21 w 120"/>
              <a:gd name="T31" fmla="*/ 184 h 295"/>
              <a:gd name="T32" fmla="*/ 0 w 120"/>
              <a:gd name="T33" fmla="*/ 175 h 295"/>
              <a:gd name="T34" fmla="*/ 12 w 120"/>
              <a:gd name="T35" fmla="*/ 137 h 295"/>
              <a:gd name="T36" fmla="*/ 23 w 120"/>
              <a:gd name="T37" fmla="*/ 123 h 295"/>
              <a:gd name="T38" fmla="*/ 16 w 120"/>
              <a:gd name="T39" fmla="*/ 92 h 295"/>
              <a:gd name="T40" fmla="*/ 23 w 120"/>
              <a:gd name="T41" fmla="*/ 59 h 295"/>
              <a:gd name="T42" fmla="*/ 31 w 120"/>
              <a:gd name="T43" fmla="*/ 49 h 295"/>
              <a:gd name="T44" fmla="*/ 21 w 120"/>
              <a:gd name="T45" fmla="*/ 16 h 295"/>
              <a:gd name="T46" fmla="*/ 2 w 120"/>
              <a:gd name="T47" fmla="*/ 0 h 295"/>
              <a:gd name="T48" fmla="*/ 40 w 120"/>
              <a:gd name="T49" fmla="*/ 7 h 295"/>
              <a:gd name="T50" fmla="*/ 49 w 120"/>
              <a:gd name="T51" fmla="*/ 16 h 295"/>
              <a:gd name="T52" fmla="*/ 61 w 120"/>
              <a:gd name="T53" fmla="*/ 35 h 295"/>
              <a:gd name="T54" fmla="*/ 73 w 120"/>
              <a:gd name="T55" fmla="*/ 87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0" h="295">
                <a:moveTo>
                  <a:pt x="73" y="87"/>
                </a:moveTo>
                <a:lnTo>
                  <a:pt x="61" y="118"/>
                </a:lnTo>
                <a:lnTo>
                  <a:pt x="73" y="167"/>
                </a:lnTo>
                <a:lnTo>
                  <a:pt x="87" y="167"/>
                </a:lnTo>
                <a:lnTo>
                  <a:pt x="99" y="179"/>
                </a:lnTo>
                <a:lnTo>
                  <a:pt x="116" y="208"/>
                </a:lnTo>
                <a:lnTo>
                  <a:pt x="120" y="260"/>
                </a:lnTo>
                <a:lnTo>
                  <a:pt x="104" y="267"/>
                </a:lnTo>
                <a:lnTo>
                  <a:pt x="92" y="295"/>
                </a:lnTo>
                <a:lnTo>
                  <a:pt x="66" y="271"/>
                </a:lnTo>
                <a:lnTo>
                  <a:pt x="64" y="243"/>
                </a:lnTo>
                <a:lnTo>
                  <a:pt x="71" y="224"/>
                </a:lnTo>
                <a:lnTo>
                  <a:pt x="68" y="208"/>
                </a:lnTo>
                <a:lnTo>
                  <a:pt x="54" y="198"/>
                </a:lnTo>
                <a:lnTo>
                  <a:pt x="42" y="203"/>
                </a:lnTo>
                <a:lnTo>
                  <a:pt x="21" y="184"/>
                </a:lnTo>
                <a:lnTo>
                  <a:pt x="0" y="175"/>
                </a:lnTo>
                <a:lnTo>
                  <a:pt x="12" y="137"/>
                </a:lnTo>
                <a:lnTo>
                  <a:pt x="23" y="123"/>
                </a:lnTo>
                <a:lnTo>
                  <a:pt x="16" y="92"/>
                </a:lnTo>
                <a:lnTo>
                  <a:pt x="23" y="59"/>
                </a:lnTo>
                <a:lnTo>
                  <a:pt x="31" y="49"/>
                </a:lnTo>
                <a:lnTo>
                  <a:pt x="21" y="16"/>
                </a:lnTo>
                <a:lnTo>
                  <a:pt x="2" y="0"/>
                </a:lnTo>
                <a:lnTo>
                  <a:pt x="40" y="7"/>
                </a:lnTo>
                <a:lnTo>
                  <a:pt x="49" y="16"/>
                </a:lnTo>
                <a:lnTo>
                  <a:pt x="61" y="35"/>
                </a:lnTo>
                <a:lnTo>
                  <a:pt x="73" y="8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2" name="Freeform 557"/>
          <p:cNvSpPr/>
          <p:nvPr/>
        </p:nvSpPr>
        <p:spPr bwMode="auto">
          <a:xfrm>
            <a:off x="1470529" y="3627928"/>
            <a:ext cx="474532" cy="300833"/>
          </a:xfrm>
          <a:custGeom>
            <a:avLst/>
            <a:gdLst>
              <a:gd name="T0" fmla="*/ 751 w 1172"/>
              <a:gd name="T1" fmla="*/ 353 h 743"/>
              <a:gd name="T2" fmla="*/ 751 w 1172"/>
              <a:gd name="T3" fmla="*/ 450 h 743"/>
              <a:gd name="T4" fmla="*/ 796 w 1172"/>
              <a:gd name="T5" fmla="*/ 530 h 743"/>
              <a:gd name="T6" fmla="*/ 862 w 1172"/>
              <a:gd name="T7" fmla="*/ 582 h 743"/>
              <a:gd name="T8" fmla="*/ 940 w 1172"/>
              <a:gd name="T9" fmla="*/ 584 h 743"/>
              <a:gd name="T10" fmla="*/ 1018 w 1172"/>
              <a:gd name="T11" fmla="*/ 554 h 743"/>
              <a:gd name="T12" fmla="*/ 1037 w 1172"/>
              <a:gd name="T13" fmla="*/ 485 h 743"/>
              <a:gd name="T14" fmla="*/ 1139 w 1172"/>
              <a:gd name="T15" fmla="*/ 466 h 743"/>
              <a:gd name="T16" fmla="*/ 1169 w 1172"/>
              <a:gd name="T17" fmla="*/ 492 h 743"/>
              <a:gd name="T18" fmla="*/ 1148 w 1172"/>
              <a:gd name="T19" fmla="*/ 546 h 743"/>
              <a:gd name="T20" fmla="*/ 1122 w 1172"/>
              <a:gd name="T21" fmla="*/ 584 h 743"/>
              <a:gd name="T22" fmla="*/ 1094 w 1172"/>
              <a:gd name="T23" fmla="*/ 610 h 743"/>
              <a:gd name="T24" fmla="*/ 1082 w 1172"/>
              <a:gd name="T25" fmla="*/ 613 h 743"/>
              <a:gd name="T26" fmla="*/ 1009 w 1172"/>
              <a:gd name="T27" fmla="*/ 634 h 743"/>
              <a:gd name="T28" fmla="*/ 1021 w 1172"/>
              <a:gd name="T29" fmla="*/ 658 h 743"/>
              <a:gd name="T30" fmla="*/ 1030 w 1172"/>
              <a:gd name="T31" fmla="*/ 681 h 743"/>
              <a:gd name="T32" fmla="*/ 969 w 1172"/>
              <a:gd name="T33" fmla="*/ 721 h 743"/>
              <a:gd name="T34" fmla="*/ 919 w 1172"/>
              <a:gd name="T35" fmla="*/ 700 h 743"/>
              <a:gd name="T36" fmla="*/ 846 w 1172"/>
              <a:gd name="T37" fmla="*/ 679 h 743"/>
              <a:gd name="T38" fmla="*/ 768 w 1172"/>
              <a:gd name="T39" fmla="*/ 688 h 743"/>
              <a:gd name="T40" fmla="*/ 673 w 1172"/>
              <a:gd name="T41" fmla="*/ 655 h 743"/>
              <a:gd name="T42" fmla="*/ 588 w 1172"/>
              <a:gd name="T43" fmla="*/ 608 h 743"/>
              <a:gd name="T44" fmla="*/ 510 w 1172"/>
              <a:gd name="T45" fmla="*/ 575 h 743"/>
              <a:gd name="T46" fmla="*/ 439 w 1172"/>
              <a:gd name="T47" fmla="*/ 509 h 743"/>
              <a:gd name="T48" fmla="*/ 458 w 1172"/>
              <a:gd name="T49" fmla="*/ 483 h 743"/>
              <a:gd name="T50" fmla="*/ 442 w 1172"/>
              <a:gd name="T51" fmla="*/ 433 h 743"/>
              <a:gd name="T52" fmla="*/ 357 w 1172"/>
              <a:gd name="T53" fmla="*/ 341 h 743"/>
              <a:gd name="T54" fmla="*/ 298 w 1172"/>
              <a:gd name="T55" fmla="*/ 289 h 743"/>
              <a:gd name="T56" fmla="*/ 260 w 1172"/>
              <a:gd name="T57" fmla="*/ 234 h 743"/>
              <a:gd name="T58" fmla="*/ 208 w 1172"/>
              <a:gd name="T59" fmla="*/ 180 h 743"/>
              <a:gd name="T60" fmla="*/ 168 w 1172"/>
              <a:gd name="T61" fmla="*/ 114 h 743"/>
              <a:gd name="T62" fmla="*/ 125 w 1172"/>
              <a:gd name="T63" fmla="*/ 50 h 743"/>
              <a:gd name="T64" fmla="*/ 85 w 1172"/>
              <a:gd name="T65" fmla="*/ 57 h 743"/>
              <a:gd name="T66" fmla="*/ 109 w 1172"/>
              <a:gd name="T67" fmla="*/ 126 h 743"/>
              <a:gd name="T68" fmla="*/ 149 w 1172"/>
              <a:gd name="T69" fmla="*/ 168 h 743"/>
              <a:gd name="T70" fmla="*/ 170 w 1172"/>
              <a:gd name="T71" fmla="*/ 208 h 743"/>
              <a:gd name="T72" fmla="*/ 212 w 1172"/>
              <a:gd name="T73" fmla="*/ 256 h 743"/>
              <a:gd name="T74" fmla="*/ 248 w 1172"/>
              <a:gd name="T75" fmla="*/ 331 h 743"/>
              <a:gd name="T76" fmla="*/ 283 w 1172"/>
              <a:gd name="T77" fmla="*/ 372 h 743"/>
              <a:gd name="T78" fmla="*/ 281 w 1172"/>
              <a:gd name="T79" fmla="*/ 412 h 743"/>
              <a:gd name="T80" fmla="*/ 238 w 1172"/>
              <a:gd name="T81" fmla="*/ 364 h 743"/>
              <a:gd name="T82" fmla="*/ 191 w 1172"/>
              <a:gd name="T83" fmla="*/ 303 h 743"/>
              <a:gd name="T84" fmla="*/ 142 w 1172"/>
              <a:gd name="T85" fmla="*/ 251 h 743"/>
              <a:gd name="T86" fmla="*/ 104 w 1172"/>
              <a:gd name="T87" fmla="*/ 234 h 743"/>
              <a:gd name="T88" fmla="*/ 99 w 1172"/>
              <a:gd name="T89" fmla="*/ 211 h 743"/>
              <a:gd name="T90" fmla="*/ 85 w 1172"/>
              <a:gd name="T91" fmla="*/ 147 h 743"/>
              <a:gd name="T92" fmla="*/ 33 w 1172"/>
              <a:gd name="T93" fmla="*/ 81 h 743"/>
              <a:gd name="T94" fmla="*/ 45 w 1172"/>
              <a:gd name="T95" fmla="*/ 5 h 743"/>
              <a:gd name="T96" fmla="*/ 149 w 1172"/>
              <a:gd name="T97" fmla="*/ 29 h 743"/>
              <a:gd name="T98" fmla="*/ 342 w 1172"/>
              <a:gd name="T99" fmla="*/ 60 h 743"/>
              <a:gd name="T100" fmla="*/ 425 w 1172"/>
              <a:gd name="T101" fmla="*/ 57 h 743"/>
              <a:gd name="T102" fmla="*/ 479 w 1172"/>
              <a:gd name="T103" fmla="*/ 112 h 743"/>
              <a:gd name="T104" fmla="*/ 541 w 1172"/>
              <a:gd name="T105" fmla="*/ 159 h 743"/>
              <a:gd name="T106" fmla="*/ 626 w 1172"/>
              <a:gd name="T107" fmla="*/ 142 h 743"/>
              <a:gd name="T108" fmla="*/ 680 w 1172"/>
              <a:gd name="T109" fmla="*/ 218 h 743"/>
              <a:gd name="T110" fmla="*/ 730 w 1172"/>
              <a:gd name="T111" fmla="*/ 279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72" h="743">
                <a:moveTo>
                  <a:pt x="772" y="286"/>
                </a:moveTo>
                <a:lnTo>
                  <a:pt x="758" y="324"/>
                </a:lnTo>
                <a:lnTo>
                  <a:pt x="751" y="353"/>
                </a:lnTo>
                <a:lnTo>
                  <a:pt x="749" y="407"/>
                </a:lnTo>
                <a:lnTo>
                  <a:pt x="744" y="426"/>
                </a:lnTo>
                <a:lnTo>
                  <a:pt x="751" y="450"/>
                </a:lnTo>
                <a:lnTo>
                  <a:pt x="763" y="468"/>
                </a:lnTo>
                <a:lnTo>
                  <a:pt x="770" y="499"/>
                </a:lnTo>
                <a:lnTo>
                  <a:pt x="796" y="530"/>
                </a:lnTo>
                <a:lnTo>
                  <a:pt x="806" y="554"/>
                </a:lnTo>
                <a:lnTo>
                  <a:pt x="820" y="572"/>
                </a:lnTo>
                <a:lnTo>
                  <a:pt x="862" y="582"/>
                </a:lnTo>
                <a:lnTo>
                  <a:pt x="876" y="598"/>
                </a:lnTo>
                <a:lnTo>
                  <a:pt x="912" y="589"/>
                </a:lnTo>
                <a:lnTo>
                  <a:pt x="940" y="584"/>
                </a:lnTo>
                <a:lnTo>
                  <a:pt x="969" y="577"/>
                </a:lnTo>
                <a:lnTo>
                  <a:pt x="995" y="570"/>
                </a:lnTo>
                <a:lnTo>
                  <a:pt x="1018" y="554"/>
                </a:lnTo>
                <a:lnTo>
                  <a:pt x="1028" y="530"/>
                </a:lnTo>
                <a:lnTo>
                  <a:pt x="1030" y="497"/>
                </a:lnTo>
                <a:lnTo>
                  <a:pt x="1037" y="485"/>
                </a:lnTo>
                <a:lnTo>
                  <a:pt x="1063" y="476"/>
                </a:lnTo>
                <a:lnTo>
                  <a:pt x="1106" y="466"/>
                </a:lnTo>
                <a:lnTo>
                  <a:pt x="1139" y="466"/>
                </a:lnTo>
                <a:lnTo>
                  <a:pt x="1162" y="464"/>
                </a:lnTo>
                <a:lnTo>
                  <a:pt x="1172" y="471"/>
                </a:lnTo>
                <a:lnTo>
                  <a:pt x="1169" y="492"/>
                </a:lnTo>
                <a:lnTo>
                  <a:pt x="1151" y="516"/>
                </a:lnTo>
                <a:lnTo>
                  <a:pt x="1141" y="539"/>
                </a:lnTo>
                <a:lnTo>
                  <a:pt x="1148" y="546"/>
                </a:lnTo>
                <a:lnTo>
                  <a:pt x="1141" y="563"/>
                </a:lnTo>
                <a:lnTo>
                  <a:pt x="1132" y="594"/>
                </a:lnTo>
                <a:lnTo>
                  <a:pt x="1122" y="584"/>
                </a:lnTo>
                <a:lnTo>
                  <a:pt x="1115" y="584"/>
                </a:lnTo>
                <a:lnTo>
                  <a:pt x="1106" y="587"/>
                </a:lnTo>
                <a:lnTo>
                  <a:pt x="1094" y="610"/>
                </a:lnTo>
                <a:lnTo>
                  <a:pt x="1087" y="606"/>
                </a:lnTo>
                <a:lnTo>
                  <a:pt x="1082" y="608"/>
                </a:lnTo>
                <a:lnTo>
                  <a:pt x="1082" y="613"/>
                </a:lnTo>
                <a:lnTo>
                  <a:pt x="1047" y="613"/>
                </a:lnTo>
                <a:lnTo>
                  <a:pt x="1009" y="613"/>
                </a:lnTo>
                <a:lnTo>
                  <a:pt x="1009" y="634"/>
                </a:lnTo>
                <a:lnTo>
                  <a:pt x="992" y="634"/>
                </a:lnTo>
                <a:lnTo>
                  <a:pt x="1006" y="648"/>
                </a:lnTo>
                <a:lnTo>
                  <a:pt x="1021" y="658"/>
                </a:lnTo>
                <a:lnTo>
                  <a:pt x="1025" y="665"/>
                </a:lnTo>
                <a:lnTo>
                  <a:pt x="1032" y="667"/>
                </a:lnTo>
                <a:lnTo>
                  <a:pt x="1030" y="681"/>
                </a:lnTo>
                <a:lnTo>
                  <a:pt x="980" y="681"/>
                </a:lnTo>
                <a:lnTo>
                  <a:pt x="962" y="714"/>
                </a:lnTo>
                <a:lnTo>
                  <a:pt x="969" y="721"/>
                </a:lnTo>
                <a:lnTo>
                  <a:pt x="964" y="731"/>
                </a:lnTo>
                <a:lnTo>
                  <a:pt x="962" y="743"/>
                </a:lnTo>
                <a:lnTo>
                  <a:pt x="919" y="700"/>
                </a:lnTo>
                <a:lnTo>
                  <a:pt x="898" y="686"/>
                </a:lnTo>
                <a:lnTo>
                  <a:pt x="867" y="676"/>
                </a:lnTo>
                <a:lnTo>
                  <a:pt x="846" y="679"/>
                </a:lnTo>
                <a:lnTo>
                  <a:pt x="815" y="693"/>
                </a:lnTo>
                <a:lnTo>
                  <a:pt x="794" y="698"/>
                </a:lnTo>
                <a:lnTo>
                  <a:pt x="768" y="688"/>
                </a:lnTo>
                <a:lnTo>
                  <a:pt x="739" y="679"/>
                </a:lnTo>
                <a:lnTo>
                  <a:pt x="702" y="662"/>
                </a:lnTo>
                <a:lnTo>
                  <a:pt x="673" y="655"/>
                </a:lnTo>
                <a:lnTo>
                  <a:pt x="631" y="639"/>
                </a:lnTo>
                <a:lnTo>
                  <a:pt x="598" y="620"/>
                </a:lnTo>
                <a:lnTo>
                  <a:pt x="588" y="608"/>
                </a:lnTo>
                <a:lnTo>
                  <a:pt x="567" y="606"/>
                </a:lnTo>
                <a:lnTo>
                  <a:pt x="527" y="594"/>
                </a:lnTo>
                <a:lnTo>
                  <a:pt x="510" y="575"/>
                </a:lnTo>
                <a:lnTo>
                  <a:pt x="470" y="554"/>
                </a:lnTo>
                <a:lnTo>
                  <a:pt x="449" y="528"/>
                </a:lnTo>
                <a:lnTo>
                  <a:pt x="439" y="509"/>
                </a:lnTo>
                <a:lnTo>
                  <a:pt x="453" y="504"/>
                </a:lnTo>
                <a:lnTo>
                  <a:pt x="449" y="492"/>
                </a:lnTo>
                <a:lnTo>
                  <a:pt x="458" y="483"/>
                </a:lnTo>
                <a:lnTo>
                  <a:pt x="458" y="468"/>
                </a:lnTo>
                <a:lnTo>
                  <a:pt x="446" y="450"/>
                </a:lnTo>
                <a:lnTo>
                  <a:pt x="442" y="433"/>
                </a:lnTo>
                <a:lnTo>
                  <a:pt x="430" y="414"/>
                </a:lnTo>
                <a:lnTo>
                  <a:pt x="394" y="374"/>
                </a:lnTo>
                <a:lnTo>
                  <a:pt x="357" y="341"/>
                </a:lnTo>
                <a:lnTo>
                  <a:pt x="338" y="317"/>
                </a:lnTo>
                <a:lnTo>
                  <a:pt x="305" y="301"/>
                </a:lnTo>
                <a:lnTo>
                  <a:pt x="298" y="289"/>
                </a:lnTo>
                <a:lnTo>
                  <a:pt x="302" y="263"/>
                </a:lnTo>
                <a:lnTo>
                  <a:pt x="283" y="253"/>
                </a:lnTo>
                <a:lnTo>
                  <a:pt x="260" y="234"/>
                </a:lnTo>
                <a:lnTo>
                  <a:pt x="250" y="206"/>
                </a:lnTo>
                <a:lnTo>
                  <a:pt x="229" y="201"/>
                </a:lnTo>
                <a:lnTo>
                  <a:pt x="208" y="180"/>
                </a:lnTo>
                <a:lnTo>
                  <a:pt x="189" y="159"/>
                </a:lnTo>
                <a:lnTo>
                  <a:pt x="186" y="147"/>
                </a:lnTo>
                <a:lnTo>
                  <a:pt x="168" y="114"/>
                </a:lnTo>
                <a:lnTo>
                  <a:pt x="153" y="83"/>
                </a:lnTo>
                <a:lnTo>
                  <a:pt x="153" y="67"/>
                </a:lnTo>
                <a:lnTo>
                  <a:pt x="125" y="50"/>
                </a:lnTo>
                <a:lnTo>
                  <a:pt x="113" y="52"/>
                </a:lnTo>
                <a:lnTo>
                  <a:pt x="92" y="41"/>
                </a:lnTo>
                <a:lnTo>
                  <a:pt x="85" y="57"/>
                </a:lnTo>
                <a:lnTo>
                  <a:pt x="92" y="76"/>
                </a:lnTo>
                <a:lnTo>
                  <a:pt x="94" y="109"/>
                </a:lnTo>
                <a:lnTo>
                  <a:pt x="109" y="126"/>
                </a:lnTo>
                <a:lnTo>
                  <a:pt x="137" y="154"/>
                </a:lnTo>
                <a:lnTo>
                  <a:pt x="144" y="166"/>
                </a:lnTo>
                <a:lnTo>
                  <a:pt x="149" y="168"/>
                </a:lnTo>
                <a:lnTo>
                  <a:pt x="153" y="182"/>
                </a:lnTo>
                <a:lnTo>
                  <a:pt x="161" y="182"/>
                </a:lnTo>
                <a:lnTo>
                  <a:pt x="170" y="208"/>
                </a:lnTo>
                <a:lnTo>
                  <a:pt x="179" y="218"/>
                </a:lnTo>
                <a:lnTo>
                  <a:pt x="189" y="234"/>
                </a:lnTo>
                <a:lnTo>
                  <a:pt x="212" y="256"/>
                </a:lnTo>
                <a:lnTo>
                  <a:pt x="227" y="294"/>
                </a:lnTo>
                <a:lnTo>
                  <a:pt x="236" y="310"/>
                </a:lnTo>
                <a:lnTo>
                  <a:pt x="248" y="331"/>
                </a:lnTo>
                <a:lnTo>
                  <a:pt x="250" y="353"/>
                </a:lnTo>
                <a:lnTo>
                  <a:pt x="269" y="353"/>
                </a:lnTo>
                <a:lnTo>
                  <a:pt x="283" y="372"/>
                </a:lnTo>
                <a:lnTo>
                  <a:pt x="298" y="390"/>
                </a:lnTo>
                <a:lnTo>
                  <a:pt x="298" y="398"/>
                </a:lnTo>
                <a:lnTo>
                  <a:pt x="281" y="412"/>
                </a:lnTo>
                <a:lnTo>
                  <a:pt x="274" y="412"/>
                </a:lnTo>
                <a:lnTo>
                  <a:pt x="264" y="388"/>
                </a:lnTo>
                <a:lnTo>
                  <a:pt x="238" y="364"/>
                </a:lnTo>
                <a:lnTo>
                  <a:pt x="210" y="343"/>
                </a:lnTo>
                <a:lnTo>
                  <a:pt x="191" y="334"/>
                </a:lnTo>
                <a:lnTo>
                  <a:pt x="191" y="303"/>
                </a:lnTo>
                <a:lnTo>
                  <a:pt x="186" y="282"/>
                </a:lnTo>
                <a:lnTo>
                  <a:pt x="168" y="270"/>
                </a:lnTo>
                <a:lnTo>
                  <a:pt x="142" y="251"/>
                </a:lnTo>
                <a:lnTo>
                  <a:pt x="137" y="256"/>
                </a:lnTo>
                <a:lnTo>
                  <a:pt x="127" y="244"/>
                </a:lnTo>
                <a:lnTo>
                  <a:pt x="104" y="234"/>
                </a:lnTo>
                <a:lnTo>
                  <a:pt x="80" y="211"/>
                </a:lnTo>
                <a:lnTo>
                  <a:pt x="83" y="208"/>
                </a:lnTo>
                <a:lnTo>
                  <a:pt x="99" y="211"/>
                </a:lnTo>
                <a:lnTo>
                  <a:pt x="113" y="194"/>
                </a:lnTo>
                <a:lnTo>
                  <a:pt x="116" y="175"/>
                </a:lnTo>
                <a:lnTo>
                  <a:pt x="85" y="147"/>
                </a:lnTo>
                <a:lnTo>
                  <a:pt x="61" y="135"/>
                </a:lnTo>
                <a:lnTo>
                  <a:pt x="47" y="109"/>
                </a:lnTo>
                <a:lnTo>
                  <a:pt x="33" y="81"/>
                </a:lnTo>
                <a:lnTo>
                  <a:pt x="16" y="45"/>
                </a:lnTo>
                <a:lnTo>
                  <a:pt x="0" y="8"/>
                </a:lnTo>
                <a:lnTo>
                  <a:pt x="45" y="5"/>
                </a:lnTo>
                <a:lnTo>
                  <a:pt x="92" y="0"/>
                </a:lnTo>
                <a:lnTo>
                  <a:pt x="90" y="8"/>
                </a:lnTo>
                <a:lnTo>
                  <a:pt x="149" y="29"/>
                </a:lnTo>
                <a:lnTo>
                  <a:pt x="236" y="60"/>
                </a:lnTo>
                <a:lnTo>
                  <a:pt x="312" y="60"/>
                </a:lnTo>
                <a:lnTo>
                  <a:pt x="342" y="60"/>
                </a:lnTo>
                <a:lnTo>
                  <a:pt x="342" y="41"/>
                </a:lnTo>
                <a:lnTo>
                  <a:pt x="411" y="41"/>
                </a:lnTo>
                <a:lnTo>
                  <a:pt x="425" y="57"/>
                </a:lnTo>
                <a:lnTo>
                  <a:pt x="444" y="69"/>
                </a:lnTo>
                <a:lnTo>
                  <a:pt x="468" y="88"/>
                </a:lnTo>
                <a:lnTo>
                  <a:pt x="479" y="112"/>
                </a:lnTo>
                <a:lnTo>
                  <a:pt x="489" y="133"/>
                </a:lnTo>
                <a:lnTo>
                  <a:pt x="510" y="147"/>
                </a:lnTo>
                <a:lnTo>
                  <a:pt x="541" y="159"/>
                </a:lnTo>
                <a:lnTo>
                  <a:pt x="567" y="126"/>
                </a:lnTo>
                <a:lnTo>
                  <a:pt x="598" y="126"/>
                </a:lnTo>
                <a:lnTo>
                  <a:pt x="626" y="142"/>
                </a:lnTo>
                <a:lnTo>
                  <a:pt x="645" y="171"/>
                </a:lnTo>
                <a:lnTo>
                  <a:pt x="657" y="194"/>
                </a:lnTo>
                <a:lnTo>
                  <a:pt x="680" y="218"/>
                </a:lnTo>
                <a:lnTo>
                  <a:pt x="690" y="249"/>
                </a:lnTo>
                <a:lnTo>
                  <a:pt x="699" y="268"/>
                </a:lnTo>
                <a:lnTo>
                  <a:pt x="730" y="279"/>
                </a:lnTo>
                <a:lnTo>
                  <a:pt x="758" y="289"/>
                </a:lnTo>
                <a:lnTo>
                  <a:pt x="772" y="28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3" name="Freeform 558"/>
          <p:cNvSpPr>
            <a:spLocks noEditPoints="1"/>
          </p:cNvSpPr>
          <p:nvPr/>
        </p:nvSpPr>
        <p:spPr bwMode="auto">
          <a:xfrm>
            <a:off x="4868775" y="4048205"/>
            <a:ext cx="299215" cy="95554"/>
          </a:xfrm>
          <a:custGeom>
            <a:avLst/>
            <a:gdLst>
              <a:gd name="T0" fmla="*/ 40 w 739"/>
              <a:gd name="T1" fmla="*/ 26 h 236"/>
              <a:gd name="T2" fmla="*/ 42 w 739"/>
              <a:gd name="T3" fmla="*/ 47 h 236"/>
              <a:gd name="T4" fmla="*/ 68 w 739"/>
              <a:gd name="T5" fmla="*/ 43 h 236"/>
              <a:gd name="T6" fmla="*/ 80 w 739"/>
              <a:gd name="T7" fmla="*/ 26 h 236"/>
              <a:gd name="T8" fmla="*/ 89 w 739"/>
              <a:gd name="T9" fmla="*/ 31 h 236"/>
              <a:gd name="T10" fmla="*/ 111 w 739"/>
              <a:gd name="T11" fmla="*/ 54 h 236"/>
              <a:gd name="T12" fmla="*/ 127 w 739"/>
              <a:gd name="T13" fmla="*/ 78 h 236"/>
              <a:gd name="T14" fmla="*/ 130 w 739"/>
              <a:gd name="T15" fmla="*/ 104 h 236"/>
              <a:gd name="T16" fmla="*/ 127 w 739"/>
              <a:gd name="T17" fmla="*/ 123 h 236"/>
              <a:gd name="T18" fmla="*/ 130 w 739"/>
              <a:gd name="T19" fmla="*/ 135 h 236"/>
              <a:gd name="T20" fmla="*/ 132 w 739"/>
              <a:gd name="T21" fmla="*/ 158 h 236"/>
              <a:gd name="T22" fmla="*/ 146 w 739"/>
              <a:gd name="T23" fmla="*/ 168 h 236"/>
              <a:gd name="T24" fmla="*/ 163 w 739"/>
              <a:gd name="T25" fmla="*/ 203 h 236"/>
              <a:gd name="T26" fmla="*/ 160 w 739"/>
              <a:gd name="T27" fmla="*/ 215 h 236"/>
              <a:gd name="T28" fmla="*/ 134 w 739"/>
              <a:gd name="T29" fmla="*/ 217 h 236"/>
              <a:gd name="T30" fmla="*/ 97 w 739"/>
              <a:gd name="T31" fmla="*/ 189 h 236"/>
              <a:gd name="T32" fmla="*/ 52 w 739"/>
              <a:gd name="T33" fmla="*/ 161 h 236"/>
              <a:gd name="T34" fmla="*/ 47 w 739"/>
              <a:gd name="T35" fmla="*/ 139 h 236"/>
              <a:gd name="T36" fmla="*/ 23 w 739"/>
              <a:gd name="T37" fmla="*/ 113 h 236"/>
              <a:gd name="T38" fmla="*/ 19 w 739"/>
              <a:gd name="T39" fmla="*/ 83 h 236"/>
              <a:gd name="T40" fmla="*/ 4 w 739"/>
              <a:gd name="T41" fmla="*/ 61 h 236"/>
              <a:gd name="T42" fmla="*/ 9 w 739"/>
              <a:gd name="T43" fmla="*/ 33 h 236"/>
              <a:gd name="T44" fmla="*/ 0 w 739"/>
              <a:gd name="T45" fmla="*/ 17 h 236"/>
              <a:gd name="T46" fmla="*/ 7 w 739"/>
              <a:gd name="T47" fmla="*/ 9 h 236"/>
              <a:gd name="T48" fmla="*/ 40 w 739"/>
              <a:gd name="T49" fmla="*/ 26 h 236"/>
              <a:gd name="T50" fmla="*/ 718 w 739"/>
              <a:gd name="T51" fmla="*/ 95 h 236"/>
              <a:gd name="T52" fmla="*/ 690 w 739"/>
              <a:gd name="T53" fmla="*/ 106 h 236"/>
              <a:gd name="T54" fmla="*/ 654 w 739"/>
              <a:gd name="T55" fmla="*/ 99 h 236"/>
              <a:gd name="T56" fmla="*/ 612 w 739"/>
              <a:gd name="T57" fmla="*/ 99 h 236"/>
              <a:gd name="T58" fmla="*/ 597 w 739"/>
              <a:gd name="T59" fmla="*/ 144 h 236"/>
              <a:gd name="T60" fmla="*/ 583 w 739"/>
              <a:gd name="T61" fmla="*/ 156 h 236"/>
              <a:gd name="T62" fmla="*/ 562 w 739"/>
              <a:gd name="T63" fmla="*/ 210 h 236"/>
              <a:gd name="T64" fmla="*/ 531 w 739"/>
              <a:gd name="T65" fmla="*/ 220 h 236"/>
              <a:gd name="T66" fmla="*/ 493 w 739"/>
              <a:gd name="T67" fmla="*/ 208 h 236"/>
              <a:gd name="T68" fmla="*/ 477 w 739"/>
              <a:gd name="T69" fmla="*/ 210 h 236"/>
              <a:gd name="T70" fmla="*/ 453 w 739"/>
              <a:gd name="T71" fmla="*/ 232 h 236"/>
              <a:gd name="T72" fmla="*/ 430 w 739"/>
              <a:gd name="T73" fmla="*/ 227 h 236"/>
              <a:gd name="T74" fmla="*/ 404 w 739"/>
              <a:gd name="T75" fmla="*/ 236 h 236"/>
              <a:gd name="T76" fmla="*/ 378 w 739"/>
              <a:gd name="T77" fmla="*/ 215 h 236"/>
              <a:gd name="T78" fmla="*/ 371 w 739"/>
              <a:gd name="T79" fmla="*/ 189 h 236"/>
              <a:gd name="T80" fmla="*/ 399 w 739"/>
              <a:gd name="T81" fmla="*/ 201 h 236"/>
              <a:gd name="T82" fmla="*/ 430 w 739"/>
              <a:gd name="T83" fmla="*/ 194 h 236"/>
              <a:gd name="T84" fmla="*/ 437 w 739"/>
              <a:gd name="T85" fmla="*/ 163 h 236"/>
              <a:gd name="T86" fmla="*/ 453 w 739"/>
              <a:gd name="T87" fmla="*/ 154 h 236"/>
              <a:gd name="T88" fmla="*/ 501 w 739"/>
              <a:gd name="T89" fmla="*/ 147 h 236"/>
              <a:gd name="T90" fmla="*/ 527 w 739"/>
              <a:gd name="T91" fmla="*/ 116 h 236"/>
              <a:gd name="T92" fmla="*/ 545 w 739"/>
              <a:gd name="T93" fmla="*/ 92 h 236"/>
              <a:gd name="T94" fmla="*/ 564 w 739"/>
              <a:gd name="T95" fmla="*/ 111 h 236"/>
              <a:gd name="T96" fmla="*/ 571 w 739"/>
              <a:gd name="T97" fmla="*/ 99 h 236"/>
              <a:gd name="T98" fmla="*/ 590 w 739"/>
              <a:gd name="T99" fmla="*/ 99 h 236"/>
              <a:gd name="T100" fmla="*/ 593 w 739"/>
              <a:gd name="T101" fmla="*/ 76 h 236"/>
              <a:gd name="T102" fmla="*/ 595 w 739"/>
              <a:gd name="T103" fmla="*/ 57 h 236"/>
              <a:gd name="T104" fmla="*/ 623 w 739"/>
              <a:gd name="T105" fmla="*/ 28 h 236"/>
              <a:gd name="T106" fmla="*/ 645 w 739"/>
              <a:gd name="T107" fmla="*/ 0 h 236"/>
              <a:gd name="T108" fmla="*/ 659 w 739"/>
              <a:gd name="T109" fmla="*/ 0 h 236"/>
              <a:gd name="T110" fmla="*/ 680 w 739"/>
              <a:gd name="T111" fmla="*/ 19 h 236"/>
              <a:gd name="T112" fmla="*/ 680 w 739"/>
              <a:gd name="T113" fmla="*/ 35 h 236"/>
              <a:gd name="T114" fmla="*/ 706 w 739"/>
              <a:gd name="T115" fmla="*/ 47 h 236"/>
              <a:gd name="T116" fmla="*/ 739 w 739"/>
              <a:gd name="T117" fmla="*/ 57 h 236"/>
              <a:gd name="T118" fmla="*/ 737 w 739"/>
              <a:gd name="T119" fmla="*/ 73 h 236"/>
              <a:gd name="T120" fmla="*/ 711 w 739"/>
              <a:gd name="T121" fmla="*/ 76 h 236"/>
              <a:gd name="T122" fmla="*/ 718 w 739"/>
              <a:gd name="T123" fmla="*/ 9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9" h="236">
                <a:moveTo>
                  <a:pt x="40" y="26"/>
                </a:moveTo>
                <a:lnTo>
                  <a:pt x="42" y="47"/>
                </a:lnTo>
                <a:lnTo>
                  <a:pt x="68" y="43"/>
                </a:lnTo>
                <a:lnTo>
                  <a:pt x="80" y="26"/>
                </a:lnTo>
                <a:lnTo>
                  <a:pt x="89" y="31"/>
                </a:lnTo>
                <a:lnTo>
                  <a:pt x="111" y="54"/>
                </a:lnTo>
                <a:lnTo>
                  <a:pt x="127" y="78"/>
                </a:lnTo>
                <a:lnTo>
                  <a:pt x="130" y="104"/>
                </a:lnTo>
                <a:lnTo>
                  <a:pt x="127" y="123"/>
                </a:lnTo>
                <a:lnTo>
                  <a:pt x="130" y="135"/>
                </a:lnTo>
                <a:lnTo>
                  <a:pt x="132" y="158"/>
                </a:lnTo>
                <a:lnTo>
                  <a:pt x="146" y="168"/>
                </a:lnTo>
                <a:lnTo>
                  <a:pt x="163" y="203"/>
                </a:lnTo>
                <a:lnTo>
                  <a:pt x="160" y="215"/>
                </a:lnTo>
                <a:lnTo>
                  <a:pt x="134" y="217"/>
                </a:lnTo>
                <a:lnTo>
                  <a:pt x="97" y="189"/>
                </a:lnTo>
                <a:lnTo>
                  <a:pt x="52" y="161"/>
                </a:lnTo>
                <a:lnTo>
                  <a:pt x="47" y="139"/>
                </a:lnTo>
                <a:lnTo>
                  <a:pt x="23" y="113"/>
                </a:lnTo>
                <a:lnTo>
                  <a:pt x="19" y="83"/>
                </a:lnTo>
                <a:lnTo>
                  <a:pt x="4" y="61"/>
                </a:lnTo>
                <a:lnTo>
                  <a:pt x="9" y="33"/>
                </a:lnTo>
                <a:lnTo>
                  <a:pt x="0" y="17"/>
                </a:lnTo>
                <a:lnTo>
                  <a:pt x="7" y="9"/>
                </a:lnTo>
                <a:lnTo>
                  <a:pt x="40" y="26"/>
                </a:lnTo>
                <a:close/>
                <a:moveTo>
                  <a:pt x="718" y="95"/>
                </a:moveTo>
                <a:lnTo>
                  <a:pt x="690" y="106"/>
                </a:lnTo>
                <a:lnTo>
                  <a:pt x="654" y="99"/>
                </a:lnTo>
                <a:lnTo>
                  <a:pt x="612" y="99"/>
                </a:lnTo>
                <a:lnTo>
                  <a:pt x="597" y="144"/>
                </a:lnTo>
                <a:lnTo>
                  <a:pt x="583" y="156"/>
                </a:lnTo>
                <a:lnTo>
                  <a:pt x="562" y="210"/>
                </a:lnTo>
                <a:lnTo>
                  <a:pt x="531" y="220"/>
                </a:lnTo>
                <a:lnTo>
                  <a:pt x="493" y="208"/>
                </a:lnTo>
                <a:lnTo>
                  <a:pt x="477" y="210"/>
                </a:lnTo>
                <a:lnTo>
                  <a:pt x="453" y="232"/>
                </a:lnTo>
                <a:lnTo>
                  <a:pt x="430" y="227"/>
                </a:lnTo>
                <a:lnTo>
                  <a:pt x="404" y="236"/>
                </a:lnTo>
                <a:lnTo>
                  <a:pt x="378" y="215"/>
                </a:lnTo>
                <a:lnTo>
                  <a:pt x="371" y="189"/>
                </a:lnTo>
                <a:lnTo>
                  <a:pt x="399" y="201"/>
                </a:lnTo>
                <a:lnTo>
                  <a:pt x="430" y="194"/>
                </a:lnTo>
                <a:lnTo>
                  <a:pt x="437" y="163"/>
                </a:lnTo>
                <a:lnTo>
                  <a:pt x="453" y="154"/>
                </a:lnTo>
                <a:lnTo>
                  <a:pt x="501" y="147"/>
                </a:lnTo>
                <a:lnTo>
                  <a:pt x="527" y="116"/>
                </a:lnTo>
                <a:lnTo>
                  <a:pt x="545" y="92"/>
                </a:lnTo>
                <a:lnTo>
                  <a:pt x="564" y="111"/>
                </a:lnTo>
                <a:lnTo>
                  <a:pt x="571" y="99"/>
                </a:lnTo>
                <a:lnTo>
                  <a:pt x="590" y="99"/>
                </a:lnTo>
                <a:lnTo>
                  <a:pt x="593" y="76"/>
                </a:lnTo>
                <a:lnTo>
                  <a:pt x="595" y="57"/>
                </a:lnTo>
                <a:lnTo>
                  <a:pt x="623" y="28"/>
                </a:lnTo>
                <a:lnTo>
                  <a:pt x="645" y="0"/>
                </a:lnTo>
                <a:lnTo>
                  <a:pt x="659" y="0"/>
                </a:lnTo>
                <a:lnTo>
                  <a:pt x="680" y="19"/>
                </a:lnTo>
                <a:lnTo>
                  <a:pt x="680" y="35"/>
                </a:lnTo>
                <a:lnTo>
                  <a:pt x="706" y="47"/>
                </a:lnTo>
                <a:lnTo>
                  <a:pt x="739" y="57"/>
                </a:lnTo>
                <a:lnTo>
                  <a:pt x="737" y="73"/>
                </a:lnTo>
                <a:lnTo>
                  <a:pt x="711" y="76"/>
                </a:lnTo>
                <a:lnTo>
                  <a:pt x="718" y="9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4" name="Freeform 559"/>
          <p:cNvSpPr/>
          <p:nvPr/>
        </p:nvSpPr>
        <p:spPr bwMode="auto">
          <a:xfrm>
            <a:off x="3775166" y="4317053"/>
            <a:ext cx="165600" cy="264394"/>
          </a:xfrm>
          <a:custGeom>
            <a:avLst/>
            <a:gdLst>
              <a:gd name="T0" fmla="*/ 198 w 409"/>
              <a:gd name="T1" fmla="*/ 43 h 653"/>
              <a:gd name="T2" fmla="*/ 255 w 409"/>
              <a:gd name="T3" fmla="*/ 50 h 653"/>
              <a:gd name="T4" fmla="*/ 295 w 409"/>
              <a:gd name="T5" fmla="*/ 36 h 653"/>
              <a:gd name="T6" fmla="*/ 361 w 409"/>
              <a:gd name="T7" fmla="*/ 21 h 653"/>
              <a:gd name="T8" fmla="*/ 399 w 409"/>
              <a:gd name="T9" fmla="*/ 17 h 653"/>
              <a:gd name="T10" fmla="*/ 402 w 409"/>
              <a:gd name="T11" fmla="*/ 90 h 653"/>
              <a:gd name="T12" fmla="*/ 409 w 409"/>
              <a:gd name="T13" fmla="*/ 170 h 653"/>
              <a:gd name="T14" fmla="*/ 383 w 409"/>
              <a:gd name="T15" fmla="*/ 225 h 653"/>
              <a:gd name="T16" fmla="*/ 324 w 409"/>
              <a:gd name="T17" fmla="*/ 265 h 653"/>
              <a:gd name="T18" fmla="*/ 236 w 409"/>
              <a:gd name="T19" fmla="*/ 326 h 653"/>
              <a:gd name="T20" fmla="*/ 194 w 409"/>
              <a:gd name="T21" fmla="*/ 362 h 653"/>
              <a:gd name="T22" fmla="*/ 175 w 409"/>
              <a:gd name="T23" fmla="*/ 400 h 653"/>
              <a:gd name="T24" fmla="*/ 201 w 409"/>
              <a:gd name="T25" fmla="*/ 454 h 653"/>
              <a:gd name="T26" fmla="*/ 208 w 409"/>
              <a:gd name="T27" fmla="*/ 463 h 653"/>
              <a:gd name="T28" fmla="*/ 201 w 409"/>
              <a:gd name="T29" fmla="*/ 523 h 653"/>
              <a:gd name="T30" fmla="*/ 203 w 409"/>
              <a:gd name="T31" fmla="*/ 546 h 653"/>
              <a:gd name="T32" fmla="*/ 156 w 409"/>
              <a:gd name="T33" fmla="*/ 575 h 653"/>
              <a:gd name="T34" fmla="*/ 92 w 409"/>
              <a:gd name="T35" fmla="*/ 612 h 653"/>
              <a:gd name="T36" fmla="*/ 106 w 409"/>
              <a:gd name="T37" fmla="*/ 631 h 653"/>
              <a:gd name="T38" fmla="*/ 73 w 409"/>
              <a:gd name="T39" fmla="*/ 653 h 653"/>
              <a:gd name="T40" fmla="*/ 64 w 409"/>
              <a:gd name="T41" fmla="*/ 617 h 653"/>
              <a:gd name="T42" fmla="*/ 68 w 409"/>
              <a:gd name="T43" fmla="*/ 556 h 653"/>
              <a:gd name="T44" fmla="*/ 40 w 409"/>
              <a:gd name="T45" fmla="*/ 471 h 653"/>
              <a:gd name="T46" fmla="*/ 90 w 409"/>
              <a:gd name="T47" fmla="*/ 395 h 653"/>
              <a:gd name="T48" fmla="*/ 102 w 409"/>
              <a:gd name="T49" fmla="*/ 369 h 653"/>
              <a:gd name="T50" fmla="*/ 97 w 409"/>
              <a:gd name="T51" fmla="*/ 326 h 653"/>
              <a:gd name="T52" fmla="*/ 104 w 409"/>
              <a:gd name="T53" fmla="*/ 248 h 653"/>
              <a:gd name="T54" fmla="*/ 66 w 409"/>
              <a:gd name="T55" fmla="*/ 234 h 653"/>
              <a:gd name="T56" fmla="*/ 38 w 409"/>
              <a:gd name="T57" fmla="*/ 215 h 653"/>
              <a:gd name="T58" fmla="*/ 5 w 409"/>
              <a:gd name="T59" fmla="*/ 201 h 653"/>
              <a:gd name="T60" fmla="*/ 118 w 409"/>
              <a:gd name="T61" fmla="*/ 142 h 653"/>
              <a:gd name="T62" fmla="*/ 151 w 409"/>
              <a:gd name="T63" fmla="*/ 156 h 653"/>
              <a:gd name="T64" fmla="*/ 168 w 409"/>
              <a:gd name="T65" fmla="*/ 182 h 653"/>
              <a:gd name="T66" fmla="*/ 163 w 409"/>
              <a:gd name="T67" fmla="*/ 229 h 653"/>
              <a:gd name="T68" fmla="*/ 201 w 409"/>
              <a:gd name="T69" fmla="*/ 225 h 653"/>
              <a:gd name="T70" fmla="*/ 213 w 409"/>
              <a:gd name="T71" fmla="*/ 166 h 653"/>
              <a:gd name="T72" fmla="*/ 184 w 409"/>
              <a:gd name="T73" fmla="*/ 125 h 653"/>
              <a:gd name="T74" fmla="*/ 158 w 409"/>
              <a:gd name="T75" fmla="*/ 76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09" h="653">
                <a:moveTo>
                  <a:pt x="170" y="45"/>
                </a:moveTo>
                <a:lnTo>
                  <a:pt x="198" y="43"/>
                </a:lnTo>
                <a:lnTo>
                  <a:pt x="246" y="55"/>
                </a:lnTo>
                <a:lnTo>
                  <a:pt x="255" y="50"/>
                </a:lnTo>
                <a:lnTo>
                  <a:pt x="281" y="47"/>
                </a:lnTo>
                <a:lnTo>
                  <a:pt x="295" y="36"/>
                </a:lnTo>
                <a:lnTo>
                  <a:pt x="319" y="36"/>
                </a:lnTo>
                <a:lnTo>
                  <a:pt x="361" y="21"/>
                </a:lnTo>
                <a:lnTo>
                  <a:pt x="392" y="0"/>
                </a:lnTo>
                <a:lnTo>
                  <a:pt x="399" y="17"/>
                </a:lnTo>
                <a:lnTo>
                  <a:pt x="397" y="55"/>
                </a:lnTo>
                <a:lnTo>
                  <a:pt x="402" y="90"/>
                </a:lnTo>
                <a:lnTo>
                  <a:pt x="404" y="151"/>
                </a:lnTo>
                <a:lnTo>
                  <a:pt x="409" y="170"/>
                </a:lnTo>
                <a:lnTo>
                  <a:pt x="399" y="199"/>
                </a:lnTo>
                <a:lnTo>
                  <a:pt x="383" y="225"/>
                </a:lnTo>
                <a:lnTo>
                  <a:pt x="359" y="251"/>
                </a:lnTo>
                <a:lnTo>
                  <a:pt x="324" y="265"/>
                </a:lnTo>
                <a:lnTo>
                  <a:pt x="279" y="284"/>
                </a:lnTo>
                <a:lnTo>
                  <a:pt x="236" y="326"/>
                </a:lnTo>
                <a:lnTo>
                  <a:pt x="222" y="333"/>
                </a:lnTo>
                <a:lnTo>
                  <a:pt x="194" y="362"/>
                </a:lnTo>
                <a:lnTo>
                  <a:pt x="180" y="371"/>
                </a:lnTo>
                <a:lnTo>
                  <a:pt x="175" y="400"/>
                </a:lnTo>
                <a:lnTo>
                  <a:pt x="194" y="430"/>
                </a:lnTo>
                <a:lnTo>
                  <a:pt x="201" y="454"/>
                </a:lnTo>
                <a:lnTo>
                  <a:pt x="201" y="466"/>
                </a:lnTo>
                <a:lnTo>
                  <a:pt x="208" y="463"/>
                </a:lnTo>
                <a:lnTo>
                  <a:pt x="208" y="504"/>
                </a:lnTo>
                <a:lnTo>
                  <a:pt x="201" y="523"/>
                </a:lnTo>
                <a:lnTo>
                  <a:pt x="210" y="530"/>
                </a:lnTo>
                <a:lnTo>
                  <a:pt x="203" y="546"/>
                </a:lnTo>
                <a:lnTo>
                  <a:pt x="189" y="560"/>
                </a:lnTo>
                <a:lnTo>
                  <a:pt x="156" y="575"/>
                </a:lnTo>
                <a:lnTo>
                  <a:pt x="111" y="596"/>
                </a:lnTo>
                <a:lnTo>
                  <a:pt x="92" y="612"/>
                </a:lnTo>
                <a:lnTo>
                  <a:pt x="97" y="629"/>
                </a:lnTo>
                <a:lnTo>
                  <a:pt x="106" y="631"/>
                </a:lnTo>
                <a:lnTo>
                  <a:pt x="104" y="653"/>
                </a:lnTo>
                <a:lnTo>
                  <a:pt x="73" y="653"/>
                </a:lnTo>
                <a:lnTo>
                  <a:pt x="71" y="636"/>
                </a:lnTo>
                <a:lnTo>
                  <a:pt x="64" y="617"/>
                </a:lnTo>
                <a:lnTo>
                  <a:pt x="61" y="603"/>
                </a:lnTo>
                <a:lnTo>
                  <a:pt x="68" y="556"/>
                </a:lnTo>
                <a:lnTo>
                  <a:pt x="59" y="527"/>
                </a:lnTo>
                <a:lnTo>
                  <a:pt x="40" y="471"/>
                </a:lnTo>
                <a:lnTo>
                  <a:pt x="80" y="426"/>
                </a:lnTo>
                <a:lnTo>
                  <a:pt x="90" y="395"/>
                </a:lnTo>
                <a:lnTo>
                  <a:pt x="97" y="393"/>
                </a:lnTo>
                <a:lnTo>
                  <a:pt x="102" y="369"/>
                </a:lnTo>
                <a:lnTo>
                  <a:pt x="94" y="357"/>
                </a:lnTo>
                <a:lnTo>
                  <a:pt x="97" y="326"/>
                </a:lnTo>
                <a:lnTo>
                  <a:pt x="104" y="300"/>
                </a:lnTo>
                <a:lnTo>
                  <a:pt x="104" y="248"/>
                </a:lnTo>
                <a:lnTo>
                  <a:pt x="83" y="237"/>
                </a:lnTo>
                <a:lnTo>
                  <a:pt x="66" y="234"/>
                </a:lnTo>
                <a:lnTo>
                  <a:pt x="57" y="225"/>
                </a:lnTo>
                <a:lnTo>
                  <a:pt x="38" y="215"/>
                </a:lnTo>
                <a:lnTo>
                  <a:pt x="7" y="218"/>
                </a:lnTo>
                <a:lnTo>
                  <a:pt x="5" y="201"/>
                </a:lnTo>
                <a:lnTo>
                  <a:pt x="0" y="173"/>
                </a:lnTo>
                <a:lnTo>
                  <a:pt x="118" y="142"/>
                </a:lnTo>
                <a:lnTo>
                  <a:pt x="139" y="161"/>
                </a:lnTo>
                <a:lnTo>
                  <a:pt x="151" y="156"/>
                </a:lnTo>
                <a:lnTo>
                  <a:pt x="165" y="166"/>
                </a:lnTo>
                <a:lnTo>
                  <a:pt x="168" y="182"/>
                </a:lnTo>
                <a:lnTo>
                  <a:pt x="161" y="201"/>
                </a:lnTo>
                <a:lnTo>
                  <a:pt x="163" y="229"/>
                </a:lnTo>
                <a:lnTo>
                  <a:pt x="189" y="253"/>
                </a:lnTo>
                <a:lnTo>
                  <a:pt x="201" y="225"/>
                </a:lnTo>
                <a:lnTo>
                  <a:pt x="217" y="218"/>
                </a:lnTo>
                <a:lnTo>
                  <a:pt x="213" y="166"/>
                </a:lnTo>
                <a:lnTo>
                  <a:pt x="196" y="137"/>
                </a:lnTo>
                <a:lnTo>
                  <a:pt x="184" y="125"/>
                </a:lnTo>
                <a:lnTo>
                  <a:pt x="170" y="125"/>
                </a:lnTo>
                <a:lnTo>
                  <a:pt x="158" y="76"/>
                </a:lnTo>
                <a:lnTo>
                  <a:pt x="170" y="4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5" name="Freeform 560"/>
          <p:cNvSpPr/>
          <p:nvPr/>
        </p:nvSpPr>
        <p:spPr bwMode="auto">
          <a:xfrm>
            <a:off x="3487289" y="4421515"/>
            <a:ext cx="208518" cy="198801"/>
          </a:xfrm>
          <a:custGeom>
            <a:avLst/>
            <a:gdLst>
              <a:gd name="T0" fmla="*/ 177 w 515"/>
              <a:gd name="T1" fmla="*/ 473 h 491"/>
              <a:gd name="T2" fmla="*/ 149 w 515"/>
              <a:gd name="T3" fmla="*/ 439 h 491"/>
              <a:gd name="T4" fmla="*/ 132 w 515"/>
              <a:gd name="T5" fmla="*/ 411 h 491"/>
              <a:gd name="T6" fmla="*/ 125 w 515"/>
              <a:gd name="T7" fmla="*/ 371 h 491"/>
              <a:gd name="T8" fmla="*/ 115 w 515"/>
              <a:gd name="T9" fmla="*/ 340 h 491"/>
              <a:gd name="T10" fmla="*/ 101 w 515"/>
              <a:gd name="T11" fmla="*/ 276 h 491"/>
              <a:gd name="T12" fmla="*/ 101 w 515"/>
              <a:gd name="T13" fmla="*/ 229 h 491"/>
              <a:gd name="T14" fmla="*/ 97 w 515"/>
              <a:gd name="T15" fmla="*/ 208 h 491"/>
              <a:gd name="T16" fmla="*/ 80 w 515"/>
              <a:gd name="T17" fmla="*/ 189 h 491"/>
              <a:gd name="T18" fmla="*/ 61 w 515"/>
              <a:gd name="T19" fmla="*/ 158 h 491"/>
              <a:gd name="T20" fmla="*/ 40 w 515"/>
              <a:gd name="T21" fmla="*/ 109 h 491"/>
              <a:gd name="T22" fmla="*/ 33 w 515"/>
              <a:gd name="T23" fmla="*/ 85 h 491"/>
              <a:gd name="T24" fmla="*/ 0 w 515"/>
              <a:gd name="T25" fmla="*/ 45 h 491"/>
              <a:gd name="T26" fmla="*/ 0 w 515"/>
              <a:gd name="T27" fmla="*/ 14 h 491"/>
              <a:gd name="T28" fmla="*/ 16 w 515"/>
              <a:gd name="T29" fmla="*/ 7 h 491"/>
              <a:gd name="T30" fmla="*/ 40 w 515"/>
              <a:gd name="T31" fmla="*/ 0 h 491"/>
              <a:gd name="T32" fmla="*/ 66 w 515"/>
              <a:gd name="T33" fmla="*/ 2 h 491"/>
              <a:gd name="T34" fmla="*/ 89 w 515"/>
              <a:gd name="T35" fmla="*/ 19 h 491"/>
              <a:gd name="T36" fmla="*/ 94 w 515"/>
              <a:gd name="T37" fmla="*/ 16 h 491"/>
              <a:gd name="T38" fmla="*/ 250 w 515"/>
              <a:gd name="T39" fmla="*/ 14 h 491"/>
              <a:gd name="T40" fmla="*/ 279 w 515"/>
              <a:gd name="T41" fmla="*/ 33 h 491"/>
              <a:gd name="T42" fmla="*/ 371 w 515"/>
              <a:gd name="T43" fmla="*/ 40 h 491"/>
              <a:gd name="T44" fmla="*/ 442 w 515"/>
              <a:gd name="T45" fmla="*/ 23 h 491"/>
              <a:gd name="T46" fmla="*/ 475 w 515"/>
              <a:gd name="T47" fmla="*/ 14 h 491"/>
              <a:gd name="T48" fmla="*/ 498 w 515"/>
              <a:gd name="T49" fmla="*/ 16 h 491"/>
              <a:gd name="T50" fmla="*/ 515 w 515"/>
              <a:gd name="T51" fmla="*/ 26 h 491"/>
              <a:gd name="T52" fmla="*/ 515 w 515"/>
              <a:gd name="T53" fmla="*/ 28 h 491"/>
              <a:gd name="T54" fmla="*/ 494 w 515"/>
              <a:gd name="T55" fmla="*/ 38 h 491"/>
              <a:gd name="T56" fmla="*/ 482 w 515"/>
              <a:gd name="T57" fmla="*/ 38 h 491"/>
              <a:gd name="T58" fmla="*/ 456 w 515"/>
              <a:gd name="T59" fmla="*/ 54 h 491"/>
              <a:gd name="T60" fmla="*/ 442 w 515"/>
              <a:gd name="T61" fmla="*/ 38 h 491"/>
              <a:gd name="T62" fmla="*/ 382 w 515"/>
              <a:gd name="T63" fmla="*/ 52 h 491"/>
              <a:gd name="T64" fmla="*/ 354 w 515"/>
              <a:gd name="T65" fmla="*/ 52 h 491"/>
              <a:gd name="T66" fmla="*/ 352 w 515"/>
              <a:gd name="T67" fmla="*/ 194 h 491"/>
              <a:gd name="T68" fmla="*/ 314 w 515"/>
              <a:gd name="T69" fmla="*/ 196 h 491"/>
              <a:gd name="T70" fmla="*/ 314 w 515"/>
              <a:gd name="T71" fmla="*/ 314 h 491"/>
              <a:gd name="T72" fmla="*/ 314 w 515"/>
              <a:gd name="T73" fmla="*/ 468 h 491"/>
              <a:gd name="T74" fmla="*/ 279 w 515"/>
              <a:gd name="T75" fmla="*/ 489 h 491"/>
              <a:gd name="T76" fmla="*/ 260 w 515"/>
              <a:gd name="T77" fmla="*/ 491 h 491"/>
              <a:gd name="T78" fmla="*/ 234 w 515"/>
              <a:gd name="T79" fmla="*/ 484 h 491"/>
              <a:gd name="T80" fmla="*/ 217 w 515"/>
              <a:gd name="T81" fmla="*/ 480 h 491"/>
              <a:gd name="T82" fmla="*/ 210 w 515"/>
              <a:gd name="T83" fmla="*/ 463 h 491"/>
              <a:gd name="T84" fmla="*/ 196 w 515"/>
              <a:gd name="T85" fmla="*/ 451 h 491"/>
              <a:gd name="T86" fmla="*/ 177 w 515"/>
              <a:gd name="T87" fmla="*/ 47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5" h="491">
                <a:moveTo>
                  <a:pt x="177" y="473"/>
                </a:moveTo>
                <a:lnTo>
                  <a:pt x="149" y="439"/>
                </a:lnTo>
                <a:lnTo>
                  <a:pt x="132" y="411"/>
                </a:lnTo>
                <a:lnTo>
                  <a:pt x="125" y="371"/>
                </a:lnTo>
                <a:lnTo>
                  <a:pt x="115" y="340"/>
                </a:lnTo>
                <a:lnTo>
                  <a:pt x="101" y="276"/>
                </a:lnTo>
                <a:lnTo>
                  <a:pt x="101" y="229"/>
                </a:lnTo>
                <a:lnTo>
                  <a:pt x="97" y="208"/>
                </a:lnTo>
                <a:lnTo>
                  <a:pt x="80" y="189"/>
                </a:lnTo>
                <a:lnTo>
                  <a:pt x="61" y="158"/>
                </a:lnTo>
                <a:lnTo>
                  <a:pt x="40" y="109"/>
                </a:lnTo>
                <a:lnTo>
                  <a:pt x="33" y="85"/>
                </a:lnTo>
                <a:lnTo>
                  <a:pt x="0" y="45"/>
                </a:lnTo>
                <a:lnTo>
                  <a:pt x="0" y="14"/>
                </a:lnTo>
                <a:lnTo>
                  <a:pt x="16" y="7"/>
                </a:lnTo>
                <a:lnTo>
                  <a:pt x="40" y="0"/>
                </a:lnTo>
                <a:lnTo>
                  <a:pt x="66" y="2"/>
                </a:lnTo>
                <a:lnTo>
                  <a:pt x="89" y="19"/>
                </a:lnTo>
                <a:lnTo>
                  <a:pt x="94" y="16"/>
                </a:lnTo>
                <a:lnTo>
                  <a:pt x="250" y="14"/>
                </a:lnTo>
                <a:lnTo>
                  <a:pt x="279" y="33"/>
                </a:lnTo>
                <a:lnTo>
                  <a:pt x="371" y="40"/>
                </a:lnTo>
                <a:lnTo>
                  <a:pt x="442" y="23"/>
                </a:lnTo>
                <a:lnTo>
                  <a:pt x="475" y="14"/>
                </a:lnTo>
                <a:lnTo>
                  <a:pt x="498" y="16"/>
                </a:lnTo>
                <a:lnTo>
                  <a:pt x="515" y="26"/>
                </a:lnTo>
                <a:lnTo>
                  <a:pt x="515" y="28"/>
                </a:lnTo>
                <a:lnTo>
                  <a:pt x="494" y="38"/>
                </a:lnTo>
                <a:lnTo>
                  <a:pt x="482" y="38"/>
                </a:lnTo>
                <a:lnTo>
                  <a:pt x="456" y="54"/>
                </a:lnTo>
                <a:lnTo>
                  <a:pt x="442" y="38"/>
                </a:lnTo>
                <a:lnTo>
                  <a:pt x="382" y="52"/>
                </a:lnTo>
                <a:lnTo>
                  <a:pt x="354" y="52"/>
                </a:lnTo>
                <a:lnTo>
                  <a:pt x="352" y="194"/>
                </a:lnTo>
                <a:lnTo>
                  <a:pt x="314" y="196"/>
                </a:lnTo>
                <a:lnTo>
                  <a:pt x="314" y="314"/>
                </a:lnTo>
                <a:lnTo>
                  <a:pt x="314" y="468"/>
                </a:lnTo>
                <a:lnTo>
                  <a:pt x="279" y="489"/>
                </a:lnTo>
                <a:lnTo>
                  <a:pt x="260" y="491"/>
                </a:lnTo>
                <a:lnTo>
                  <a:pt x="234" y="484"/>
                </a:lnTo>
                <a:lnTo>
                  <a:pt x="217" y="480"/>
                </a:lnTo>
                <a:lnTo>
                  <a:pt x="210" y="463"/>
                </a:lnTo>
                <a:lnTo>
                  <a:pt x="196" y="451"/>
                </a:lnTo>
                <a:lnTo>
                  <a:pt x="177" y="47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6" name="Freeform 561"/>
          <p:cNvSpPr/>
          <p:nvPr/>
        </p:nvSpPr>
        <p:spPr bwMode="auto">
          <a:xfrm>
            <a:off x="5869260" y="4472126"/>
            <a:ext cx="48992" cy="38465"/>
          </a:xfrm>
          <a:custGeom>
            <a:avLst/>
            <a:gdLst>
              <a:gd name="T0" fmla="*/ 69 w 121"/>
              <a:gd name="T1" fmla="*/ 40 h 95"/>
              <a:gd name="T2" fmla="*/ 99 w 121"/>
              <a:gd name="T3" fmla="*/ 64 h 95"/>
              <a:gd name="T4" fmla="*/ 121 w 121"/>
              <a:gd name="T5" fmla="*/ 83 h 95"/>
              <a:gd name="T6" fmla="*/ 107 w 121"/>
              <a:gd name="T7" fmla="*/ 95 h 95"/>
              <a:gd name="T8" fmla="*/ 85 w 121"/>
              <a:gd name="T9" fmla="*/ 83 h 95"/>
              <a:gd name="T10" fmla="*/ 57 w 121"/>
              <a:gd name="T11" fmla="*/ 64 h 95"/>
              <a:gd name="T12" fmla="*/ 31 w 121"/>
              <a:gd name="T13" fmla="*/ 43 h 95"/>
              <a:gd name="T14" fmla="*/ 5 w 121"/>
              <a:gd name="T15" fmla="*/ 14 h 95"/>
              <a:gd name="T16" fmla="*/ 0 w 121"/>
              <a:gd name="T17" fmla="*/ 0 h 95"/>
              <a:gd name="T18" fmla="*/ 17 w 121"/>
              <a:gd name="T19" fmla="*/ 2 h 95"/>
              <a:gd name="T20" fmla="*/ 38 w 121"/>
              <a:gd name="T21" fmla="*/ 17 h 95"/>
              <a:gd name="T22" fmla="*/ 57 w 121"/>
              <a:gd name="T23" fmla="*/ 28 h 95"/>
              <a:gd name="T24" fmla="*/ 69 w 121"/>
              <a:gd name="T25" fmla="*/ 4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95">
                <a:moveTo>
                  <a:pt x="69" y="40"/>
                </a:moveTo>
                <a:lnTo>
                  <a:pt x="99" y="64"/>
                </a:lnTo>
                <a:lnTo>
                  <a:pt x="121" y="83"/>
                </a:lnTo>
                <a:lnTo>
                  <a:pt x="107" y="95"/>
                </a:lnTo>
                <a:lnTo>
                  <a:pt x="85" y="83"/>
                </a:lnTo>
                <a:lnTo>
                  <a:pt x="57" y="64"/>
                </a:lnTo>
                <a:lnTo>
                  <a:pt x="31" y="43"/>
                </a:lnTo>
                <a:lnTo>
                  <a:pt x="5" y="14"/>
                </a:lnTo>
                <a:lnTo>
                  <a:pt x="0" y="0"/>
                </a:lnTo>
                <a:lnTo>
                  <a:pt x="17" y="2"/>
                </a:lnTo>
                <a:lnTo>
                  <a:pt x="38" y="17"/>
                </a:lnTo>
                <a:lnTo>
                  <a:pt x="57" y="28"/>
                </a:lnTo>
                <a:lnTo>
                  <a:pt x="69" y="4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7" name="Freeform 562"/>
          <p:cNvSpPr/>
          <p:nvPr/>
        </p:nvSpPr>
        <p:spPr bwMode="auto">
          <a:xfrm>
            <a:off x="3307113" y="3784216"/>
            <a:ext cx="244959" cy="189489"/>
          </a:xfrm>
          <a:custGeom>
            <a:avLst/>
            <a:gdLst>
              <a:gd name="T0" fmla="*/ 74 w 605"/>
              <a:gd name="T1" fmla="*/ 456 h 468"/>
              <a:gd name="T2" fmla="*/ 74 w 605"/>
              <a:gd name="T3" fmla="*/ 430 h 468"/>
              <a:gd name="T4" fmla="*/ 29 w 605"/>
              <a:gd name="T5" fmla="*/ 420 h 468"/>
              <a:gd name="T6" fmla="*/ 29 w 605"/>
              <a:gd name="T7" fmla="*/ 402 h 468"/>
              <a:gd name="T8" fmla="*/ 8 w 605"/>
              <a:gd name="T9" fmla="*/ 378 h 468"/>
              <a:gd name="T10" fmla="*/ 0 w 605"/>
              <a:gd name="T11" fmla="*/ 359 h 468"/>
              <a:gd name="T12" fmla="*/ 5 w 605"/>
              <a:gd name="T13" fmla="*/ 340 h 468"/>
              <a:gd name="T14" fmla="*/ 29 w 605"/>
              <a:gd name="T15" fmla="*/ 338 h 468"/>
              <a:gd name="T16" fmla="*/ 43 w 605"/>
              <a:gd name="T17" fmla="*/ 324 h 468"/>
              <a:gd name="T18" fmla="*/ 97 w 605"/>
              <a:gd name="T19" fmla="*/ 321 h 468"/>
              <a:gd name="T20" fmla="*/ 130 w 605"/>
              <a:gd name="T21" fmla="*/ 314 h 468"/>
              <a:gd name="T22" fmla="*/ 133 w 605"/>
              <a:gd name="T23" fmla="*/ 290 h 468"/>
              <a:gd name="T24" fmla="*/ 154 w 605"/>
              <a:gd name="T25" fmla="*/ 264 h 468"/>
              <a:gd name="T26" fmla="*/ 154 w 605"/>
              <a:gd name="T27" fmla="*/ 172 h 468"/>
              <a:gd name="T28" fmla="*/ 208 w 605"/>
              <a:gd name="T29" fmla="*/ 156 h 468"/>
              <a:gd name="T30" fmla="*/ 322 w 605"/>
              <a:gd name="T31" fmla="*/ 75 h 468"/>
              <a:gd name="T32" fmla="*/ 454 w 605"/>
              <a:gd name="T33" fmla="*/ 0 h 468"/>
              <a:gd name="T34" fmla="*/ 516 w 605"/>
              <a:gd name="T35" fmla="*/ 16 h 468"/>
              <a:gd name="T36" fmla="*/ 537 w 605"/>
              <a:gd name="T37" fmla="*/ 40 h 468"/>
              <a:gd name="T38" fmla="*/ 563 w 605"/>
              <a:gd name="T39" fmla="*/ 23 h 468"/>
              <a:gd name="T40" fmla="*/ 575 w 605"/>
              <a:gd name="T41" fmla="*/ 87 h 468"/>
              <a:gd name="T42" fmla="*/ 589 w 605"/>
              <a:gd name="T43" fmla="*/ 97 h 468"/>
              <a:gd name="T44" fmla="*/ 589 w 605"/>
              <a:gd name="T45" fmla="*/ 111 h 468"/>
              <a:gd name="T46" fmla="*/ 605 w 605"/>
              <a:gd name="T47" fmla="*/ 125 h 468"/>
              <a:gd name="T48" fmla="*/ 596 w 605"/>
              <a:gd name="T49" fmla="*/ 142 h 468"/>
              <a:gd name="T50" fmla="*/ 582 w 605"/>
              <a:gd name="T51" fmla="*/ 222 h 468"/>
              <a:gd name="T52" fmla="*/ 579 w 605"/>
              <a:gd name="T53" fmla="*/ 274 h 468"/>
              <a:gd name="T54" fmla="*/ 530 w 605"/>
              <a:gd name="T55" fmla="*/ 309 h 468"/>
              <a:gd name="T56" fmla="*/ 513 w 605"/>
              <a:gd name="T57" fmla="*/ 361 h 468"/>
              <a:gd name="T58" fmla="*/ 530 w 605"/>
              <a:gd name="T59" fmla="*/ 376 h 468"/>
              <a:gd name="T60" fmla="*/ 530 w 605"/>
              <a:gd name="T61" fmla="*/ 402 h 468"/>
              <a:gd name="T62" fmla="*/ 553 w 605"/>
              <a:gd name="T63" fmla="*/ 404 h 468"/>
              <a:gd name="T64" fmla="*/ 551 w 605"/>
              <a:gd name="T65" fmla="*/ 420 h 468"/>
              <a:gd name="T66" fmla="*/ 539 w 605"/>
              <a:gd name="T67" fmla="*/ 423 h 468"/>
              <a:gd name="T68" fmla="*/ 539 w 605"/>
              <a:gd name="T69" fmla="*/ 435 h 468"/>
              <a:gd name="T70" fmla="*/ 530 w 605"/>
              <a:gd name="T71" fmla="*/ 437 h 468"/>
              <a:gd name="T72" fmla="*/ 504 w 605"/>
              <a:gd name="T73" fmla="*/ 394 h 468"/>
              <a:gd name="T74" fmla="*/ 497 w 605"/>
              <a:gd name="T75" fmla="*/ 392 h 468"/>
              <a:gd name="T76" fmla="*/ 466 w 605"/>
              <a:gd name="T77" fmla="*/ 413 h 468"/>
              <a:gd name="T78" fmla="*/ 435 w 605"/>
              <a:gd name="T79" fmla="*/ 404 h 468"/>
              <a:gd name="T80" fmla="*/ 414 w 605"/>
              <a:gd name="T81" fmla="*/ 402 h 468"/>
              <a:gd name="T82" fmla="*/ 405 w 605"/>
              <a:gd name="T83" fmla="*/ 406 h 468"/>
              <a:gd name="T84" fmla="*/ 381 w 605"/>
              <a:gd name="T85" fmla="*/ 404 h 468"/>
              <a:gd name="T86" fmla="*/ 357 w 605"/>
              <a:gd name="T87" fmla="*/ 420 h 468"/>
              <a:gd name="T88" fmla="*/ 338 w 605"/>
              <a:gd name="T89" fmla="*/ 423 h 468"/>
              <a:gd name="T90" fmla="*/ 291 w 605"/>
              <a:gd name="T91" fmla="*/ 402 h 468"/>
              <a:gd name="T92" fmla="*/ 275 w 605"/>
              <a:gd name="T93" fmla="*/ 411 h 468"/>
              <a:gd name="T94" fmla="*/ 253 w 605"/>
              <a:gd name="T95" fmla="*/ 411 h 468"/>
              <a:gd name="T96" fmla="*/ 239 w 605"/>
              <a:gd name="T97" fmla="*/ 397 h 468"/>
              <a:gd name="T98" fmla="*/ 201 w 605"/>
              <a:gd name="T99" fmla="*/ 383 h 468"/>
              <a:gd name="T100" fmla="*/ 159 w 605"/>
              <a:gd name="T101" fmla="*/ 387 h 468"/>
              <a:gd name="T102" fmla="*/ 149 w 605"/>
              <a:gd name="T103" fmla="*/ 394 h 468"/>
              <a:gd name="T104" fmla="*/ 145 w 605"/>
              <a:gd name="T105" fmla="*/ 418 h 468"/>
              <a:gd name="T106" fmla="*/ 133 w 605"/>
              <a:gd name="T107" fmla="*/ 432 h 468"/>
              <a:gd name="T108" fmla="*/ 130 w 605"/>
              <a:gd name="T109" fmla="*/ 468 h 468"/>
              <a:gd name="T110" fmla="*/ 100 w 605"/>
              <a:gd name="T111" fmla="*/ 446 h 468"/>
              <a:gd name="T112" fmla="*/ 86 w 605"/>
              <a:gd name="T113" fmla="*/ 446 h 468"/>
              <a:gd name="T114" fmla="*/ 74 w 605"/>
              <a:gd name="T115" fmla="*/ 456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5" h="468">
                <a:moveTo>
                  <a:pt x="74" y="456"/>
                </a:moveTo>
                <a:lnTo>
                  <a:pt x="74" y="430"/>
                </a:lnTo>
                <a:lnTo>
                  <a:pt x="29" y="420"/>
                </a:lnTo>
                <a:lnTo>
                  <a:pt x="29" y="402"/>
                </a:lnTo>
                <a:lnTo>
                  <a:pt x="8" y="378"/>
                </a:lnTo>
                <a:lnTo>
                  <a:pt x="0" y="359"/>
                </a:lnTo>
                <a:lnTo>
                  <a:pt x="5" y="340"/>
                </a:lnTo>
                <a:lnTo>
                  <a:pt x="29" y="338"/>
                </a:lnTo>
                <a:lnTo>
                  <a:pt x="43" y="324"/>
                </a:lnTo>
                <a:lnTo>
                  <a:pt x="97" y="321"/>
                </a:lnTo>
                <a:lnTo>
                  <a:pt x="130" y="314"/>
                </a:lnTo>
                <a:lnTo>
                  <a:pt x="133" y="290"/>
                </a:lnTo>
                <a:lnTo>
                  <a:pt x="154" y="264"/>
                </a:lnTo>
                <a:lnTo>
                  <a:pt x="154" y="172"/>
                </a:lnTo>
                <a:lnTo>
                  <a:pt x="208" y="156"/>
                </a:lnTo>
                <a:lnTo>
                  <a:pt x="322" y="75"/>
                </a:lnTo>
                <a:lnTo>
                  <a:pt x="454" y="0"/>
                </a:lnTo>
                <a:lnTo>
                  <a:pt x="516" y="16"/>
                </a:lnTo>
                <a:lnTo>
                  <a:pt x="537" y="40"/>
                </a:lnTo>
                <a:lnTo>
                  <a:pt x="563" y="23"/>
                </a:lnTo>
                <a:lnTo>
                  <a:pt x="575" y="87"/>
                </a:lnTo>
                <a:lnTo>
                  <a:pt x="589" y="97"/>
                </a:lnTo>
                <a:lnTo>
                  <a:pt x="589" y="111"/>
                </a:lnTo>
                <a:lnTo>
                  <a:pt x="605" y="125"/>
                </a:lnTo>
                <a:lnTo>
                  <a:pt x="596" y="142"/>
                </a:lnTo>
                <a:lnTo>
                  <a:pt x="582" y="222"/>
                </a:lnTo>
                <a:lnTo>
                  <a:pt x="579" y="274"/>
                </a:lnTo>
                <a:lnTo>
                  <a:pt x="530" y="309"/>
                </a:lnTo>
                <a:lnTo>
                  <a:pt x="513" y="361"/>
                </a:lnTo>
                <a:lnTo>
                  <a:pt x="530" y="376"/>
                </a:lnTo>
                <a:lnTo>
                  <a:pt x="530" y="402"/>
                </a:lnTo>
                <a:lnTo>
                  <a:pt x="553" y="404"/>
                </a:lnTo>
                <a:lnTo>
                  <a:pt x="551" y="420"/>
                </a:lnTo>
                <a:lnTo>
                  <a:pt x="539" y="423"/>
                </a:lnTo>
                <a:lnTo>
                  <a:pt x="539" y="435"/>
                </a:lnTo>
                <a:lnTo>
                  <a:pt x="530" y="437"/>
                </a:lnTo>
                <a:lnTo>
                  <a:pt x="504" y="394"/>
                </a:lnTo>
                <a:lnTo>
                  <a:pt x="497" y="392"/>
                </a:lnTo>
                <a:lnTo>
                  <a:pt x="466" y="413"/>
                </a:lnTo>
                <a:lnTo>
                  <a:pt x="435" y="404"/>
                </a:lnTo>
                <a:lnTo>
                  <a:pt x="414" y="402"/>
                </a:lnTo>
                <a:lnTo>
                  <a:pt x="405" y="406"/>
                </a:lnTo>
                <a:lnTo>
                  <a:pt x="381" y="404"/>
                </a:lnTo>
                <a:lnTo>
                  <a:pt x="357" y="420"/>
                </a:lnTo>
                <a:lnTo>
                  <a:pt x="338" y="423"/>
                </a:lnTo>
                <a:lnTo>
                  <a:pt x="291" y="402"/>
                </a:lnTo>
                <a:lnTo>
                  <a:pt x="275" y="411"/>
                </a:lnTo>
                <a:lnTo>
                  <a:pt x="253" y="411"/>
                </a:lnTo>
                <a:lnTo>
                  <a:pt x="239" y="397"/>
                </a:lnTo>
                <a:lnTo>
                  <a:pt x="201" y="383"/>
                </a:lnTo>
                <a:lnTo>
                  <a:pt x="159" y="387"/>
                </a:lnTo>
                <a:lnTo>
                  <a:pt x="149" y="394"/>
                </a:lnTo>
                <a:lnTo>
                  <a:pt x="145" y="418"/>
                </a:lnTo>
                <a:lnTo>
                  <a:pt x="133" y="432"/>
                </a:lnTo>
                <a:lnTo>
                  <a:pt x="130" y="468"/>
                </a:lnTo>
                <a:lnTo>
                  <a:pt x="100" y="446"/>
                </a:lnTo>
                <a:lnTo>
                  <a:pt x="86" y="446"/>
                </a:lnTo>
                <a:lnTo>
                  <a:pt x="74" y="45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8" name="Freeform 563"/>
          <p:cNvSpPr/>
          <p:nvPr/>
        </p:nvSpPr>
        <p:spPr bwMode="auto">
          <a:xfrm>
            <a:off x="3355295" y="3231946"/>
            <a:ext cx="59114" cy="56280"/>
          </a:xfrm>
          <a:custGeom>
            <a:avLst/>
            <a:gdLst>
              <a:gd name="T0" fmla="*/ 106 w 146"/>
              <a:gd name="T1" fmla="*/ 0 h 139"/>
              <a:gd name="T2" fmla="*/ 139 w 146"/>
              <a:gd name="T3" fmla="*/ 2 h 139"/>
              <a:gd name="T4" fmla="*/ 146 w 146"/>
              <a:gd name="T5" fmla="*/ 19 h 139"/>
              <a:gd name="T6" fmla="*/ 137 w 146"/>
              <a:gd name="T7" fmla="*/ 66 h 139"/>
              <a:gd name="T8" fmla="*/ 125 w 146"/>
              <a:gd name="T9" fmla="*/ 85 h 139"/>
              <a:gd name="T10" fmla="*/ 104 w 146"/>
              <a:gd name="T11" fmla="*/ 85 h 139"/>
              <a:gd name="T12" fmla="*/ 108 w 146"/>
              <a:gd name="T13" fmla="*/ 139 h 139"/>
              <a:gd name="T14" fmla="*/ 87 w 146"/>
              <a:gd name="T15" fmla="*/ 128 h 139"/>
              <a:gd name="T16" fmla="*/ 63 w 146"/>
              <a:gd name="T17" fmla="*/ 106 h 139"/>
              <a:gd name="T18" fmla="*/ 28 w 146"/>
              <a:gd name="T19" fmla="*/ 116 h 139"/>
              <a:gd name="T20" fmla="*/ 0 w 146"/>
              <a:gd name="T21" fmla="*/ 111 h 139"/>
              <a:gd name="T22" fmla="*/ 19 w 146"/>
              <a:gd name="T23" fmla="*/ 97 h 139"/>
              <a:gd name="T24" fmla="*/ 54 w 146"/>
              <a:gd name="T25" fmla="*/ 21 h 139"/>
              <a:gd name="T26" fmla="*/ 106 w 146"/>
              <a:gd name="T27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39">
                <a:moveTo>
                  <a:pt x="106" y="0"/>
                </a:moveTo>
                <a:lnTo>
                  <a:pt x="139" y="2"/>
                </a:lnTo>
                <a:lnTo>
                  <a:pt x="146" y="19"/>
                </a:lnTo>
                <a:lnTo>
                  <a:pt x="137" y="66"/>
                </a:lnTo>
                <a:lnTo>
                  <a:pt x="125" y="85"/>
                </a:lnTo>
                <a:lnTo>
                  <a:pt x="104" y="85"/>
                </a:lnTo>
                <a:lnTo>
                  <a:pt x="108" y="139"/>
                </a:lnTo>
                <a:lnTo>
                  <a:pt x="87" y="128"/>
                </a:lnTo>
                <a:lnTo>
                  <a:pt x="63" y="106"/>
                </a:lnTo>
                <a:lnTo>
                  <a:pt x="28" y="116"/>
                </a:lnTo>
                <a:lnTo>
                  <a:pt x="0" y="111"/>
                </a:lnTo>
                <a:lnTo>
                  <a:pt x="19" y="97"/>
                </a:lnTo>
                <a:lnTo>
                  <a:pt x="54" y="21"/>
                </a:lnTo>
                <a:lnTo>
                  <a:pt x="106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99" name="Freeform 564"/>
          <p:cNvSpPr/>
          <p:nvPr/>
        </p:nvSpPr>
        <p:spPr bwMode="auto">
          <a:xfrm>
            <a:off x="3380802" y="2799522"/>
            <a:ext cx="411369" cy="332010"/>
          </a:xfrm>
          <a:custGeom>
            <a:avLst/>
            <a:gdLst>
              <a:gd name="T0" fmla="*/ 896 w 1016"/>
              <a:gd name="T1" fmla="*/ 0 h 820"/>
              <a:gd name="T2" fmla="*/ 1016 w 1016"/>
              <a:gd name="T3" fmla="*/ 49 h 820"/>
              <a:gd name="T4" fmla="*/ 967 w 1016"/>
              <a:gd name="T5" fmla="*/ 68 h 820"/>
              <a:gd name="T6" fmla="*/ 1009 w 1016"/>
              <a:gd name="T7" fmla="*/ 113 h 820"/>
              <a:gd name="T8" fmla="*/ 943 w 1016"/>
              <a:gd name="T9" fmla="*/ 139 h 820"/>
              <a:gd name="T10" fmla="*/ 912 w 1016"/>
              <a:gd name="T11" fmla="*/ 146 h 820"/>
              <a:gd name="T12" fmla="*/ 929 w 1016"/>
              <a:gd name="T13" fmla="*/ 99 h 820"/>
              <a:gd name="T14" fmla="*/ 879 w 1016"/>
              <a:gd name="T15" fmla="*/ 70 h 820"/>
              <a:gd name="T16" fmla="*/ 820 w 1016"/>
              <a:gd name="T17" fmla="*/ 94 h 820"/>
              <a:gd name="T18" fmla="*/ 801 w 1016"/>
              <a:gd name="T19" fmla="*/ 144 h 820"/>
              <a:gd name="T20" fmla="*/ 764 w 1016"/>
              <a:gd name="T21" fmla="*/ 174 h 820"/>
              <a:gd name="T22" fmla="*/ 723 w 1016"/>
              <a:gd name="T23" fmla="*/ 158 h 820"/>
              <a:gd name="T24" fmla="*/ 671 w 1016"/>
              <a:gd name="T25" fmla="*/ 160 h 820"/>
              <a:gd name="T26" fmla="*/ 629 w 1016"/>
              <a:gd name="T27" fmla="*/ 125 h 820"/>
              <a:gd name="T28" fmla="*/ 605 w 1016"/>
              <a:gd name="T29" fmla="*/ 144 h 820"/>
              <a:gd name="T30" fmla="*/ 582 w 1016"/>
              <a:gd name="T31" fmla="*/ 146 h 820"/>
              <a:gd name="T32" fmla="*/ 577 w 1016"/>
              <a:gd name="T33" fmla="*/ 191 h 820"/>
              <a:gd name="T34" fmla="*/ 504 w 1016"/>
              <a:gd name="T35" fmla="*/ 179 h 820"/>
              <a:gd name="T36" fmla="*/ 494 w 1016"/>
              <a:gd name="T37" fmla="*/ 217 h 820"/>
              <a:gd name="T38" fmla="*/ 456 w 1016"/>
              <a:gd name="T39" fmla="*/ 217 h 820"/>
              <a:gd name="T40" fmla="*/ 430 w 1016"/>
              <a:gd name="T41" fmla="*/ 262 h 820"/>
              <a:gd name="T42" fmla="*/ 393 w 1016"/>
              <a:gd name="T43" fmla="*/ 335 h 820"/>
              <a:gd name="T44" fmla="*/ 331 w 1016"/>
              <a:gd name="T45" fmla="*/ 423 h 820"/>
              <a:gd name="T46" fmla="*/ 345 w 1016"/>
              <a:gd name="T47" fmla="*/ 444 h 820"/>
              <a:gd name="T48" fmla="*/ 334 w 1016"/>
              <a:gd name="T49" fmla="*/ 470 h 820"/>
              <a:gd name="T50" fmla="*/ 293 w 1016"/>
              <a:gd name="T51" fmla="*/ 468 h 820"/>
              <a:gd name="T52" fmla="*/ 270 w 1016"/>
              <a:gd name="T53" fmla="*/ 527 h 820"/>
              <a:gd name="T54" fmla="*/ 272 w 1016"/>
              <a:gd name="T55" fmla="*/ 605 h 820"/>
              <a:gd name="T56" fmla="*/ 296 w 1016"/>
              <a:gd name="T57" fmla="*/ 635 h 820"/>
              <a:gd name="T58" fmla="*/ 284 w 1016"/>
              <a:gd name="T59" fmla="*/ 704 h 820"/>
              <a:gd name="T60" fmla="*/ 251 w 1016"/>
              <a:gd name="T61" fmla="*/ 744 h 820"/>
              <a:gd name="T62" fmla="*/ 234 w 1016"/>
              <a:gd name="T63" fmla="*/ 777 h 820"/>
              <a:gd name="T64" fmla="*/ 208 w 1016"/>
              <a:gd name="T65" fmla="*/ 742 h 820"/>
              <a:gd name="T66" fmla="*/ 133 w 1016"/>
              <a:gd name="T67" fmla="*/ 808 h 820"/>
              <a:gd name="T68" fmla="*/ 81 w 1016"/>
              <a:gd name="T69" fmla="*/ 820 h 820"/>
              <a:gd name="T70" fmla="*/ 26 w 1016"/>
              <a:gd name="T71" fmla="*/ 791 h 820"/>
              <a:gd name="T72" fmla="*/ 15 w 1016"/>
              <a:gd name="T73" fmla="*/ 730 h 820"/>
              <a:gd name="T74" fmla="*/ 0 w 1016"/>
              <a:gd name="T75" fmla="*/ 595 h 820"/>
              <a:gd name="T76" fmla="*/ 36 w 1016"/>
              <a:gd name="T77" fmla="*/ 557 h 820"/>
              <a:gd name="T78" fmla="*/ 140 w 1016"/>
              <a:gd name="T79" fmla="*/ 505 h 820"/>
              <a:gd name="T80" fmla="*/ 215 w 1016"/>
              <a:gd name="T81" fmla="*/ 442 h 820"/>
              <a:gd name="T82" fmla="*/ 286 w 1016"/>
              <a:gd name="T83" fmla="*/ 354 h 820"/>
              <a:gd name="T84" fmla="*/ 378 w 1016"/>
              <a:gd name="T85" fmla="*/ 229 h 820"/>
              <a:gd name="T86" fmla="*/ 442 w 1016"/>
              <a:gd name="T87" fmla="*/ 179 h 820"/>
              <a:gd name="T88" fmla="*/ 549 w 1016"/>
              <a:gd name="T89" fmla="*/ 94 h 820"/>
              <a:gd name="T90" fmla="*/ 634 w 1016"/>
              <a:gd name="T91" fmla="*/ 63 h 820"/>
              <a:gd name="T92" fmla="*/ 697 w 1016"/>
              <a:gd name="T93" fmla="*/ 68 h 820"/>
              <a:gd name="T94" fmla="*/ 757 w 1016"/>
              <a:gd name="T95" fmla="*/ 9 h 820"/>
              <a:gd name="T96" fmla="*/ 827 w 1016"/>
              <a:gd name="T97" fmla="*/ 14 h 820"/>
              <a:gd name="T98" fmla="*/ 896 w 1016"/>
              <a:gd name="T99" fmla="*/ 0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6" h="820">
                <a:moveTo>
                  <a:pt x="896" y="0"/>
                </a:moveTo>
                <a:lnTo>
                  <a:pt x="1016" y="49"/>
                </a:lnTo>
                <a:lnTo>
                  <a:pt x="967" y="68"/>
                </a:lnTo>
                <a:lnTo>
                  <a:pt x="1009" y="113"/>
                </a:lnTo>
                <a:lnTo>
                  <a:pt x="943" y="139"/>
                </a:lnTo>
                <a:lnTo>
                  <a:pt x="912" y="146"/>
                </a:lnTo>
                <a:lnTo>
                  <a:pt x="929" y="99"/>
                </a:lnTo>
                <a:lnTo>
                  <a:pt x="879" y="70"/>
                </a:lnTo>
                <a:lnTo>
                  <a:pt x="820" y="94"/>
                </a:lnTo>
                <a:lnTo>
                  <a:pt x="801" y="144"/>
                </a:lnTo>
                <a:lnTo>
                  <a:pt x="764" y="174"/>
                </a:lnTo>
                <a:lnTo>
                  <a:pt x="723" y="158"/>
                </a:lnTo>
                <a:lnTo>
                  <a:pt x="671" y="160"/>
                </a:lnTo>
                <a:lnTo>
                  <a:pt x="629" y="125"/>
                </a:lnTo>
                <a:lnTo>
                  <a:pt x="605" y="144"/>
                </a:lnTo>
                <a:lnTo>
                  <a:pt x="582" y="146"/>
                </a:lnTo>
                <a:lnTo>
                  <a:pt x="577" y="191"/>
                </a:lnTo>
                <a:lnTo>
                  <a:pt x="504" y="179"/>
                </a:lnTo>
                <a:lnTo>
                  <a:pt x="494" y="217"/>
                </a:lnTo>
                <a:lnTo>
                  <a:pt x="456" y="217"/>
                </a:lnTo>
                <a:lnTo>
                  <a:pt x="430" y="262"/>
                </a:lnTo>
                <a:lnTo>
                  <a:pt x="393" y="335"/>
                </a:lnTo>
                <a:lnTo>
                  <a:pt x="331" y="423"/>
                </a:lnTo>
                <a:lnTo>
                  <a:pt x="345" y="444"/>
                </a:lnTo>
                <a:lnTo>
                  <a:pt x="334" y="470"/>
                </a:lnTo>
                <a:lnTo>
                  <a:pt x="293" y="468"/>
                </a:lnTo>
                <a:lnTo>
                  <a:pt x="270" y="527"/>
                </a:lnTo>
                <a:lnTo>
                  <a:pt x="272" y="605"/>
                </a:lnTo>
                <a:lnTo>
                  <a:pt x="296" y="635"/>
                </a:lnTo>
                <a:lnTo>
                  <a:pt x="284" y="704"/>
                </a:lnTo>
                <a:lnTo>
                  <a:pt x="251" y="744"/>
                </a:lnTo>
                <a:lnTo>
                  <a:pt x="234" y="777"/>
                </a:lnTo>
                <a:lnTo>
                  <a:pt x="208" y="742"/>
                </a:lnTo>
                <a:lnTo>
                  <a:pt x="133" y="808"/>
                </a:lnTo>
                <a:lnTo>
                  <a:pt x="81" y="820"/>
                </a:lnTo>
                <a:lnTo>
                  <a:pt x="26" y="791"/>
                </a:lnTo>
                <a:lnTo>
                  <a:pt x="15" y="730"/>
                </a:lnTo>
                <a:lnTo>
                  <a:pt x="0" y="595"/>
                </a:lnTo>
                <a:lnTo>
                  <a:pt x="36" y="557"/>
                </a:lnTo>
                <a:lnTo>
                  <a:pt x="140" y="505"/>
                </a:lnTo>
                <a:lnTo>
                  <a:pt x="215" y="442"/>
                </a:lnTo>
                <a:lnTo>
                  <a:pt x="286" y="354"/>
                </a:lnTo>
                <a:lnTo>
                  <a:pt x="378" y="229"/>
                </a:lnTo>
                <a:lnTo>
                  <a:pt x="442" y="179"/>
                </a:lnTo>
                <a:lnTo>
                  <a:pt x="549" y="94"/>
                </a:lnTo>
                <a:lnTo>
                  <a:pt x="634" y="63"/>
                </a:lnTo>
                <a:lnTo>
                  <a:pt x="697" y="68"/>
                </a:lnTo>
                <a:lnTo>
                  <a:pt x="757" y="9"/>
                </a:lnTo>
                <a:lnTo>
                  <a:pt x="827" y="14"/>
                </a:lnTo>
                <a:lnTo>
                  <a:pt x="896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0" name="Freeform 565"/>
          <p:cNvSpPr/>
          <p:nvPr/>
        </p:nvSpPr>
        <p:spPr bwMode="auto">
          <a:xfrm>
            <a:off x="4555795" y="3667203"/>
            <a:ext cx="127135" cy="68022"/>
          </a:xfrm>
          <a:custGeom>
            <a:avLst/>
            <a:gdLst>
              <a:gd name="T0" fmla="*/ 312 w 314"/>
              <a:gd name="T1" fmla="*/ 107 h 168"/>
              <a:gd name="T2" fmla="*/ 307 w 314"/>
              <a:gd name="T3" fmla="*/ 126 h 168"/>
              <a:gd name="T4" fmla="*/ 314 w 314"/>
              <a:gd name="T5" fmla="*/ 152 h 168"/>
              <a:gd name="T6" fmla="*/ 310 w 314"/>
              <a:gd name="T7" fmla="*/ 168 h 168"/>
              <a:gd name="T8" fmla="*/ 276 w 314"/>
              <a:gd name="T9" fmla="*/ 168 h 168"/>
              <a:gd name="T10" fmla="*/ 229 w 314"/>
              <a:gd name="T11" fmla="*/ 159 h 168"/>
              <a:gd name="T12" fmla="*/ 201 w 314"/>
              <a:gd name="T13" fmla="*/ 156 h 168"/>
              <a:gd name="T14" fmla="*/ 177 w 314"/>
              <a:gd name="T15" fmla="*/ 135 h 168"/>
              <a:gd name="T16" fmla="*/ 125 w 314"/>
              <a:gd name="T17" fmla="*/ 128 h 168"/>
              <a:gd name="T18" fmla="*/ 76 w 314"/>
              <a:gd name="T19" fmla="*/ 107 h 168"/>
              <a:gd name="T20" fmla="*/ 38 w 314"/>
              <a:gd name="T21" fmla="*/ 85 h 168"/>
              <a:gd name="T22" fmla="*/ 0 w 314"/>
              <a:gd name="T23" fmla="*/ 69 h 168"/>
              <a:gd name="T24" fmla="*/ 17 w 314"/>
              <a:gd name="T25" fmla="*/ 31 h 168"/>
              <a:gd name="T26" fmla="*/ 40 w 314"/>
              <a:gd name="T27" fmla="*/ 12 h 168"/>
              <a:gd name="T28" fmla="*/ 57 w 314"/>
              <a:gd name="T29" fmla="*/ 0 h 168"/>
              <a:gd name="T30" fmla="*/ 87 w 314"/>
              <a:gd name="T31" fmla="*/ 15 h 168"/>
              <a:gd name="T32" fmla="*/ 128 w 314"/>
              <a:gd name="T33" fmla="*/ 41 h 168"/>
              <a:gd name="T34" fmla="*/ 149 w 314"/>
              <a:gd name="T35" fmla="*/ 48 h 168"/>
              <a:gd name="T36" fmla="*/ 161 w 314"/>
              <a:gd name="T37" fmla="*/ 67 h 168"/>
              <a:gd name="T38" fmla="*/ 191 w 314"/>
              <a:gd name="T39" fmla="*/ 76 h 168"/>
              <a:gd name="T40" fmla="*/ 222 w 314"/>
              <a:gd name="T41" fmla="*/ 95 h 168"/>
              <a:gd name="T42" fmla="*/ 267 w 314"/>
              <a:gd name="T43" fmla="*/ 104 h 168"/>
              <a:gd name="T44" fmla="*/ 312 w 314"/>
              <a:gd name="T45" fmla="*/ 10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4" h="168">
                <a:moveTo>
                  <a:pt x="312" y="107"/>
                </a:moveTo>
                <a:lnTo>
                  <a:pt x="307" y="126"/>
                </a:lnTo>
                <a:lnTo>
                  <a:pt x="314" y="152"/>
                </a:lnTo>
                <a:lnTo>
                  <a:pt x="310" y="168"/>
                </a:lnTo>
                <a:lnTo>
                  <a:pt x="276" y="168"/>
                </a:lnTo>
                <a:lnTo>
                  <a:pt x="229" y="159"/>
                </a:lnTo>
                <a:lnTo>
                  <a:pt x="201" y="156"/>
                </a:lnTo>
                <a:lnTo>
                  <a:pt x="177" y="135"/>
                </a:lnTo>
                <a:lnTo>
                  <a:pt x="125" y="128"/>
                </a:lnTo>
                <a:lnTo>
                  <a:pt x="76" y="107"/>
                </a:lnTo>
                <a:lnTo>
                  <a:pt x="38" y="85"/>
                </a:lnTo>
                <a:lnTo>
                  <a:pt x="0" y="69"/>
                </a:lnTo>
                <a:lnTo>
                  <a:pt x="17" y="31"/>
                </a:lnTo>
                <a:lnTo>
                  <a:pt x="40" y="12"/>
                </a:lnTo>
                <a:lnTo>
                  <a:pt x="57" y="0"/>
                </a:lnTo>
                <a:lnTo>
                  <a:pt x="87" y="15"/>
                </a:lnTo>
                <a:lnTo>
                  <a:pt x="128" y="41"/>
                </a:lnTo>
                <a:lnTo>
                  <a:pt x="149" y="48"/>
                </a:lnTo>
                <a:lnTo>
                  <a:pt x="161" y="67"/>
                </a:lnTo>
                <a:lnTo>
                  <a:pt x="191" y="76"/>
                </a:lnTo>
                <a:lnTo>
                  <a:pt x="222" y="95"/>
                </a:lnTo>
                <a:lnTo>
                  <a:pt x="267" y="104"/>
                </a:lnTo>
                <a:lnTo>
                  <a:pt x="312" y="10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1" name="Freeform 566"/>
          <p:cNvSpPr>
            <a:spLocks noEditPoints="1"/>
          </p:cNvSpPr>
          <p:nvPr/>
        </p:nvSpPr>
        <p:spPr bwMode="auto">
          <a:xfrm>
            <a:off x="5908535" y="4714251"/>
            <a:ext cx="187465" cy="225929"/>
          </a:xfrm>
          <a:custGeom>
            <a:avLst/>
            <a:gdLst>
              <a:gd name="T0" fmla="*/ 260 w 463"/>
              <a:gd name="T1" fmla="*/ 305 h 558"/>
              <a:gd name="T2" fmla="*/ 298 w 463"/>
              <a:gd name="T3" fmla="*/ 307 h 558"/>
              <a:gd name="T4" fmla="*/ 284 w 463"/>
              <a:gd name="T5" fmla="*/ 348 h 558"/>
              <a:gd name="T6" fmla="*/ 239 w 463"/>
              <a:gd name="T7" fmla="*/ 402 h 558"/>
              <a:gd name="T8" fmla="*/ 225 w 463"/>
              <a:gd name="T9" fmla="*/ 423 h 558"/>
              <a:gd name="T10" fmla="*/ 180 w 463"/>
              <a:gd name="T11" fmla="*/ 473 h 558"/>
              <a:gd name="T12" fmla="*/ 128 w 463"/>
              <a:gd name="T13" fmla="*/ 544 h 558"/>
              <a:gd name="T14" fmla="*/ 73 w 463"/>
              <a:gd name="T15" fmla="*/ 556 h 558"/>
              <a:gd name="T16" fmla="*/ 7 w 463"/>
              <a:gd name="T17" fmla="*/ 537 h 558"/>
              <a:gd name="T18" fmla="*/ 21 w 463"/>
              <a:gd name="T19" fmla="*/ 482 h 558"/>
              <a:gd name="T20" fmla="*/ 95 w 463"/>
              <a:gd name="T21" fmla="*/ 428 h 558"/>
              <a:gd name="T22" fmla="*/ 154 w 463"/>
              <a:gd name="T23" fmla="*/ 385 h 558"/>
              <a:gd name="T24" fmla="*/ 196 w 463"/>
              <a:gd name="T25" fmla="*/ 326 h 558"/>
              <a:gd name="T26" fmla="*/ 215 w 463"/>
              <a:gd name="T27" fmla="*/ 288 h 558"/>
              <a:gd name="T28" fmla="*/ 251 w 463"/>
              <a:gd name="T29" fmla="*/ 286 h 558"/>
              <a:gd name="T30" fmla="*/ 340 w 463"/>
              <a:gd name="T31" fmla="*/ 121 h 558"/>
              <a:gd name="T32" fmla="*/ 359 w 463"/>
              <a:gd name="T33" fmla="*/ 102 h 558"/>
              <a:gd name="T34" fmla="*/ 397 w 463"/>
              <a:gd name="T35" fmla="*/ 149 h 558"/>
              <a:gd name="T36" fmla="*/ 444 w 463"/>
              <a:gd name="T37" fmla="*/ 137 h 558"/>
              <a:gd name="T38" fmla="*/ 454 w 463"/>
              <a:gd name="T39" fmla="*/ 182 h 558"/>
              <a:gd name="T40" fmla="*/ 414 w 463"/>
              <a:gd name="T41" fmla="*/ 206 h 558"/>
              <a:gd name="T42" fmla="*/ 406 w 463"/>
              <a:gd name="T43" fmla="*/ 239 h 558"/>
              <a:gd name="T44" fmla="*/ 385 w 463"/>
              <a:gd name="T45" fmla="*/ 272 h 558"/>
              <a:gd name="T46" fmla="*/ 338 w 463"/>
              <a:gd name="T47" fmla="*/ 322 h 558"/>
              <a:gd name="T48" fmla="*/ 314 w 463"/>
              <a:gd name="T49" fmla="*/ 303 h 558"/>
              <a:gd name="T50" fmla="*/ 324 w 463"/>
              <a:gd name="T51" fmla="*/ 241 h 558"/>
              <a:gd name="T52" fmla="*/ 284 w 463"/>
              <a:gd name="T53" fmla="*/ 206 h 558"/>
              <a:gd name="T54" fmla="*/ 317 w 463"/>
              <a:gd name="T55" fmla="*/ 156 h 558"/>
              <a:gd name="T56" fmla="*/ 300 w 463"/>
              <a:gd name="T57" fmla="*/ 97 h 558"/>
              <a:gd name="T58" fmla="*/ 284 w 463"/>
              <a:gd name="T59" fmla="*/ 71 h 558"/>
              <a:gd name="T60" fmla="*/ 236 w 463"/>
              <a:gd name="T61" fmla="*/ 2 h 558"/>
              <a:gd name="T62" fmla="*/ 272 w 463"/>
              <a:gd name="T63" fmla="*/ 24 h 558"/>
              <a:gd name="T64" fmla="*/ 312 w 463"/>
              <a:gd name="T65" fmla="*/ 73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63" h="558">
                <a:moveTo>
                  <a:pt x="251" y="286"/>
                </a:moveTo>
                <a:lnTo>
                  <a:pt x="260" y="305"/>
                </a:lnTo>
                <a:lnTo>
                  <a:pt x="288" y="288"/>
                </a:lnTo>
                <a:lnTo>
                  <a:pt x="298" y="307"/>
                </a:lnTo>
                <a:lnTo>
                  <a:pt x="298" y="326"/>
                </a:lnTo>
                <a:lnTo>
                  <a:pt x="284" y="348"/>
                </a:lnTo>
                <a:lnTo>
                  <a:pt x="260" y="383"/>
                </a:lnTo>
                <a:lnTo>
                  <a:pt x="239" y="402"/>
                </a:lnTo>
                <a:lnTo>
                  <a:pt x="253" y="423"/>
                </a:lnTo>
                <a:lnTo>
                  <a:pt x="225" y="423"/>
                </a:lnTo>
                <a:lnTo>
                  <a:pt x="191" y="442"/>
                </a:lnTo>
                <a:lnTo>
                  <a:pt x="180" y="473"/>
                </a:lnTo>
                <a:lnTo>
                  <a:pt x="158" y="522"/>
                </a:lnTo>
                <a:lnTo>
                  <a:pt x="128" y="544"/>
                </a:lnTo>
                <a:lnTo>
                  <a:pt x="109" y="558"/>
                </a:lnTo>
                <a:lnTo>
                  <a:pt x="73" y="556"/>
                </a:lnTo>
                <a:lnTo>
                  <a:pt x="47" y="539"/>
                </a:lnTo>
                <a:lnTo>
                  <a:pt x="7" y="537"/>
                </a:lnTo>
                <a:lnTo>
                  <a:pt x="0" y="518"/>
                </a:lnTo>
                <a:lnTo>
                  <a:pt x="21" y="482"/>
                </a:lnTo>
                <a:lnTo>
                  <a:pt x="69" y="437"/>
                </a:lnTo>
                <a:lnTo>
                  <a:pt x="95" y="428"/>
                </a:lnTo>
                <a:lnTo>
                  <a:pt x="121" y="409"/>
                </a:lnTo>
                <a:lnTo>
                  <a:pt x="154" y="385"/>
                </a:lnTo>
                <a:lnTo>
                  <a:pt x="177" y="362"/>
                </a:lnTo>
                <a:lnTo>
                  <a:pt x="196" y="326"/>
                </a:lnTo>
                <a:lnTo>
                  <a:pt x="210" y="314"/>
                </a:lnTo>
                <a:lnTo>
                  <a:pt x="215" y="288"/>
                </a:lnTo>
                <a:lnTo>
                  <a:pt x="243" y="267"/>
                </a:lnTo>
                <a:lnTo>
                  <a:pt x="251" y="286"/>
                </a:lnTo>
                <a:close/>
                <a:moveTo>
                  <a:pt x="312" y="73"/>
                </a:moveTo>
                <a:lnTo>
                  <a:pt x="340" y="121"/>
                </a:lnTo>
                <a:lnTo>
                  <a:pt x="340" y="90"/>
                </a:lnTo>
                <a:lnTo>
                  <a:pt x="359" y="102"/>
                </a:lnTo>
                <a:lnTo>
                  <a:pt x="364" y="135"/>
                </a:lnTo>
                <a:lnTo>
                  <a:pt x="397" y="149"/>
                </a:lnTo>
                <a:lnTo>
                  <a:pt x="423" y="154"/>
                </a:lnTo>
                <a:lnTo>
                  <a:pt x="444" y="137"/>
                </a:lnTo>
                <a:lnTo>
                  <a:pt x="463" y="142"/>
                </a:lnTo>
                <a:lnTo>
                  <a:pt x="454" y="182"/>
                </a:lnTo>
                <a:lnTo>
                  <a:pt x="442" y="208"/>
                </a:lnTo>
                <a:lnTo>
                  <a:pt x="414" y="206"/>
                </a:lnTo>
                <a:lnTo>
                  <a:pt x="402" y="220"/>
                </a:lnTo>
                <a:lnTo>
                  <a:pt x="406" y="239"/>
                </a:lnTo>
                <a:lnTo>
                  <a:pt x="399" y="248"/>
                </a:lnTo>
                <a:lnTo>
                  <a:pt x="385" y="272"/>
                </a:lnTo>
                <a:lnTo>
                  <a:pt x="366" y="305"/>
                </a:lnTo>
                <a:lnTo>
                  <a:pt x="338" y="322"/>
                </a:lnTo>
                <a:lnTo>
                  <a:pt x="331" y="310"/>
                </a:lnTo>
                <a:lnTo>
                  <a:pt x="314" y="303"/>
                </a:lnTo>
                <a:lnTo>
                  <a:pt x="336" y="267"/>
                </a:lnTo>
                <a:lnTo>
                  <a:pt x="324" y="241"/>
                </a:lnTo>
                <a:lnTo>
                  <a:pt x="281" y="222"/>
                </a:lnTo>
                <a:lnTo>
                  <a:pt x="284" y="206"/>
                </a:lnTo>
                <a:lnTo>
                  <a:pt x="312" y="192"/>
                </a:lnTo>
                <a:lnTo>
                  <a:pt x="317" y="156"/>
                </a:lnTo>
                <a:lnTo>
                  <a:pt x="317" y="128"/>
                </a:lnTo>
                <a:lnTo>
                  <a:pt x="300" y="97"/>
                </a:lnTo>
                <a:lnTo>
                  <a:pt x="300" y="90"/>
                </a:lnTo>
                <a:lnTo>
                  <a:pt x="284" y="71"/>
                </a:lnTo>
                <a:lnTo>
                  <a:pt x="253" y="33"/>
                </a:lnTo>
                <a:lnTo>
                  <a:pt x="236" y="2"/>
                </a:lnTo>
                <a:lnTo>
                  <a:pt x="251" y="0"/>
                </a:lnTo>
                <a:lnTo>
                  <a:pt x="272" y="24"/>
                </a:lnTo>
                <a:lnTo>
                  <a:pt x="303" y="36"/>
                </a:lnTo>
                <a:lnTo>
                  <a:pt x="312" y="7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2" name="Freeform 567"/>
          <p:cNvSpPr>
            <a:spLocks noEditPoints="1"/>
          </p:cNvSpPr>
          <p:nvPr/>
        </p:nvSpPr>
        <p:spPr bwMode="auto">
          <a:xfrm>
            <a:off x="4116489" y="3735224"/>
            <a:ext cx="122682" cy="159122"/>
          </a:xfrm>
          <a:custGeom>
            <a:avLst/>
            <a:gdLst>
              <a:gd name="T0" fmla="*/ 265 w 303"/>
              <a:gd name="T1" fmla="*/ 215 h 393"/>
              <a:gd name="T2" fmla="*/ 251 w 303"/>
              <a:gd name="T3" fmla="*/ 244 h 393"/>
              <a:gd name="T4" fmla="*/ 234 w 303"/>
              <a:gd name="T5" fmla="*/ 241 h 393"/>
              <a:gd name="T6" fmla="*/ 225 w 303"/>
              <a:gd name="T7" fmla="*/ 251 h 393"/>
              <a:gd name="T8" fmla="*/ 220 w 303"/>
              <a:gd name="T9" fmla="*/ 270 h 393"/>
              <a:gd name="T10" fmla="*/ 225 w 303"/>
              <a:gd name="T11" fmla="*/ 298 h 393"/>
              <a:gd name="T12" fmla="*/ 220 w 303"/>
              <a:gd name="T13" fmla="*/ 303 h 393"/>
              <a:gd name="T14" fmla="*/ 204 w 303"/>
              <a:gd name="T15" fmla="*/ 303 h 393"/>
              <a:gd name="T16" fmla="*/ 178 w 303"/>
              <a:gd name="T17" fmla="*/ 317 h 393"/>
              <a:gd name="T18" fmla="*/ 175 w 303"/>
              <a:gd name="T19" fmla="*/ 336 h 393"/>
              <a:gd name="T20" fmla="*/ 166 w 303"/>
              <a:gd name="T21" fmla="*/ 345 h 393"/>
              <a:gd name="T22" fmla="*/ 142 w 303"/>
              <a:gd name="T23" fmla="*/ 345 h 393"/>
              <a:gd name="T24" fmla="*/ 128 w 303"/>
              <a:gd name="T25" fmla="*/ 355 h 393"/>
              <a:gd name="T26" fmla="*/ 128 w 303"/>
              <a:gd name="T27" fmla="*/ 371 h 393"/>
              <a:gd name="T28" fmla="*/ 109 w 303"/>
              <a:gd name="T29" fmla="*/ 381 h 393"/>
              <a:gd name="T30" fmla="*/ 88 w 303"/>
              <a:gd name="T31" fmla="*/ 378 h 393"/>
              <a:gd name="T32" fmla="*/ 62 w 303"/>
              <a:gd name="T33" fmla="*/ 390 h 393"/>
              <a:gd name="T34" fmla="*/ 43 w 303"/>
              <a:gd name="T35" fmla="*/ 393 h 393"/>
              <a:gd name="T36" fmla="*/ 31 w 303"/>
              <a:gd name="T37" fmla="*/ 367 h 393"/>
              <a:gd name="T38" fmla="*/ 0 w 303"/>
              <a:gd name="T39" fmla="*/ 300 h 393"/>
              <a:gd name="T40" fmla="*/ 116 w 303"/>
              <a:gd name="T41" fmla="*/ 260 h 393"/>
              <a:gd name="T42" fmla="*/ 142 w 303"/>
              <a:gd name="T43" fmla="*/ 180 h 393"/>
              <a:gd name="T44" fmla="*/ 123 w 303"/>
              <a:gd name="T45" fmla="*/ 151 h 393"/>
              <a:gd name="T46" fmla="*/ 126 w 303"/>
              <a:gd name="T47" fmla="*/ 135 h 393"/>
              <a:gd name="T48" fmla="*/ 138 w 303"/>
              <a:gd name="T49" fmla="*/ 118 h 393"/>
              <a:gd name="T50" fmla="*/ 138 w 303"/>
              <a:gd name="T51" fmla="*/ 102 h 393"/>
              <a:gd name="T52" fmla="*/ 154 w 303"/>
              <a:gd name="T53" fmla="*/ 92 h 393"/>
              <a:gd name="T54" fmla="*/ 147 w 303"/>
              <a:gd name="T55" fmla="*/ 88 h 393"/>
              <a:gd name="T56" fmla="*/ 149 w 303"/>
              <a:gd name="T57" fmla="*/ 62 h 393"/>
              <a:gd name="T58" fmla="*/ 171 w 303"/>
              <a:gd name="T59" fmla="*/ 62 h 393"/>
              <a:gd name="T60" fmla="*/ 187 w 303"/>
              <a:gd name="T61" fmla="*/ 88 h 393"/>
              <a:gd name="T62" fmla="*/ 208 w 303"/>
              <a:gd name="T63" fmla="*/ 104 h 393"/>
              <a:gd name="T64" fmla="*/ 237 w 303"/>
              <a:gd name="T65" fmla="*/ 109 h 393"/>
              <a:gd name="T66" fmla="*/ 260 w 303"/>
              <a:gd name="T67" fmla="*/ 116 h 393"/>
              <a:gd name="T68" fmla="*/ 277 w 303"/>
              <a:gd name="T69" fmla="*/ 140 h 393"/>
              <a:gd name="T70" fmla="*/ 289 w 303"/>
              <a:gd name="T71" fmla="*/ 154 h 393"/>
              <a:gd name="T72" fmla="*/ 303 w 303"/>
              <a:gd name="T73" fmla="*/ 159 h 393"/>
              <a:gd name="T74" fmla="*/ 303 w 303"/>
              <a:gd name="T75" fmla="*/ 168 h 393"/>
              <a:gd name="T76" fmla="*/ 289 w 303"/>
              <a:gd name="T77" fmla="*/ 192 h 393"/>
              <a:gd name="T78" fmla="*/ 282 w 303"/>
              <a:gd name="T79" fmla="*/ 201 h 393"/>
              <a:gd name="T80" fmla="*/ 265 w 303"/>
              <a:gd name="T81" fmla="*/ 215 h 393"/>
              <a:gd name="T82" fmla="*/ 171 w 303"/>
              <a:gd name="T83" fmla="*/ 21 h 393"/>
              <a:gd name="T84" fmla="*/ 166 w 303"/>
              <a:gd name="T85" fmla="*/ 29 h 393"/>
              <a:gd name="T86" fmla="*/ 159 w 303"/>
              <a:gd name="T87" fmla="*/ 14 h 393"/>
              <a:gd name="T88" fmla="*/ 168 w 303"/>
              <a:gd name="T89" fmla="*/ 0 h 393"/>
              <a:gd name="T90" fmla="*/ 173 w 303"/>
              <a:gd name="T91" fmla="*/ 5 h 393"/>
              <a:gd name="T92" fmla="*/ 171 w 303"/>
              <a:gd name="T93" fmla="*/ 2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3" h="393">
                <a:moveTo>
                  <a:pt x="265" y="215"/>
                </a:moveTo>
                <a:lnTo>
                  <a:pt x="251" y="244"/>
                </a:lnTo>
                <a:lnTo>
                  <a:pt x="234" y="241"/>
                </a:lnTo>
                <a:lnTo>
                  <a:pt x="225" y="251"/>
                </a:lnTo>
                <a:lnTo>
                  <a:pt x="220" y="270"/>
                </a:lnTo>
                <a:lnTo>
                  <a:pt x="225" y="298"/>
                </a:lnTo>
                <a:lnTo>
                  <a:pt x="220" y="303"/>
                </a:lnTo>
                <a:lnTo>
                  <a:pt x="204" y="303"/>
                </a:lnTo>
                <a:lnTo>
                  <a:pt x="178" y="317"/>
                </a:lnTo>
                <a:lnTo>
                  <a:pt x="175" y="336"/>
                </a:lnTo>
                <a:lnTo>
                  <a:pt x="166" y="345"/>
                </a:lnTo>
                <a:lnTo>
                  <a:pt x="142" y="345"/>
                </a:lnTo>
                <a:lnTo>
                  <a:pt x="128" y="355"/>
                </a:lnTo>
                <a:lnTo>
                  <a:pt x="128" y="371"/>
                </a:lnTo>
                <a:lnTo>
                  <a:pt x="109" y="381"/>
                </a:lnTo>
                <a:lnTo>
                  <a:pt x="88" y="378"/>
                </a:lnTo>
                <a:lnTo>
                  <a:pt x="62" y="390"/>
                </a:lnTo>
                <a:lnTo>
                  <a:pt x="43" y="393"/>
                </a:lnTo>
                <a:lnTo>
                  <a:pt x="31" y="367"/>
                </a:lnTo>
                <a:lnTo>
                  <a:pt x="0" y="300"/>
                </a:lnTo>
                <a:lnTo>
                  <a:pt x="116" y="260"/>
                </a:lnTo>
                <a:lnTo>
                  <a:pt x="142" y="180"/>
                </a:lnTo>
                <a:lnTo>
                  <a:pt x="123" y="151"/>
                </a:lnTo>
                <a:lnTo>
                  <a:pt x="126" y="135"/>
                </a:lnTo>
                <a:lnTo>
                  <a:pt x="138" y="118"/>
                </a:lnTo>
                <a:lnTo>
                  <a:pt x="138" y="102"/>
                </a:lnTo>
                <a:lnTo>
                  <a:pt x="154" y="92"/>
                </a:lnTo>
                <a:lnTo>
                  <a:pt x="147" y="88"/>
                </a:lnTo>
                <a:lnTo>
                  <a:pt x="149" y="62"/>
                </a:lnTo>
                <a:lnTo>
                  <a:pt x="171" y="62"/>
                </a:lnTo>
                <a:lnTo>
                  <a:pt x="187" y="88"/>
                </a:lnTo>
                <a:lnTo>
                  <a:pt x="208" y="104"/>
                </a:lnTo>
                <a:lnTo>
                  <a:pt x="237" y="109"/>
                </a:lnTo>
                <a:lnTo>
                  <a:pt x="260" y="116"/>
                </a:lnTo>
                <a:lnTo>
                  <a:pt x="277" y="140"/>
                </a:lnTo>
                <a:lnTo>
                  <a:pt x="289" y="154"/>
                </a:lnTo>
                <a:lnTo>
                  <a:pt x="303" y="159"/>
                </a:lnTo>
                <a:lnTo>
                  <a:pt x="303" y="168"/>
                </a:lnTo>
                <a:lnTo>
                  <a:pt x="289" y="192"/>
                </a:lnTo>
                <a:lnTo>
                  <a:pt x="282" y="201"/>
                </a:lnTo>
                <a:lnTo>
                  <a:pt x="265" y="215"/>
                </a:lnTo>
                <a:close/>
                <a:moveTo>
                  <a:pt x="171" y="21"/>
                </a:moveTo>
                <a:lnTo>
                  <a:pt x="166" y="29"/>
                </a:lnTo>
                <a:lnTo>
                  <a:pt x="159" y="14"/>
                </a:lnTo>
                <a:lnTo>
                  <a:pt x="168" y="0"/>
                </a:lnTo>
                <a:lnTo>
                  <a:pt x="173" y="5"/>
                </a:lnTo>
                <a:lnTo>
                  <a:pt x="171" y="2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3" name="Freeform 568"/>
          <p:cNvSpPr/>
          <p:nvPr/>
        </p:nvSpPr>
        <p:spPr bwMode="auto">
          <a:xfrm>
            <a:off x="2005389" y="4006096"/>
            <a:ext cx="88671" cy="37250"/>
          </a:xfrm>
          <a:custGeom>
            <a:avLst/>
            <a:gdLst>
              <a:gd name="T0" fmla="*/ 196 w 219"/>
              <a:gd name="T1" fmla="*/ 92 h 92"/>
              <a:gd name="T2" fmla="*/ 182 w 219"/>
              <a:gd name="T3" fmla="*/ 80 h 92"/>
              <a:gd name="T4" fmla="*/ 175 w 219"/>
              <a:gd name="T5" fmla="*/ 59 h 92"/>
              <a:gd name="T6" fmla="*/ 184 w 219"/>
              <a:gd name="T7" fmla="*/ 50 h 92"/>
              <a:gd name="T8" fmla="*/ 175 w 219"/>
              <a:gd name="T9" fmla="*/ 47 h 92"/>
              <a:gd name="T10" fmla="*/ 167 w 219"/>
              <a:gd name="T11" fmla="*/ 33 h 92"/>
              <a:gd name="T12" fmla="*/ 149 w 219"/>
              <a:gd name="T13" fmla="*/ 24 h 92"/>
              <a:gd name="T14" fmla="*/ 130 w 219"/>
              <a:gd name="T15" fmla="*/ 26 h 92"/>
              <a:gd name="T16" fmla="*/ 123 w 219"/>
              <a:gd name="T17" fmla="*/ 40 h 92"/>
              <a:gd name="T18" fmla="*/ 108 w 219"/>
              <a:gd name="T19" fmla="*/ 50 h 92"/>
              <a:gd name="T20" fmla="*/ 99 w 219"/>
              <a:gd name="T21" fmla="*/ 50 h 92"/>
              <a:gd name="T22" fmla="*/ 94 w 219"/>
              <a:gd name="T23" fmla="*/ 59 h 92"/>
              <a:gd name="T24" fmla="*/ 113 w 219"/>
              <a:gd name="T25" fmla="*/ 78 h 92"/>
              <a:gd name="T26" fmla="*/ 104 w 219"/>
              <a:gd name="T27" fmla="*/ 85 h 92"/>
              <a:gd name="T28" fmla="*/ 97 w 219"/>
              <a:gd name="T29" fmla="*/ 90 h 92"/>
              <a:gd name="T30" fmla="*/ 80 w 219"/>
              <a:gd name="T31" fmla="*/ 92 h 92"/>
              <a:gd name="T32" fmla="*/ 73 w 219"/>
              <a:gd name="T33" fmla="*/ 69 h 92"/>
              <a:gd name="T34" fmla="*/ 68 w 219"/>
              <a:gd name="T35" fmla="*/ 76 h 92"/>
              <a:gd name="T36" fmla="*/ 54 w 219"/>
              <a:gd name="T37" fmla="*/ 73 h 92"/>
              <a:gd name="T38" fmla="*/ 47 w 219"/>
              <a:gd name="T39" fmla="*/ 57 h 92"/>
              <a:gd name="T40" fmla="*/ 30 w 219"/>
              <a:gd name="T41" fmla="*/ 54 h 92"/>
              <a:gd name="T42" fmla="*/ 21 w 219"/>
              <a:gd name="T43" fmla="*/ 50 h 92"/>
              <a:gd name="T44" fmla="*/ 4 w 219"/>
              <a:gd name="T45" fmla="*/ 50 h 92"/>
              <a:gd name="T46" fmla="*/ 4 w 219"/>
              <a:gd name="T47" fmla="*/ 59 h 92"/>
              <a:gd name="T48" fmla="*/ 0 w 219"/>
              <a:gd name="T49" fmla="*/ 52 h 92"/>
              <a:gd name="T50" fmla="*/ 2 w 219"/>
              <a:gd name="T51" fmla="*/ 45 h 92"/>
              <a:gd name="T52" fmla="*/ 4 w 219"/>
              <a:gd name="T53" fmla="*/ 38 h 92"/>
              <a:gd name="T54" fmla="*/ 2 w 219"/>
              <a:gd name="T55" fmla="*/ 31 h 92"/>
              <a:gd name="T56" fmla="*/ 9 w 219"/>
              <a:gd name="T57" fmla="*/ 26 h 92"/>
              <a:gd name="T58" fmla="*/ 0 w 219"/>
              <a:gd name="T59" fmla="*/ 21 h 92"/>
              <a:gd name="T60" fmla="*/ 0 w 219"/>
              <a:gd name="T61" fmla="*/ 5 h 92"/>
              <a:gd name="T62" fmla="*/ 16 w 219"/>
              <a:gd name="T63" fmla="*/ 2 h 92"/>
              <a:gd name="T64" fmla="*/ 28 w 219"/>
              <a:gd name="T65" fmla="*/ 14 h 92"/>
              <a:gd name="T66" fmla="*/ 28 w 219"/>
              <a:gd name="T67" fmla="*/ 24 h 92"/>
              <a:gd name="T68" fmla="*/ 45 w 219"/>
              <a:gd name="T69" fmla="*/ 26 h 92"/>
              <a:gd name="T70" fmla="*/ 47 w 219"/>
              <a:gd name="T71" fmla="*/ 21 h 92"/>
              <a:gd name="T72" fmla="*/ 59 w 219"/>
              <a:gd name="T73" fmla="*/ 31 h 92"/>
              <a:gd name="T74" fmla="*/ 78 w 219"/>
              <a:gd name="T75" fmla="*/ 28 h 92"/>
              <a:gd name="T76" fmla="*/ 94 w 219"/>
              <a:gd name="T77" fmla="*/ 19 h 92"/>
              <a:gd name="T78" fmla="*/ 118 w 219"/>
              <a:gd name="T79" fmla="*/ 12 h 92"/>
              <a:gd name="T80" fmla="*/ 130 w 219"/>
              <a:gd name="T81" fmla="*/ 0 h 92"/>
              <a:gd name="T82" fmla="*/ 151 w 219"/>
              <a:gd name="T83" fmla="*/ 2 h 92"/>
              <a:gd name="T84" fmla="*/ 151 w 219"/>
              <a:gd name="T85" fmla="*/ 5 h 92"/>
              <a:gd name="T86" fmla="*/ 172 w 219"/>
              <a:gd name="T87" fmla="*/ 7 h 92"/>
              <a:gd name="T88" fmla="*/ 189 w 219"/>
              <a:gd name="T89" fmla="*/ 14 h 92"/>
              <a:gd name="T90" fmla="*/ 201 w 219"/>
              <a:gd name="T91" fmla="*/ 26 h 92"/>
              <a:gd name="T92" fmla="*/ 217 w 219"/>
              <a:gd name="T93" fmla="*/ 35 h 92"/>
              <a:gd name="T94" fmla="*/ 212 w 219"/>
              <a:gd name="T95" fmla="*/ 43 h 92"/>
              <a:gd name="T96" fmla="*/ 219 w 219"/>
              <a:gd name="T97" fmla="*/ 64 h 92"/>
              <a:gd name="T98" fmla="*/ 212 w 219"/>
              <a:gd name="T99" fmla="*/ 76 h 92"/>
              <a:gd name="T100" fmla="*/ 201 w 219"/>
              <a:gd name="T101" fmla="*/ 73 h 92"/>
              <a:gd name="T102" fmla="*/ 196 w 219"/>
              <a:gd name="T103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9" h="92">
                <a:moveTo>
                  <a:pt x="196" y="92"/>
                </a:moveTo>
                <a:lnTo>
                  <a:pt x="182" y="80"/>
                </a:lnTo>
                <a:lnTo>
                  <a:pt x="175" y="59"/>
                </a:lnTo>
                <a:lnTo>
                  <a:pt x="184" y="50"/>
                </a:lnTo>
                <a:lnTo>
                  <a:pt x="175" y="47"/>
                </a:lnTo>
                <a:lnTo>
                  <a:pt x="167" y="33"/>
                </a:lnTo>
                <a:lnTo>
                  <a:pt x="149" y="24"/>
                </a:lnTo>
                <a:lnTo>
                  <a:pt x="130" y="26"/>
                </a:lnTo>
                <a:lnTo>
                  <a:pt x="123" y="40"/>
                </a:lnTo>
                <a:lnTo>
                  <a:pt x="108" y="50"/>
                </a:lnTo>
                <a:lnTo>
                  <a:pt x="99" y="50"/>
                </a:lnTo>
                <a:lnTo>
                  <a:pt x="94" y="59"/>
                </a:lnTo>
                <a:lnTo>
                  <a:pt x="113" y="78"/>
                </a:lnTo>
                <a:lnTo>
                  <a:pt x="104" y="85"/>
                </a:lnTo>
                <a:lnTo>
                  <a:pt x="97" y="90"/>
                </a:lnTo>
                <a:lnTo>
                  <a:pt x="80" y="92"/>
                </a:lnTo>
                <a:lnTo>
                  <a:pt x="73" y="69"/>
                </a:lnTo>
                <a:lnTo>
                  <a:pt x="68" y="76"/>
                </a:lnTo>
                <a:lnTo>
                  <a:pt x="54" y="73"/>
                </a:lnTo>
                <a:lnTo>
                  <a:pt x="47" y="57"/>
                </a:lnTo>
                <a:lnTo>
                  <a:pt x="30" y="54"/>
                </a:lnTo>
                <a:lnTo>
                  <a:pt x="21" y="50"/>
                </a:lnTo>
                <a:lnTo>
                  <a:pt x="4" y="50"/>
                </a:lnTo>
                <a:lnTo>
                  <a:pt x="4" y="59"/>
                </a:lnTo>
                <a:lnTo>
                  <a:pt x="0" y="52"/>
                </a:lnTo>
                <a:lnTo>
                  <a:pt x="2" y="45"/>
                </a:lnTo>
                <a:lnTo>
                  <a:pt x="4" y="38"/>
                </a:lnTo>
                <a:lnTo>
                  <a:pt x="2" y="31"/>
                </a:lnTo>
                <a:lnTo>
                  <a:pt x="9" y="26"/>
                </a:lnTo>
                <a:lnTo>
                  <a:pt x="0" y="21"/>
                </a:lnTo>
                <a:lnTo>
                  <a:pt x="0" y="5"/>
                </a:lnTo>
                <a:lnTo>
                  <a:pt x="16" y="2"/>
                </a:lnTo>
                <a:lnTo>
                  <a:pt x="28" y="14"/>
                </a:lnTo>
                <a:lnTo>
                  <a:pt x="28" y="24"/>
                </a:lnTo>
                <a:lnTo>
                  <a:pt x="45" y="26"/>
                </a:lnTo>
                <a:lnTo>
                  <a:pt x="47" y="21"/>
                </a:lnTo>
                <a:lnTo>
                  <a:pt x="59" y="31"/>
                </a:lnTo>
                <a:lnTo>
                  <a:pt x="78" y="28"/>
                </a:lnTo>
                <a:lnTo>
                  <a:pt x="94" y="19"/>
                </a:lnTo>
                <a:lnTo>
                  <a:pt x="118" y="12"/>
                </a:lnTo>
                <a:lnTo>
                  <a:pt x="130" y="0"/>
                </a:lnTo>
                <a:lnTo>
                  <a:pt x="151" y="2"/>
                </a:lnTo>
                <a:lnTo>
                  <a:pt x="151" y="5"/>
                </a:lnTo>
                <a:lnTo>
                  <a:pt x="172" y="7"/>
                </a:lnTo>
                <a:lnTo>
                  <a:pt x="189" y="14"/>
                </a:lnTo>
                <a:lnTo>
                  <a:pt x="201" y="26"/>
                </a:lnTo>
                <a:lnTo>
                  <a:pt x="217" y="35"/>
                </a:lnTo>
                <a:lnTo>
                  <a:pt x="212" y="43"/>
                </a:lnTo>
                <a:lnTo>
                  <a:pt x="219" y="64"/>
                </a:lnTo>
                <a:lnTo>
                  <a:pt x="212" y="76"/>
                </a:lnTo>
                <a:lnTo>
                  <a:pt x="201" y="73"/>
                </a:lnTo>
                <a:lnTo>
                  <a:pt x="196" y="9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4" name="Freeform 569"/>
          <p:cNvSpPr>
            <a:spLocks noEditPoints="1"/>
          </p:cNvSpPr>
          <p:nvPr/>
        </p:nvSpPr>
        <p:spPr bwMode="auto">
          <a:xfrm>
            <a:off x="5136408" y="3864385"/>
            <a:ext cx="146570" cy="204875"/>
          </a:xfrm>
          <a:custGeom>
            <a:avLst/>
            <a:gdLst>
              <a:gd name="T0" fmla="*/ 359 w 362"/>
              <a:gd name="T1" fmla="*/ 421 h 506"/>
              <a:gd name="T2" fmla="*/ 348 w 362"/>
              <a:gd name="T3" fmla="*/ 478 h 506"/>
              <a:gd name="T4" fmla="*/ 317 w 362"/>
              <a:gd name="T5" fmla="*/ 459 h 506"/>
              <a:gd name="T6" fmla="*/ 317 w 362"/>
              <a:gd name="T7" fmla="*/ 506 h 506"/>
              <a:gd name="T8" fmla="*/ 263 w 362"/>
              <a:gd name="T9" fmla="*/ 454 h 506"/>
              <a:gd name="T10" fmla="*/ 248 w 362"/>
              <a:gd name="T11" fmla="*/ 419 h 506"/>
              <a:gd name="T12" fmla="*/ 218 w 362"/>
              <a:gd name="T13" fmla="*/ 433 h 506"/>
              <a:gd name="T14" fmla="*/ 185 w 362"/>
              <a:gd name="T15" fmla="*/ 442 h 506"/>
              <a:gd name="T16" fmla="*/ 222 w 362"/>
              <a:gd name="T17" fmla="*/ 400 h 506"/>
              <a:gd name="T18" fmla="*/ 258 w 362"/>
              <a:gd name="T19" fmla="*/ 402 h 506"/>
              <a:gd name="T20" fmla="*/ 293 w 362"/>
              <a:gd name="T21" fmla="*/ 374 h 506"/>
              <a:gd name="T22" fmla="*/ 319 w 362"/>
              <a:gd name="T23" fmla="*/ 343 h 506"/>
              <a:gd name="T24" fmla="*/ 352 w 362"/>
              <a:gd name="T25" fmla="*/ 381 h 506"/>
              <a:gd name="T26" fmla="*/ 263 w 362"/>
              <a:gd name="T27" fmla="*/ 324 h 506"/>
              <a:gd name="T28" fmla="*/ 237 w 362"/>
              <a:gd name="T29" fmla="*/ 362 h 506"/>
              <a:gd name="T30" fmla="*/ 201 w 362"/>
              <a:gd name="T31" fmla="*/ 345 h 506"/>
              <a:gd name="T32" fmla="*/ 218 w 362"/>
              <a:gd name="T33" fmla="*/ 324 h 506"/>
              <a:gd name="T34" fmla="*/ 244 w 362"/>
              <a:gd name="T35" fmla="*/ 298 h 506"/>
              <a:gd name="T36" fmla="*/ 267 w 362"/>
              <a:gd name="T37" fmla="*/ 286 h 506"/>
              <a:gd name="T38" fmla="*/ 52 w 362"/>
              <a:gd name="T39" fmla="*/ 362 h 506"/>
              <a:gd name="T40" fmla="*/ 19 w 362"/>
              <a:gd name="T41" fmla="*/ 371 h 506"/>
              <a:gd name="T42" fmla="*/ 71 w 362"/>
              <a:gd name="T43" fmla="*/ 319 h 506"/>
              <a:gd name="T44" fmla="*/ 97 w 362"/>
              <a:gd name="T45" fmla="*/ 312 h 506"/>
              <a:gd name="T46" fmla="*/ 52 w 362"/>
              <a:gd name="T47" fmla="*/ 362 h 506"/>
              <a:gd name="T48" fmla="*/ 206 w 362"/>
              <a:gd name="T49" fmla="*/ 272 h 506"/>
              <a:gd name="T50" fmla="*/ 229 w 362"/>
              <a:gd name="T51" fmla="*/ 289 h 506"/>
              <a:gd name="T52" fmla="*/ 187 w 362"/>
              <a:gd name="T53" fmla="*/ 317 h 506"/>
              <a:gd name="T54" fmla="*/ 187 w 362"/>
              <a:gd name="T55" fmla="*/ 279 h 506"/>
              <a:gd name="T56" fmla="*/ 322 w 362"/>
              <a:gd name="T57" fmla="*/ 251 h 506"/>
              <a:gd name="T58" fmla="*/ 303 w 362"/>
              <a:gd name="T59" fmla="*/ 284 h 506"/>
              <a:gd name="T60" fmla="*/ 312 w 362"/>
              <a:gd name="T61" fmla="*/ 322 h 506"/>
              <a:gd name="T62" fmla="*/ 293 w 362"/>
              <a:gd name="T63" fmla="*/ 303 h 506"/>
              <a:gd name="T64" fmla="*/ 277 w 362"/>
              <a:gd name="T65" fmla="*/ 277 h 506"/>
              <a:gd name="T66" fmla="*/ 298 w 362"/>
              <a:gd name="T67" fmla="*/ 265 h 506"/>
              <a:gd name="T68" fmla="*/ 312 w 362"/>
              <a:gd name="T69" fmla="*/ 237 h 506"/>
              <a:gd name="T70" fmla="*/ 168 w 362"/>
              <a:gd name="T71" fmla="*/ 215 h 506"/>
              <a:gd name="T72" fmla="*/ 142 w 362"/>
              <a:gd name="T73" fmla="*/ 230 h 506"/>
              <a:gd name="T74" fmla="*/ 154 w 362"/>
              <a:gd name="T75" fmla="*/ 201 h 506"/>
              <a:gd name="T76" fmla="*/ 161 w 362"/>
              <a:gd name="T77" fmla="*/ 0 h 506"/>
              <a:gd name="T78" fmla="*/ 196 w 362"/>
              <a:gd name="T79" fmla="*/ 3 h 506"/>
              <a:gd name="T80" fmla="*/ 194 w 362"/>
              <a:gd name="T81" fmla="*/ 29 h 506"/>
              <a:gd name="T82" fmla="*/ 196 w 362"/>
              <a:gd name="T83" fmla="*/ 90 h 506"/>
              <a:gd name="T84" fmla="*/ 168 w 362"/>
              <a:gd name="T85" fmla="*/ 135 h 506"/>
              <a:gd name="T86" fmla="*/ 196 w 362"/>
              <a:gd name="T87" fmla="*/ 170 h 506"/>
              <a:gd name="T88" fmla="*/ 263 w 362"/>
              <a:gd name="T89" fmla="*/ 187 h 506"/>
              <a:gd name="T90" fmla="*/ 272 w 362"/>
              <a:gd name="T91" fmla="*/ 218 h 506"/>
              <a:gd name="T92" fmla="*/ 237 w 362"/>
              <a:gd name="T93" fmla="*/ 218 h 506"/>
              <a:gd name="T94" fmla="*/ 213 w 362"/>
              <a:gd name="T95" fmla="*/ 211 h 506"/>
              <a:gd name="T96" fmla="*/ 154 w 362"/>
              <a:gd name="T97" fmla="*/ 192 h 506"/>
              <a:gd name="T98" fmla="*/ 135 w 362"/>
              <a:gd name="T99" fmla="*/ 168 h 506"/>
              <a:gd name="T100" fmla="*/ 135 w 362"/>
              <a:gd name="T101" fmla="*/ 149 h 506"/>
              <a:gd name="T102" fmla="*/ 111 w 362"/>
              <a:gd name="T103" fmla="*/ 140 h 506"/>
              <a:gd name="T104" fmla="*/ 104 w 362"/>
              <a:gd name="T105" fmla="*/ 85 h 506"/>
              <a:gd name="T106" fmla="*/ 125 w 362"/>
              <a:gd name="T107" fmla="*/ 38 h 506"/>
              <a:gd name="T108" fmla="*/ 161 w 362"/>
              <a:gd name="T10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506">
                <a:moveTo>
                  <a:pt x="355" y="395"/>
                </a:moveTo>
                <a:lnTo>
                  <a:pt x="359" y="421"/>
                </a:lnTo>
                <a:lnTo>
                  <a:pt x="362" y="442"/>
                </a:lnTo>
                <a:lnTo>
                  <a:pt x="348" y="478"/>
                </a:lnTo>
                <a:lnTo>
                  <a:pt x="336" y="440"/>
                </a:lnTo>
                <a:lnTo>
                  <a:pt x="317" y="459"/>
                </a:lnTo>
                <a:lnTo>
                  <a:pt x="329" y="487"/>
                </a:lnTo>
                <a:lnTo>
                  <a:pt x="317" y="506"/>
                </a:lnTo>
                <a:lnTo>
                  <a:pt x="272" y="482"/>
                </a:lnTo>
                <a:lnTo>
                  <a:pt x="263" y="454"/>
                </a:lnTo>
                <a:lnTo>
                  <a:pt x="274" y="437"/>
                </a:lnTo>
                <a:lnTo>
                  <a:pt x="248" y="419"/>
                </a:lnTo>
                <a:lnTo>
                  <a:pt x="237" y="435"/>
                </a:lnTo>
                <a:lnTo>
                  <a:pt x="218" y="433"/>
                </a:lnTo>
                <a:lnTo>
                  <a:pt x="189" y="454"/>
                </a:lnTo>
                <a:lnTo>
                  <a:pt x="185" y="442"/>
                </a:lnTo>
                <a:lnTo>
                  <a:pt x="199" y="411"/>
                </a:lnTo>
                <a:lnTo>
                  <a:pt x="222" y="400"/>
                </a:lnTo>
                <a:lnTo>
                  <a:pt x="244" y="385"/>
                </a:lnTo>
                <a:lnTo>
                  <a:pt x="258" y="402"/>
                </a:lnTo>
                <a:lnTo>
                  <a:pt x="286" y="393"/>
                </a:lnTo>
                <a:lnTo>
                  <a:pt x="293" y="374"/>
                </a:lnTo>
                <a:lnTo>
                  <a:pt x="322" y="374"/>
                </a:lnTo>
                <a:lnTo>
                  <a:pt x="319" y="343"/>
                </a:lnTo>
                <a:lnTo>
                  <a:pt x="350" y="362"/>
                </a:lnTo>
                <a:lnTo>
                  <a:pt x="352" y="381"/>
                </a:lnTo>
                <a:lnTo>
                  <a:pt x="355" y="395"/>
                </a:lnTo>
                <a:close/>
                <a:moveTo>
                  <a:pt x="263" y="324"/>
                </a:moveTo>
                <a:lnTo>
                  <a:pt x="248" y="336"/>
                </a:lnTo>
                <a:lnTo>
                  <a:pt x="237" y="362"/>
                </a:lnTo>
                <a:lnTo>
                  <a:pt x="225" y="371"/>
                </a:lnTo>
                <a:lnTo>
                  <a:pt x="201" y="345"/>
                </a:lnTo>
                <a:lnTo>
                  <a:pt x="208" y="336"/>
                </a:lnTo>
                <a:lnTo>
                  <a:pt x="218" y="324"/>
                </a:lnTo>
                <a:lnTo>
                  <a:pt x="222" y="300"/>
                </a:lnTo>
                <a:lnTo>
                  <a:pt x="244" y="298"/>
                </a:lnTo>
                <a:lnTo>
                  <a:pt x="239" y="324"/>
                </a:lnTo>
                <a:lnTo>
                  <a:pt x="267" y="286"/>
                </a:lnTo>
                <a:lnTo>
                  <a:pt x="263" y="324"/>
                </a:lnTo>
                <a:close/>
                <a:moveTo>
                  <a:pt x="52" y="362"/>
                </a:moveTo>
                <a:lnTo>
                  <a:pt x="0" y="397"/>
                </a:lnTo>
                <a:lnTo>
                  <a:pt x="19" y="371"/>
                </a:lnTo>
                <a:lnTo>
                  <a:pt x="48" y="348"/>
                </a:lnTo>
                <a:lnTo>
                  <a:pt x="71" y="319"/>
                </a:lnTo>
                <a:lnTo>
                  <a:pt x="90" y="282"/>
                </a:lnTo>
                <a:lnTo>
                  <a:pt x="97" y="312"/>
                </a:lnTo>
                <a:lnTo>
                  <a:pt x="71" y="333"/>
                </a:lnTo>
                <a:lnTo>
                  <a:pt x="52" y="362"/>
                </a:lnTo>
                <a:close/>
                <a:moveTo>
                  <a:pt x="182" y="260"/>
                </a:moveTo>
                <a:lnTo>
                  <a:pt x="206" y="272"/>
                </a:lnTo>
                <a:lnTo>
                  <a:pt x="229" y="272"/>
                </a:lnTo>
                <a:lnTo>
                  <a:pt x="229" y="289"/>
                </a:lnTo>
                <a:lnTo>
                  <a:pt x="211" y="305"/>
                </a:lnTo>
                <a:lnTo>
                  <a:pt x="187" y="317"/>
                </a:lnTo>
                <a:lnTo>
                  <a:pt x="185" y="298"/>
                </a:lnTo>
                <a:lnTo>
                  <a:pt x="187" y="279"/>
                </a:lnTo>
                <a:lnTo>
                  <a:pt x="182" y="260"/>
                </a:lnTo>
                <a:close/>
                <a:moveTo>
                  <a:pt x="322" y="251"/>
                </a:moveTo>
                <a:lnTo>
                  <a:pt x="333" y="293"/>
                </a:lnTo>
                <a:lnTo>
                  <a:pt x="303" y="284"/>
                </a:lnTo>
                <a:lnTo>
                  <a:pt x="303" y="296"/>
                </a:lnTo>
                <a:lnTo>
                  <a:pt x="312" y="322"/>
                </a:lnTo>
                <a:lnTo>
                  <a:pt x="296" y="329"/>
                </a:lnTo>
                <a:lnTo>
                  <a:pt x="293" y="303"/>
                </a:lnTo>
                <a:lnTo>
                  <a:pt x="281" y="300"/>
                </a:lnTo>
                <a:lnTo>
                  <a:pt x="277" y="277"/>
                </a:lnTo>
                <a:lnTo>
                  <a:pt x="298" y="279"/>
                </a:lnTo>
                <a:lnTo>
                  <a:pt x="298" y="265"/>
                </a:lnTo>
                <a:lnTo>
                  <a:pt x="274" y="234"/>
                </a:lnTo>
                <a:lnTo>
                  <a:pt x="312" y="237"/>
                </a:lnTo>
                <a:lnTo>
                  <a:pt x="322" y="251"/>
                </a:lnTo>
                <a:close/>
                <a:moveTo>
                  <a:pt x="168" y="215"/>
                </a:moveTo>
                <a:lnTo>
                  <a:pt x="159" y="248"/>
                </a:lnTo>
                <a:lnTo>
                  <a:pt x="142" y="230"/>
                </a:lnTo>
                <a:lnTo>
                  <a:pt x="121" y="199"/>
                </a:lnTo>
                <a:lnTo>
                  <a:pt x="154" y="201"/>
                </a:lnTo>
                <a:lnTo>
                  <a:pt x="168" y="215"/>
                </a:lnTo>
                <a:close/>
                <a:moveTo>
                  <a:pt x="161" y="0"/>
                </a:moveTo>
                <a:lnTo>
                  <a:pt x="185" y="12"/>
                </a:lnTo>
                <a:lnTo>
                  <a:pt x="196" y="3"/>
                </a:lnTo>
                <a:lnTo>
                  <a:pt x="199" y="12"/>
                </a:lnTo>
                <a:lnTo>
                  <a:pt x="194" y="29"/>
                </a:lnTo>
                <a:lnTo>
                  <a:pt x="206" y="57"/>
                </a:lnTo>
                <a:lnTo>
                  <a:pt x="196" y="90"/>
                </a:lnTo>
                <a:lnTo>
                  <a:pt x="173" y="102"/>
                </a:lnTo>
                <a:lnTo>
                  <a:pt x="168" y="135"/>
                </a:lnTo>
                <a:lnTo>
                  <a:pt x="175" y="166"/>
                </a:lnTo>
                <a:lnTo>
                  <a:pt x="196" y="170"/>
                </a:lnTo>
                <a:lnTo>
                  <a:pt x="213" y="166"/>
                </a:lnTo>
                <a:lnTo>
                  <a:pt x="263" y="187"/>
                </a:lnTo>
                <a:lnTo>
                  <a:pt x="258" y="208"/>
                </a:lnTo>
                <a:lnTo>
                  <a:pt x="272" y="218"/>
                </a:lnTo>
                <a:lnTo>
                  <a:pt x="267" y="237"/>
                </a:lnTo>
                <a:lnTo>
                  <a:pt x="237" y="218"/>
                </a:lnTo>
                <a:lnTo>
                  <a:pt x="222" y="196"/>
                </a:lnTo>
                <a:lnTo>
                  <a:pt x="213" y="211"/>
                </a:lnTo>
                <a:lnTo>
                  <a:pt x="187" y="187"/>
                </a:lnTo>
                <a:lnTo>
                  <a:pt x="154" y="192"/>
                </a:lnTo>
                <a:lnTo>
                  <a:pt x="133" y="185"/>
                </a:lnTo>
                <a:lnTo>
                  <a:pt x="135" y="168"/>
                </a:lnTo>
                <a:lnTo>
                  <a:pt x="147" y="159"/>
                </a:lnTo>
                <a:lnTo>
                  <a:pt x="135" y="149"/>
                </a:lnTo>
                <a:lnTo>
                  <a:pt x="130" y="163"/>
                </a:lnTo>
                <a:lnTo>
                  <a:pt x="111" y="140"/>
                </a:lnTo>
                <a:lnTo>
                  <a:pt x="107" y="123"/>
                </a:lnTo>
                <a:lnTo>
                  <a:pt x="104" y="85"/>
                </a:lnTo>
                <a:lnTo>
                  <a:pt x="121" y="100"/>
                </a:lnTo>
                <a:lnTo>
                  <a:pt x="125" y="38"/>
                </a:lnTo>
                <a:lnTo>
                  <a:pt x="137" y="0"/>
                </a:lnTo>
                <a:lnTo>
                  <a:pt x="161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5" name="Freeform 570"/>
          <p:cNvSpPr/>
          <p:nvPr/>
        </p:nvSpPr>
        <p:spPr bwMode="auto">
          <a:xfrm>
            <a:off x="3523324" y="3203198"/>
            <a:ext cx="156288" cy="121467"/>
          </a:xfrm>
          <a:custGeom>
            <a:avLst/>
            <a:gdLst>
              <a:gd name="T0" fmla="*/ 36 w 386"/>
              <a:gd name="T1" fmla="*/ 196 h 300"/>
              <a:gd name="T2" fmla="*/ 22 w 386"/>
              <a:gd name="T3" fmla="*/ 163 h 300"/>
              <a:gd name="T4" fmla="*/ 24 w 386"/>
              <a:gd name="T5" fmla="*/ 144 h 300"/>
              <a:gd name="T6" fmla="*/ 15 w 386"/>
              <a:gd name="T7" fmla="*/ 118 h 300"/>
              <a:gd name="T8" fmla="*/ 0 w 386"/>
              <a:gd name="T9" fmla="*/ 99 h 300"/>
              <a:gd name="T10" fmla="*/ 10 w 386"/>
              <a:gd name="T11" fmla="*/ 85 h 300"/>
              <a:gd name="T12" fmla="*/ 3 w 386"/>
              <a:gd name="T13" fmla="*/ 57 h 300"/>
              <a:gd name="T14" fmla="*/ 29 w 386"/>
              <a:gd name="T15" fmla="*/ 43 h 300"/>
              <a:gd name="T16" fmla="*/ 88 w 386"/>
              <a:gd name="T17" fmla="*/ 17 h 300"/>
              <a:gd name="T18" fmla="*/ 138 w 386"/>
              <a:gd name="T19" fmla="*/ 0 h 300"/>
              <a:gd name="T20" fmla="*/ 175 w 386"/>
              <a:gd name="T21" fmla="*/ 9 h 300"/>
              <a:gd name="T22" fmla="*/ 178 w 386"/>
              <a:gd name="T23" fmla="*/ 21 h 300"/>
              <a:gd name="T24" fmla="*/ 216 w 386"/>
              <a:gd name="T25" fmla="*/ 21 h 300"/>
              <a:gd name="T26" fmla="*/ 263 w 386"/>
              <a:gd name="T27" fmla="*/ 28 h 300"/>
              <a:gd name="T28" fmla="*/ 334 w 386"/>
              <a:gd name="T29" fmla="*/ 28 h 300"/>
              <a:gd name="T30" fmla="*/ 355 w 386"/>
              <a:gd name="T31" fmla="*/ 33 h 300"/>
              <a:gd name="T32" fmla="*/ 364 w 386"/>
              <a:gd name="T33" fmla="*/ 50 h 300"/>
              <a:gd name="T34" fmla="*/ 364 w 386"/>
              <a:gd name="T35" fmla="*/ 73 h 300"/>
              <a:gd name="T36" fmla="*/ 376 w 386"/>
              <a:gd name="T37" fmla="*/ 92 h 300"/>
              <a:gd name="T38" fmla="*/ 376 w 386"/>
              <a:gd name="T39" fmla="*/ 113 h 300"/>
              <a:gd name="T40" fmla="*/ 353 w 386"/>
              <a:gd name="T41" fmla="*/ 125 h 300"/>
              <a:gd name="T42" fmla="*/ 364 w 386"/>
              <a:gd name="T43" fmla="*/ 149 h 300"/>
              <a:gd name="T44" fmla="*/ 364 w 386"/>
              <a:gd name="T45" fmla="*/ 170 h 300"/>
              <a:gd name="T46" fmla="*/ 386 w 386"/>
              <a:gd name="T47" fmla="*/ 215 h 300"/>
              <a:gd name="T48" fmla="*/ 381 w 386"/>
              <a:gd name="T49" fmla="*/ 229 h 300"/>
              <a:gd name="T50" fmla="*/ 362 w 386"/>
              <a:gd name="T51" fmla="*/ 236 h 300"/>
              <a:gd name="T52" fmla="*/ 327 w 386"/>
              <a:gd name="T53" fmla="*/ 277 h 300"/>
              <a:gd name="T54" fmla="*/ 336 w 386"/>
              <a:gd name="T55" fmla="*/ 300 h 300"/>
              <a:gd name="T56" fmla="*/ 329 w 386"/>
              <a:gd name="T57" fmla="*/ 298 h 300"/>
              <a:gd name="T58" fmla="*/ 291 w 386"/>
              <a:gd name="T59" fmla="*/ 279 h 300"/>
              <a:gd name="T60" fmla="*/ 263 w 386"/>
              <a:gd name="T61" fmla="*/ 286 h 300"/>
              <a:gd name="T62" fmla="*/ 246 w 386"/>
              <a:gd name="T63" fmla="*/ 279 h 300"/>
              <a:gd name="T64" fmla="*/ 223 w 386"/>
              <a:gd name="T65" fmla="*/ 291 h 300"/>
              <a:gd name="T66" fmla="*/ 204 w 386"/>
              <a:gd name="T67" fmla="*/ 272 h 300"/>
              <a:gd name="T68" fmla="*/ 187 w 386"/>
              <a:gd name="T69" fmla="*/ 279 h 300"/>
              <a:gd name="T70" fmla="*/ 185 w 386"/>
              <a:gd name="T71" fmla="*/ 277 h 300"/>
              <a:gd name="T72" fmla="*/ 166 w 386"/>
              <a:gd name="T73" fmla="*/ 253 h 300"/>
              <a:gd name="T74" fmla="*/ 138 w 386"/>
              <a:gd name="T75" fmla="*/ 248 h 300"/>
              <a:gd name="T76" fmla="*/ 135 w 386"/>
              <a:gd name="T77" fmla="*/ 234 h 300"/>
              <a:gd name="T78" fmla="*/ 107 w 386"/>
              <a:gd name="T79" fmla="*/ 227 h 300"/>
              <a:gd name="T80" fmla="*/ 102 w 386"/>
              <a:gd name="T81" fmla="*/ 241 h 300"/>
              <a:gd name="T82" fmla="*/ 81 w 386"/>
              <a:gd name="T83" fmla="*/ 229 h 300"/>
              <a:gd name="T84" fmla="*/ 83 w 386"/>
              <a:gd name="T85" fmla="*/ 215 h 300"/>
              <a:gd name="T86" fmla="*/ 55 w 386"/>
              <a:gd name="T87" fmla="*/ 213 h 300"/>
              <a:gd name="T88" fmla="*/ 36 w 386"/>
              <a:gd name="T89" fmla="*/ 196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6" h="300">
                <a:moveTo>
                  <a:pt x="36" y="196"/>
                </a:moveTo>
                <a:lnTo>
                  <a:pt x="22" y="163"/>
                </a:lnTo>
                <a:lnTo>
                  <a:pt x="24" y="144"/>
                </a:lnTo>
                <a:lnTo>
                  <a:pt x="15" y="118"/>
                </a:lnTo>
                <a:lnTo>
                  <a:pt x="0" y="99"/>
                </a:lnTo>
                <a:lnTo>
                  <a:pt x="10" y="85"/>
                </a:lnTo>
                <a:lnTo>
                  <a:pt x="3" y="57"/>
                </a:lnTo>
                <a:lnTo>
                  <a:pt x="29" y="43"/>
                </a:lnTo>
                <a:lnTo>
                  <a:pt x="88" y="17"/>
                </a:lnTo>
                <a:lnTo>
                  <a:pt x="138" y="0"/>
                </a:lnTo>
                <a:lnTo>
                  <a:pt x="175" y="9"/>
                </a:lnTo>
                <a:lnTo>
                  <a:pt x="178" y="21"/>
                </a:lnTo>
                <a:lnTo>
                  <a:pt x="216" y="21"/>
                </a:lnTo>
                <a:lnTo>
                  <a:pt x="263" y="28"/>
                </a:lnTo>
                <a:lnTo>
                  <a:pt x="334" y="28"/>
                </a:lnTo>
                <a:lnTo>
                  <a:pt x="355" y="33"/>
                </a:lnTo>
                <a:lnTo>
                  <a:pt x="364" y="50"/>
                </a:lnTo>
                <a:lnTo>
                  <a:pt x="364" y="73"/>
                </a:lnTo>
                <a:lnTo>
                  <a:pt x="376" y="92"/>
                </a:lnTo>
                <a:lnTo>
                  <a:pt x="376" y="113"/>
                </a:lnTo>
                <a:lnTo>
                  <a:pt x="353" y="125"/>
                </a:lnTo>
                <a:lnTo>
                  <a:pt x="364" y="149"/>
                </a:lnTo>
                <a:lnTo>
                  <a:pt x="364" y="170"/>
                </a:lnTo>
                <a:lnTo>
                  <a:pt x="386" y="215"/>
                </a:lnTo>
                <a:lnTo>
                  <a:pt x="381" y="229"/>
                </a:lnTo>
                <a:lnTo>
                  <a:pt x="362" y="236"/>
                </a:lnTo>
                <a:lnTo>
                  <a:pt x="327" y="277"/>
                </a:lnTo>
                <a:lnTo>
                  <a:pt x="336" y="300"/>
                </a:lnTo>
                <a:lnTo>
                  <a:pt x="329" y="298"/>
                </a:lnTo>
                <a:lnTo>
                  <a:pt x="291" y="279"/>
                </a:lnTo>
                <a:lnTo>
                  <a:pt x="263" y="286"/>
                </a:lnTo>
                <a:lnTo>
                  <a:pt x="246" y="279"/>
                </a:lnTo>
                <a:lnTo>
                  <a:pt x="223" y="291"/>
                </a:lnTo>
                <a:lnTo>
                  <a:pt x="204" y="272"/>
                </a:lnTo>
                <a:lnTo>
                  <a:pt x="187" y="279"/>
                </a:lnTo>
                <a:lnTo>
                  <a:pt x="185" y="277"/>
                </a:lnTo>
                <a:lnTo>
                  <a:pt x="166" y="253"/>
                </a:lnTo>
                <a:lnTo>
                  <a:pt x="138" y="248"/>
                </a:lnTo>
                <a:lnTo>
                  <a:pt x="135" y="234"/>
                </a:lnTo>
                <a:lnTo>
                  <a:pt x="107" y="227"/>
                </a:lnTo>
                <a:lnTo>
                  <a:pt x="102" y="241"/>
                </a:lnTo>
                <a:lnTo>
                  <a:pt x="81" y="229"/>
                </a:lnTo>
                <a:lnTo>
                  <a:pt x="83" y="215"/>
                </a:lnTo>
                <a:lnTo>
                  <a:pt x="55" y="213"/>
                </a:lnTo>
                <a:lnTo>
                  <a:pt x="36" y="19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6" name="Freeform 571"/>
          <p:cNvSpPr/>
          <p:nvPr/>
        </p:nvSpPr>
        <p:spPr bwMode="auto">
          <a:xfrm>
            <a:off x="3849666" y="3631168"/>
            <a:ext cx="9717" cy="21055"/>
          </a:xfrm>
          <a:custGeom>
            <a:avLst/>
            <a:gdLst>
              <a:gd name="T0" fmla="*/ 24 w 24"/>
              <a:gd name="T1" fmla="*/ 7 h 52"/>
              <a:gd name="T2" fmla="*/ 24 w 24"/>
              <a:gd name="T3" fmla="*/ 33 h 52"/>
              <a:gd name="T4" fmla="*/ 19 w 24"/>
              <a:gd name="T5" fmla="*/ 44 h 52"/>
              <a:gd name="T6" fmla="*/ 0 w 24"/>
              <a:gd name="T7" fmla="*/ 52 h 52"/>
              <a:gd name="T8" fmla="*/ 3 w 24"/>
              <a:gd name="T9" fmla="*/ 40 h 52"/>
              <a:gd name="T10" fmla="*/ 12 w 24"/>
              <a:gd name="T11" fmla="*/ 33 h 52"/>
              <a:gd name="T12" fmla="*/ 3 w 24"/>
              <a:gd name="T13" fmla="*/ 28 h 52"/>
              <a:gd name="T14" fmla="*/ 10 w 24"/>
              <a:gd name="T15" fmla="*/ 0 h 52"/>
              <a:gd name="T16" fmla="*/ 24 w 24"/>
              <a:gd name="T17" fmla="*/ 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52">
                <a:moveTo>
                  <a:pt x="24" y="7"/>
                </a:moveTo>
                <a:lnTo>
                  <a:pt x="24" y="33"/>
                </a:lnTo>
                <a:lnTo>
                  <a:pt x="19" y="44"/>
                </a:lnTo>
                <a:lnTo>
                  <a:pt x="0" y="52"/>
                </a:lnTo>
                <a:lnTo>
                  <a:pt x="3" y="40"/>
                </a:lnTo>
                <a:lnTo>
                  <a:pt x="12" y="33"/>
                </a:lnTo>
                <a:lnTo>
                  <a:pt x="3" y="28"/>
                </a:lnTo>
                <a:lnTo>
                  <a:pt x="10" y="0"/>
                </a:lnTo>
                <a:lnTo>
                  <a:pt x="24" y="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7" name="Freeform 572"/>
          <p:cNvSpPr/>
          <p:nvPr/>
        </p:nvSpPr>
        <p:spPr bwMode="auto">
          <a:xfrm>
            <a:off x="3154064" y="3455850"/>
            <a:ext cx="48992" cy="99603"/>
          </a:xfrm>
          <a:custGeom>
            <a:avLst/>
            <a:gdLst>
              <a:gd name="T0" fmla="*/ 19 w 121"/>
              <a:gd name="T1" fmla="*/ 19 h 246"/>
              <a:gd name="T2" fmla="*/ 34 w 121"/>
              <a:gd name="T3" fmla="*/ 7 h 246"/>
              <a:gd name="T4" fmla="*/ 48 w 121"/>
              <a:gd name="T5" fmla="*/ 0 h 246"/>
              <a:gd name="T6" fmla="*/ 60 w 121"/>
              <a:gd name="T7" fmla="*/ 21 h 246"/>
              <a:gd name="T8" fmla="*/ 81 w 121"/>
              <a:gd name="T9" fmla="*/ 21 h 246"/>
              <a:gd name="T10" fmla="*/ 88 w 121"/>
              <a:gd name="T11" fmla="*/ 17 h 246"/>
              <a:gd name="T12" fmla="*/ 111 w 121"/>
              <a:gd name="T13" fmla="*/ 19 h 246"/>
              <a:gd name="T14" fmla="*/ 121 w 121"/>
              <a:gd name="T15" fmla="*/ 40 h 246"/>
              <a:gd name="T16" fmla="*/ 104 w 121"/>
              <a:gd name="T17" fmla="*/ 54 h 246"/>
              <a:gd name="T18" fmla="*/ 102 w 121"/>
              <a:gd name="T19" fmla="*/ 90 h 246"/>
              <a:gd name="T20" fmla="*/ 97 w 121"/>
              <a:gd name="T21" fmla="*/ 97 h 246"/>
              <a:gd name="T22" fmla="*/ 95 w 121"/>
              <a:gd name="T23" fmla="*/ 118 h 246"/>
              <a:gd name="T24" fmla="*/ 78 w 121"/>
              <a:gd name="T25" fmla="*/ 121 h 246"/>
              <a:gd name="T26" fmla="*/ 95 w 121"/>
              <a:gd name="T27" fmla="*/ 149 h 246"/>
              <a:gd name="T28" fmla="*/ 83 w 121"/>
              <a:gd name="T29" fmla="*/ 177 h 246"/>
              <a:gd name="T30" fmla="*/ 97 w 121"/>
              <a:gd name="T31" fmla="*/ 191 h 246"/>
              <a:gd name="T32" fmla="*/ 90 w 121"/>
              <a:gd name="T33" fmla="*/ 203 h 246"/>
              <a:gd name="T34" fmla="*/ 76 w 121"/>
              <a:gd name="T35" fmla="*/ 220 h 246"/>
              <a:gd name="T36" fmla="*/ 81 w 121"/>
              <a:gd name="T37" fmla="*/ 234 h 246"/>
              <a:gd name="T38" fmla="*/ 64 w 121"/>
              <a:gd name="T39" fmla="*/ 246 h 246"/>
              <a:gd name="T40" fmla="*/ 45 w 121"/>
              <a:gd name="T41" fmla="*/ 239 h 246"/>
              <a:gd name="T42" fmla="*/ 24 w 121"/>
              <a:gd name="T43" fmla="*/ 243 h 246"/>
              <a:gd name="T44" fmla="*/ 31 w 121"/>
              <a:gd name="T45" fmla="*/ 210 h 246"/>
              <a:gd name="T46" fmla="*/ 26 w 121"/>
              <a:gd name="T47" fmla="*/ 182 h 246"/>
              <a:gd name="T48" fmla="*/ 10 w 121"/>
              <a:gd name="T49" fmla="*/ 177 h 246"/>
              <a:gd name="T50" fmla="*/ 0 w 121"/>
              <a:gd name="T51" fmla="*/ 161 h 246"/>
              <a:gd name="T52" fmla="*/ 3 w 121"/>
              <a:gd name="T53" fmla="*/ 132 h 246"/>
              <a:gd name="T54" fmla="*/ 19 w 121"/>
              <a:gd name="T55" fmla="*/ 116 h 246"/>
              <a:gd name="T56" fmla="*/ 22 w 121"/>
              <a:gd name="T57" fmla="*/ 97 h 246"/>
              <a:gd name="T58" fmla="*/ 29 w 121"/>
              <a:gd name="T59" fmla="*/ 71 h 246"/>
              <a:gd name="T60" fmla="*/ 29 w 121"/>
              <a:gd name="T61" fmla="*/ 50 h 246"/>
              <a:gd name="T62" fmla="*/ 22 w 121"/>
              <a:gd name="T63" fmla="*/ 33 h 246"/>
              <a:gd name="T64" fmla="*/ 19 w 121"/>
              <a:gd name="T65" fmla="*/ 1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246">
                <a:moveTo>
                  <a:pt x="19" y="19"/>
                </a:moveTo>
                <a:lnTo>
                  <a:pt x="34" y="7"/>
                </a:lnTo>
                <a:lnTo>
                  <a:pt x="48" y="0"/>
                </a:lnTo>
                <a:lnTo>
                  <a:pt x="60" y="21"/>
                </a:lnTo>
                <a:lnTo>
                  <a:pt x="81" y="21"/>
                </a:lnTo>
                <a:lnTo>
                  <a:pt x="88" y="17"/>
                </a:lnTo>
                <a:lnTo>
                  <a:pt x="111" y="19"/>
                </a:lnTo>
                <a:lnTo>
                  <a:pt x="121" y="40"/>
                </a:lnTo>
                <a:lnTo>
                  <a:pt x="104" y="54"/>
                </a:lnTo>
                <a:lnTo>
                  <a:pt x="102" y="90"/>
                </a:lnTo>
                <a:lnTo>
                  <a:pt x="97" y="97"/>
                </a:lnTo>
                <a:lnTo>
                  <a:pt x="95" y="118"/>
                </a:lnTo>
                <a:lnTo>
                  <a:pt x="78" y="121"/>
                </a:lnTo>
                <a:lnTo>
                  <a:pt x="95" y="149"/>
                </a:lnTo>
                <a:lnTo>
                  <a:pt x="83" y="177"/>
                </a:lnTo>
                <a:lnTo>
                  <a:pt x="97" y="191"/>
                </a:lnTo>
                <a:lnTo>
                  <a:pt x="90" y="203"/>
                </a:lnTo>
                <a:lnTo>
                  <a:pt x="76" y="220"/>
                </a:lnTo>
                <a:lnTo>
                  <a:pt x="81" y="234"/>
                </a:lnTo>
                <a:lnTo>
                  <a:pt x="64" y="246"/>
                </a:lnTo>
                <a:lnTo>
                  <a:pt x="45" y="239"/>
                </a:lnTo>
                <a:lnTo>
                  <a:pt x="24" y="243"/>
                </a:lnTo>
                <a:lnTo>
                  <a:pt x="31" y="210"/>
                </a:lnTo>
                <a:lnTo>
                  <a:pt x="26" y="182"/>
                </a:lnTo>
                <a:lnTo>
                  <a:pt x="10" y="177"/>
                </a:lnTo>
                <a:lnTo>
                  <a:pt x="0" y="161"/>
                </a:lnTo>
                <a:lnTo>
                  <a:pt x="3" y="132"/>
                </a:lnTo>
                <a:lnTo>
                  <a:pt x="19" y="116"/>
                </a:lnTo>
                <a:lnTo>
                  <a:pt x="22" y="97"/>
                </a:lnTo>
                <a:lnTo>
                  <a:pt x="29" y="71"/>
                </a:lnTo>
                <a:lnTo>
                  <a:pt x="29" y="50"/>
                </a:lnTo>
                <a:lnTo>
                  <a:pt x="22" y="33"/>
                </a:lnTo>
                <a:lnTo>
                  <a:pt x="19" y="1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8" name="Freeform 573"/>
          <p:cNvSpPr/>
          <p:nvPr/>
        </p:nvSpPr>
        <p:spPr bwMode="auto">
          <a:xfrm>
            <a:off x="2322013" y="4460789"/>
            <a:ext cx="131995" cy="134829"/>
          </a:xfrm>
          <a:custGeom>
            <a:avLst/>
            <a:gdLst>
              <a:gd name="T0" fmla="*/ 0 w 326"/>
              <a:gd name="T1" fmla="*/ 116 h 333"/>
              <a:gd name="T2" fmla="*/ 16 w 326"/>
              <a:gd name="T3" fmla="*/ 66 h 333"/>
              <a:gd name="T4" fmla="*/ 16 w 326"/>
              <a:gd name="T5" fmla="*/ 45 h 333"/>
              <a:gd name="T6" fmla="*/ 35 w 326"/>
              <a:gd name="T7" fmla="*/ 9 h 333"/>
              <a:gd name="T8" fmla="*/ 104 w 326"/>
              <a:gd name="T9" fmla="*/ 0 h 333"/>
              <a:gd name="T10" fmla="*/ 139 w 326"/>
              <a:gd name="T11" fmla="*/ 0 h 333"/>
              <a:gd name="T12" fmla="*/ 175 w 326"/>
              <a:gd name="T13" fmla="*/ 19 h 333"/>
              <a:gd name="T14" fmla="*/ 175 w 326"/>
              <a:gd name="T15" fmla="*/ 33 h 333"/>
              <a:gd name="T16" fmla="*/ 186 w 326"/>
              <a:gd name="T17" fmla="*/ 54 h 333"/>
              <a:gd name="T18" fmla="*/ 184 w 326"/>
              <a:gd name="T19" fmla="*/ 108 h 333"/>
              <a:gd name="T20" fmla="*/ 224 w 326"/>
              <a:gd name="T21" fmla="*/ 116 h 333"/>
              <a:gd name="T22" fmla="*/ 241 w 326"/>
              <a:gd name="T23" fmla="*/ 108 h 333"/>
              <a:gd name="T24" fmla="*/ 267 w 326"/>
              <a:gd name="T25" fmla="*/ 120 h 333"/>
              <a:gd name="T26" fmla="*/ 274 w 326"/>
              <a:gd name="T27" fmla="*/ 132 h 333"/>
              <a:gd name="T28" fmla="*/ 279 w 326"/>
              <a:gd name="T29" fmla="*/ 170 h 333"/>
              <a:gd name="T30" fmla="*/ 283 w 326"/>
              <a:gd name="T31" fmla="*/ 184 h 333"/>
              <a:gd name="T32" fmla="*/ 297 w 326"/>
              <a:gd name="T33" fmla="*/ 186 h 333"/>
              <a:gd name="T34" fmla="*/ 312 w 326"/>
              <a:gd name="T35" fmla="*/ 179 h 333"/>
              <a:gd name="T36" fmla="*/ 326 w 326"/>
              <a:gd name="T37" fmla="*/ 186 h 333"/>
              <a:gd name="T38" fmla="*/ 326 w 326"/>
              <a:gd name="T39" fmla="*/ 210 h 333"/>
              <a:gd name="T40" fmla="*/ 319 w 326"/>
              <a:gd name="T41" fmla="*/ 234 h 333"/>
              <a:gd name="T42" fmla="*/ 312 w 326"/>
              <a:gd name="T43" fmla="*/ 257 h 333"/>
              <a:gd name="T44" fmla="*/ 307 w 326"/>
              <a:gd name="T45" fmla="*/ 293 h 333"/>
              <a:gd name="T46" fmla="*/ 271 w 326"/>
              <a:gd name="T47" fmla="*/ 326 h 333"/>
              <a:gd name="T48" fmla="*/ 241 w 326"/>
              <a:gd name="T49" fmla="*/ 333 h 333"/>
              <a:gd name="T50" fmla="*/ 196 w 326"/>
              <a:gd name="T51" fmla="*/ 326 h 333"/>
              <a:gd name="T52" fmla="*/ 158 w 326"/>
              <a:gd name="T53" fmla="*/ 314 h 333"/>
              <a:gd name="T54" fmla="*/ 196 w 326"/>
              <a:gd name="T55" fmla="*/ 253 h 333"/>
              <a:gd name="T56" fmla="*/ 191 w 326"/>
              <a:gd name="T57" fmla="*/ 234 h 333"/>
              <a:gd name="T58" fmla="*/ 151 w 326"/>
              <a:gd name="T59" fmla="*/ 217 h 333"/>
              <a:gd name="T60" fmla="*/ 104 w 326"/>
              <a:gd name="T61" fmla="*/ 189 h 333"/>
              <a:gd name="T62" fmla="*/ 73 w 326"/>
              <a:gd name="T63" fmla="*/ 182 h 333"/>
              <a:gd name="T64" fmla="*/ 0 w 326"/>
              <a:gd name="T65" fmla="*/ 116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6" h="333">
                <a:moveTo>
                  <a:pt x="0" y="116"/>
                </a:moveTo>
                <a:lnTo>
                  <a:pt x="16" y="66"/>
                </a:lnTo>
                <a:lnTo>
                  <a:pt x="16" y="45"/>
                </a:lnTo>
                <a:lnTo>
                  <a:pt x="35" y="9"/>
                </a:lnTo>
                <a:lnTo>
                  <a:pt x="104" y="0"/>
                </a:lnTo>
                <a:lnTo>
                  <a:pt x="139" y="0"/>
                </a:lnTo>
                <a:lnTo>
                  <a:pt x="175" y="19"/>
                </a:lnTo>
                <a:lnTo>
                  <a:pt x="175" y="33"/>
                </a:lnTo>
                <a:lnTo>
                  <a:pt x="186" y="54"/>
                </a:lnTo>
                <a:lnTo>
                  <a:pt x="184" y="108"/>
                </a:lnTo>
                <a:lnTo>
                  <a:pt x="224" y="116"/>
                </a:lnTo>
                <a:lnTo>
                  <a:pt x="241" y="108"/>
                </a:lnTo>
                <a:lnTo>
                  <a:pt x="267" y="120"/>
                </a:lnTo>
                <a:lnTo>
                  <a:pt x="274" y="132"/>
                </a:lnTo>
                <a:lnTo>
                  <a:pt x="279" y="170"/>
                </a:lnTo>
                <a:lnTo>
                  <a:pt x="283" y="184"/>
                </a:lnTo>
                <a:lnTo>
                  <a:pt x="297" y="186"/>
                </a:lnTo>
                <a:lnTo>
                  <a:pt x="312" y="179"/>
                </a:lnTo>
                <a:lnTo>
                  <a:pt x="326" y="186"/>
                </a:lnTo>
                <a:lnTo>
                  <a:pt x="326" y="210"/>
                </a:lnTo>
                <a:lnTo>
                  <a:pt x="319" y="234"/>
                </a:lnTo>
                <a:lnTo>
                  <a:pt x="312" y="257"/>
                </a:lnTo>
                <a:lnTo>
                  <a:pt x="307" y="293"/>
                </a:lnTo>
                <a:lnTo>
                  <a:pt x="271" y="326"/>
                </a:lnTo>
                <a:lnTo>
                  <a:pt x="241" y="333"/>
                </a:lnTo>
                <a:lnTo>
                  <a:pt x="196" y="326"/>
                </a:lnTo>
                <a:lnTo>
                  <a:pt x="158" y="314"/>
                </a:lnTo>
                <a:lnTo>
                  <a:pt x="196" y="253"/>
                </a:lnTo>
                <a:lnTo>
                  <a:pt x="191" y="234"/>
                </a:lnTo>
                <a:lnTo>
                  <a:pt x="151" y="217"/>
                </a:lnTo>
                <a:lnTo>
                  <a:pt x="104" y="189"/>
                </a:lnTo>
                <a:lnTo>
                  <a:pt x="73" y="182"/>
                </a:lnTo>
                <a:lnTo>
                  <a:pt x="0" y="11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09" name="Freeform 574"/>
          <p:cNvSpPr/>
          <p:nvPr/>
        </p:nvSpPr>
        <p:spPr bwMode="auto">
          <a:xfrm>
            <a:off x="4096649" y="3740084"/>
            <a:ext cx="14171" cy="25913"/>
          </a:xfrm>
          <a:custGeom>
            <a:avLst/>
            <a:gdLst>
              <a:gd name="T0" fmla="*/ 5 w 35"/>
              <a:gd name="T1" fmla="*/ 57 h 64"/>
              <a:gd name="T2" fmla="*/ 0 w 35"/>
              <a:gd name="T3" fmla="*/ 26 h 64"/>
              <a:gd name="T4" fmla="*/ 12 w 35"/>
              <a:gd name="T5" fmla="*/ 5 h 64"/>
              <a:gd name="T6" fmla="*/ 21 w 35"/>
              <a:gd name="T7" fmla="*/ 0 h 64"/>
              <a:gd name="T8" fmla="*/ 33 w 35"/>
              <a:gd name="T9" fmla="*/ 14 h 64"/>
              <a:gd name="T10" fmla="*/ 35 w 35"/>
              <a:gd name="T11" fmla="*/ 38 h 64"/>
              <a:gd name="T12" fmla="*/ 26 w 35"/>
              <a:gd name="T13" fmla="*/ 61 h 64"/>
              <a:gd name="T14" fmla="*/ 14 w 35"/>
              <a:gd name="T15" fmla="*/ 64 h 64"/>
              <a:gd name="T16" fmla="*/ 5 w 35"/>
              <a:gd name="T17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64">
                <a:moveTo>
                  <a:pt x="5" y="57"/>
                </a:moveTo>
                <a:lnTo>
                  <a:pt x="0" y="26"/>
                </a:lnTo>
                <a:lnTo>
                  <a:pt x="12" y="5"/>
                </a:lnTo>
                <a:lnTo>
                  <a:pt x="21" y="0"/>
                </a:lnTo>
                <a:lnTo>
                  <a:pt x="33" y="14"/>
                </a:lnTo>
                <a:lnTo>
                  <a:pt x="35" y="38"/>
                </a:lnTo>
                <a:lnTo>
                  <a:pt x="26" y="61"/>
                </a:lnTo>
                <a:lnTo>
                  <a:pt x="14" y="64"/>
                </a:lnTo>
                <a:lnTo>
                  <a:pt x="5" y="5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0" name="Freeform 575"/>
          <p:cNvSpPr/>
          <p:nvPr/>
        </p:nvSpPr>
        <p:spPr bwMode="auto">
          <a:xfrm>
            <a:off x="3619283" y="3340861"/>
            <a:ext cx="147380" cy="88266"/>
          </a:xfrm>
          <a:custGeom>
            <a:avLst/>
            <a:gdLst>
              <a:gd name="T0" fmla="*/ 97 w 364"/>
              <a:gd name="T1" fmla="*/ 17 h 218"/>
              <a:gd name="T2" fmla="*/ 113 w 364"/>
              <a:gd name="T3" fmla="*/ 5 h 218"/>
              <a:gd name="T4" fmla="*/ 137 w 364"/>
              <a:gd name="T5" fmla="*/ 12 h 218"/>
              <a:gd name="T6" fmla="*/ 163 w 364"/>
              <a:gd name="T7" fmla="*/ 12 h 218"/>
              <a:gd name="T8" fmla="*/ 179 w 364"/>
              <a:gd name="T9" fmla="*/ 24 h 218"/>
              <a:gd name="T10" fmla="*/ 194 w 364"/>
              <a:gd name="T11" fmla="*/ 17 h 218"/>
              <a:gd name="T12" fmla="*/ 222 w 364"/>
              <a:gd name="T13" fmla="*/ 12 h 218"/>
              <a:gd name="T14" fmla="*/ 231 w 364"/>
              <a:gd name="T15" fmla="*/ 0 h 218"/>
              <a:gd name="T16" fmla="*/ 248 w 364"/>
              <a:gd name="T17" fmla="*/ 0 h 218"/>
              <a:gd name="T18" fmla="*/ 260 w 364"/>
              <a:gd name="T19" fmla="*/ 5 h 218"/>
              <a:gd name="T20" fmla="*/ 272 w 364"/>
              <a:gd name="T21" fmla="*/ 19 h 218"/>
              <a:gd name="T22" fmla="*/ 283 w 364"/>
              <a:gd name="T23" fmla="*/ 41 h 218"/>
              <a:gd name="T24" fmla="*/ 307 w 364"/>
              <a:gd name="T25" fmla="*/ 69 h 218"/>
              <a:gd name="T26" fmla="*/ 307 w 364"/>
              <a:gd name="T27" fmla="*/ 90 h 218"/>
              <a:gd name="T28" fmla="*/ 302 w 364"/>
              <a:gd name="T29" fmla="*/ 111 h 218"/>
              <a:gd name="T30" fmla="*/ 309 w 364"/>
              <a:gd name="T31" fmla="*/ 133 h 218"/>
              <a:gd name="T32" fmla="*/ 328 w 364"/>
              <a:gd name="T33" fmla="*/ 142 h 218"/>
              <a:gd name="T34" fmla="*/ 345 w 364"/>
              <a:gd name="T35" fmla="*/ 133 h 218"/>
              <a:gd name="T36" fmla="*/ 364 w 364"/>
              <a:gd name="T37" fmla="*/ 142 h 218"/>
              <a:gd name="T38" fmla="*/ 364 w 364"/>
              <a:gd name="T39" fmla="*/ 154 h 218"/>
              <a:gd name="T40" fmla="*/ 345 w 364"/>
              <a:gd name="T41" fmla="*/ 163 h 218"/>
              <a:gd name="T42" fmla="*/ 333 w 364"/>
              <a:gd name="T43" fmla="*/ 161 h 218"/>
              <a:gd name="T44" fmla="*/ 323 w 364"/>
              <a:gd name="T45" fmla="*/ 218 h 218"/>
              <a:gd name="T46" fmla="*/ 300 w 364"/>
              <a:gd name="T47" fmla="*/ 213 h 218"/>
              <a:gd name="T48" fmla="*/ 272 w 364"/>
              <a:gd name="T49" fmla="*/ 194 h 218"/>
              <a:gd name="T50" fmla="*/ 227 w 364"/>
              <a:gd name="T51" fmla="*/ 206 h 218"/>
              <a:gd name="T52" fmla="*/ 208 w 364"/>
              <a:gd name="T53" fmla="*/ 218 h 218"/>
              <a:gd name="T54" fmla="*/ 151 w 364"/>
              <a:gd name="T55" fmla="*/ 215 h 218"/>
              <a:gd name="T56" fmla="*/ 120 w 364"/>
              <a:gd name="T57" fmla="*/ 208 h 218"/>
              <a:gd name="T58" fmla="*/ 106 w 364"/>
              <a:gd name="T59" fmla="*/ 211 h 218"/>
              <a:gd name="T60" fmla="*/ 94 w 364"/>
              <a:gd name="T61" fmla="*/ 192 h 218"/>
              <a:gd name="T62" fmla="*/ 87 w 364"/>
              <a:gd name="T63" fmla="*/ 185 h 218"/>
              <a:gd name="T64" fmla="*/ 97 w 364"/>
              <a:gd name="T65" fmla="*/ 175 h 218"/>
              <a:gd name="T66" fmla="*/ 87 w 364"/>
              <a:gd name="T67" fmla="*/ 171 h 218"/>
              <a:gd name="T68" fmla="*/ 75 w 364"/>
              <a:gd name="T69" fmla="*/ 180 h 218"/>
              <a:gd name="T70" fmla="*/ 52 w 364"/>
              <a:gd name="T71" fmla="*/ 166 h 218"/>
              <a:gd name="T72" fmla="*/ 49 w 364"/>
              <a:gd name="T73" fmla="*/ 147 h 218"/>
              <a:gd name="T74" fmla="*/ 26 w 364"/>
              <a:gd name="T75" fmla="*/ 135 h 218"/>
              <a:gd name="T76" fmla="*/ 21 w 364"/>
              <a:gd name="T77" fmla="*/ 121 h 218"/>
              <a:gd name="T78" fmla="*/ 0 w 364"/>
              <a:gd name="T79" fmla="*/ 102 h 218"/>
              <a:gd name="T80" fmla="*/ 30 w 364"/>
              <a:gd name="T81" fmla="*/ 93 h 218"/>
              <a:gd name="T82" fmla="*/ 54 w 364"/>
              <a:gd name="T83" fmla="*/ 59 h 218"/>
              <a:gd name="T84" fmla="*/ 73 w 364"/>
              <a:gd name="T85" fmla="*/ 26 h 218"/>
              <a:gd name="T86" fmla="*/ 97 w 364"/>
              <a:gd name="T87" fmla="*/ 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64" h="218">
                <a:moveTo>
                  <a:pt x="97" y="17"/>
                </a:moveTo>
                <a:lnTo>
                  <a:pt x="113" y="5"/>
                </a:lnTo>
                <a:lnTo>
                  <a:pt x="137" y="12"/>
                </a:lnTo>
                <a:lnTo>
                  <a:pt x="163" y="12"/>
                </a:lnTo>
                <a:lnTo>
                  <a:pt x="179" y="24"/>
                </a:lnTo>
                <a:lnTo>
                  <a:pt x="194" y="17"/>
                </a:lnTo>
                <a:lnTo>
                  <a:pt x="222" y="12"/>
                </a:lnTo>
                <a:lnTo>
                  <a:pt x="231" y="0"/>
                </a:lnTo>
                <a:lnTo>
                  <a:pt x="248" y="0"/>
                </a:lnTo>
                <a:lnTo>
                  <a:pt x="260" y="5"/>
                </a:lnTo>
                <a:lnTo>
                  <a:pt x="272" y="19"/>
                </a:lnTo>
                <a:lnTo>
                  <a:pt x="283" y="41"/>
                </a:lnTo>
                <a:lnTo>
                  <a:pt x="307" y="69"/>
                </a:lnTo>
                <a:lnTo>
                  <a:pt x="307" y="90"/>
                </a:lnTo>
                <a:lnTo>
                  <a:pt x="302" y="111"/>
                </a:lnTo>
                <a:lnTo>
                  <a:pt x="309" y="133"/>
                </a:lnTo>
                <a:lnTo>
                  <a:pt x="328" y="142"/>
                </a:lnTo>
                <a:lnTo>
                  <a:pt x="345" y="133"/>
                </a:lnTo>
                <a:lnTo>
                  <a:pt x="364" y="142"/>
                </a:lnTo>
                <a:lnTo>
                  <a:pt x="364" y="154"/>
                </a:lnTo>
                <a:lnTo>
                  <a:pt x="345" y="163"/>
                </a:lnTo>
                <a:lnTo>
                  <a:pt x="333" y="161"/>
                </a:lnTo>
                <a:lnTo>
                  <a:pt x="323" y="218"/>
                </a:lnTo>
                <a:lnTo>
                  <a:pt x="300" y="213"/>
                </a:lnTo>
                <a:lnTo>
                  <a:pt x="272" y="194"/>
                </a:lnTo>
                <a:lnTo>
                  <a:pt x="227" y="206"/>
                </a:lnTo>
                <a:lnTo>
                  <a:pt x="208" y="218"/>
                </a:lnTo>
                <a:lnTo>
                  <a:pt x="151" y="215"/>
                </a:lnTo>
                <a:lnTo>
                  <a:pt x="120" y="208"/>
                </a:lnTo>
                <a:lnTo>
                  <a:pt x="106" y="211"/>
                </a:lnTo>
                <a:lnTo>
                  <a:pt x="94" y="192"/>
                </a:lnTo>
                <a:lnTo>
                  <a:pt x="87" y="185"/>
                </a:lnTo>
                <a:lnTo>
                  <a:pt x="97" y="175"/>
                </a:lnTo>
                <a:lnTo>
                  <a:pt x="87" y="171"/>
                </a:lnTo>
                <a:lnTo>
                  <a:pt x="75" y="180"/>
                </a:lnTo>
                <a:lnTo>
                  <a:pt x="52" y="166"/>
                </a:lnTo>
                <a:lnTo>
                  <a:pt x="49" y="147"/>
                </a:lnTo>
                <a:lnTo>
                  <a:pt x="26" y="135"/>
                </a:lnTo>
                <a:lnTo>
                  <a:pt x="21" y="121"/>
                </a:lnTo>
                <a:lnTo>
                  <a:pt x="0" y="102"/>
                </a:lnTo>
                <a:lnTo>
                  <a:pt x="30" y="93"/>
                </a:lnTo>
                <a:lnTo>
                  <a:pt x="54" y="59"/>
                </a:lnTo>
                <a:lnTo>
                  <a:pt x="73" y="26"/>
                </a:lnTo>
                <a:lnTo>
                  <a:pt x="97" y="1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1" name="Freeform 576"/>
          <p:cNvSpPr/>
          <p:nvPr/>
        </p:nvSpPr>
        <p:spPr bwMode="auto">
          <a:xfrm>
            <a:off x="3598229" y="3381351"/>
            <a:ext cx="64782" cy="75309"/>
          </a:xfrm>
          <a:custGeom>
            <a:avLst/>
            <a:gdLst>
              <a:gd name="T0" fmla="*/ 78 w 160"/>
              <a:gd name="T1" fmla="*/ 35 h 186"/>
              <a:gd name="T2" fmla="*/ 101 w 160"/>
              <a:gd name="T3" fmla="*/ 47 h 186"/>
              <a:gd name="T4" fmla="*/ 104 w 160"/>
              <a:gd name="T5" fmla="*/ 66 h 186"/>
              <a:gd name="T6" fmla="*/ 127 w 160"/>
              <a:gd name="T7" fmla="*/ 80 h 186"/>
              <a:gd name="T8" fmla="*/ 139 w 160"/>
              <a:gd name="T9" fmla="*/ 71 h 186"/>
              <a:gd name="T10" fmla="*/ 149 w 160"/>
              <a:gd name="T11" fmla="*/ 75 h 186"/>
              <a:gd name="T12" fmla="*/ 139 w 160"/>
              <a:gd name="T13" fmla="*/ 85 h 186"/>
              <a:gd name="T14" fmla="*/ 146 w 160"/>
              <a:gd name="T15" fmla="*/ 92 h 186"/>
              <a:gd name="T16" fmla="*/ 137 w 160"/>
              <a:gd name="T17" fmla="*/ 104 h 186"/>
              <a:gd name="T18" fmla="*/ 142 w 160"/>
              <a:gd name="T19" fmla="*/ 120 h 186"/>
              <a:gd name="T20" fmla="*/ 160 w 160"/>
              <a:gd name="T21" fmla="*/ 141 h 186"/>
              <a:gd name="T22" fmla="*/ 144 w 160"/>
              <a:gd name="T23" fmla="*/ 156 h 186"/>
              <a:gd name="T24" fmla="*/ 139 w 160"/>
              <a:gd name="T25" fmla="*/ 170 h 186"/>
              <a:gd name="T26" fmla="*/ 142 w 160"/>
              <a:gd name="T27" fmla="*/ 175 h 186"/>
              <a:gd name="T28" fmla="*/ 137 w 160"/>
              <a:gd name="T29" fmla="*/ 182 h 186"/>
              <a:gd name="T30" fmla="*/ 118 w 160"/>
              <a:gd name="T31" fmla="*/ 182 h 186"/>
              <a:gd name="T32" fmla="*/ 104 w 160"/>
              <a:gd name="T33" fmla="*/ 186 h 186"/>
              <a:gd name="T34" fmla="*/ 104 w 160"/>
              <a:gd name="T35" fmla="*/ 182 h 186"/>
              <a:gd name="T36" fmla="*/ 108 w 160"/>
              <a:gd name="T37" fmla="*/ 177 h 186"/>
              <a:gd name="T38" fmla="*/ 113 w 160"/>
              <a:gd name="T39" fmla="*/ 165 h 186"/>
              <a:gd name="T40" fmla="*/ 106 w 160"/>
              <a:gd name="T41" fmla="*/ 165 h 186"/>
              <a:gd name="T42" fmla="*/ 99 w 160"/>
              <a:gd name="T43" fmla="*/ 156 h 186"/>
              <a:gd name="T44" fmla="*/ 94 w 160"/>
              <a:gd name="T45" fmla="*/ 156 h 186"/>
              <a:gd name="T46" fmla="*/ 87 w 160"/>
              <a:gd name="T47" fmla="*/ 146 h 186"/>
              <a:gd name="T48" fmla="*/ 80 w 160"/>
              <a:gd name="T49" fmla="*/ 144 h 186"/>
              <a:gd name="T50" fmla="*/ 75 w 160"/>
              <a:gd name="T51" fmla="*/ 137 h 186"/>
              <a:gd name="T52" fmla="*/ 68 w 160"/>
              <a:gd name="T53" fmla="*/ 139 h 186"/>
              <a:gd name="T54" fmla="*/ 64 w 160"/>
              <a:gd name="T55" fmla="*/ 156 h 186"/>
              <a:gd name="T56" fmla="*/ 54 w 160"/>
              <a:gd name="T57" fmla="*/ 158 h 186"/>
              <a:gd name="T58" fmla="*/ 57 w 160"/>
              <a:gd name="T59" fmla="*/ 156 h 186"/>
              <a:gd name="T60" fmla="*/ 42 w 160"/>
              <a:gd name="T61" fmla="*/ 146 h 186"/>
              <a:gd name="T62" fmla="*/ 31 w 160"/>
              <a:gd name="T63" fmla="*/ 141 h 186"/>
              <a:gd name="T64" fmla="*/ 23 w 160"/>
              <a:gd name="T65" fmla="*/ 134 h 186"/>
              <a:gd name="T66" fmla="*/ 14 w 160"/>
              <a:gd name="T67" fmla="*/ 125 h 186"/>
              <a:gd name="T68" fmla="*/ 23 w 160"/>
              <a:gd name="T69" fmla="*/ 123 h 186"/>
              <a:gd name="T70" fmla="*/ 28 w 160"/>
              <a:gd name="T71" fmla="*/ 101 h 186"/>
              <a:gd name="T72" fmla="*/ 9 w 160"/>
              <a:gd name="T73" fmla="*/ 82 h 186"/>
              <a:gd name="T74" fmla="*/ 19 w 160"/>
              <a:gd name="T75" fmla="*/ 63 h 186"/>
              <a:gd name="T76" fmla="*/ 5 w 160"/>
              <a:gd name="T77" fmla="*/ 63 h 186"/>
              <a:gd name="T78" fmla="*/ 21 w 160"/>
              <a:gd name="T79" fmla="*/ 45 h 186"/>
              <a:gd name="T80" fmla="*/ 9 w 160"/>
              <a:gd name="T81" fmla="*/ 30 h 186"/>
              <a:gd name="T82" fmla="*/ 0 w 160"/>
              <a:gd name="T83" fmla="*/ 11 h 186"/>
              <a:gd name="T84" fmla="*/ 28 w 160"/>
              <a:gd name="T85" fmla="*/ 0 h 186"/>
              <a:gd name="T86" fmla="*/ 52 w 160"/>
              <a:gd name="T87" fmla="*/ 2 h 186"/>
              <a:gd name="T88" fmla="*/ 73 w 160"/>
              <a:gd name="T89" fmla="*/ 21 h 186"/>
              <a:gd name="T90" fmla="*/ 78 w 160"/>
              <a:gd name="T91" fmla="*/ 3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0" h="186">
                <a:moveTo>
                  <a:pt x="78" y="35"/>
                </a:moveTo>
                <a:lnTo>
                  <a:pt x="101" y="47"/>
                </a:lnTo>
                <a:lnTo>
                  <a:pt x="104" y="66"/>
                </a:lnTo>
                <a:lnTo>
                  <a:pt x="127" y="80"/>
                </a:lnTo>
                <a:lnTo>
                  <a:pt x="139" y="71"/>
                </a:lnTo>
                <a:lnTo>
                  <a:pt x="149" y="75"/>
                </a:lnTo>
                <a:lnTo>
                  <a:pt x="139" y="85"/>
                </a:lnTo>
                <a:lnTo>
                  <a:pt x="146" y="92"/>
                </a:lnTo>
                <a:lnTo>
                  <a:pt x="137" y="104"/>
                </a:lnTo>
                <a:lnTo>
                  <a:pt x="142" y="120"/>
                </a:lnTo>
                <a:lnTo>
                  <a:pt x="160" y="141"/>
                </a:lnTo>
                <a:lnTo>
                  <a:pt x="144" y="156"/>
                </a:lnTo>
                <a:lnTo>
                  <a:pt x="139" y="170"/>
                </a:lnTo>
                <a:lnTo>
                  <a:pt x="142" y="175"/>
                </a:lnTo>
                <a:lnTo>
                  <a:pt x="137" y="182"/>
                </a:lnTo>
                <a:lnTo>
                  <a:pt x="118" y="182"/>
                </a:lnTo>
                <a:lnTo>
                  <a:pt x="104" y="186"/>
                </a:lnTo>
                <a:lnTo>
                  <a:pt x="104" y="182"/>
                </a:lnTo>
                <a:lnTo>
                  <a:pt x="108" y="177"/>
                </a:lnTo>
                <a:lnTo>
                  <a:pt x="113" y="165"/>
                </a:lnTo>
                <a:lnTo>
                  <a:pt x="106" y="165"/>
                </a:lnTo>
                <a:lnTo>
                  <a:pt x="99" y="156"/>
                </a:lnTo>
                <a:lnTo>
                  <a:pt x="94" y="156"/>
                </a:lnTo>
                <a:lnTo>
                  <a:pt x="87" y="146"/>
                </a:lnTo>
                <a:lnTo>
                  <a:pt x="80" y="144"/>
                </a:lnTo>
                <a:lnTo>
                  <a:pt x="75" y="137"/>
                </a:lnTo>
                <a:lnTo>
                  <a:pt x="68" y="139"/>
                </a:lnTo>
                <a:lnTo>
                  <a:pt x="64" y="156"/>
                </a:lnTo>
                <a:lnTo>
                  <a:pt x="54" y="158"/>
                </a:lnTo>
                <a:lnTo>
                  <a:pt x="57" y="156"/>
                </a:lnTo>
                <a:lnTo>
                  <a:pt x="42" y="146"/>
                </a:lnTo>
                <a:lnTo>
                  <a:pt x="31" y="141"/>
                </a:lnTo>
                <a:lnTo>
                  <a:pt x="23" y="134"/>
                </a:lnTo>
                <a:lnTo>
                  <a:pt x="14" y="125"/>
                </a:lnTo>
                <a:lnTo>
                  <a:pt x="23" y="123"/>
                </a:lnTo>
                <a:lnTo>
                  <a:pt x="28" y="101"/>
                </a:lnTo>
                <a:lnTo>
                  <a:pt x="9" y="82"/>
                </a:lnTo>
                <a:lnTo>
                  <a:pt x="19" y="63"/>
                </a:lnTo>
                <a:lnTo>
                  <a:pt x="5" y="63"/>
                </a:lnTo>
                <a:lnTo>
                  <a:pt x="21" y="45"/>
                </a:lnTo>
                <a:lnTo>
                  <a:pt x="9" y="30"/>
                </a:lnTo>
                <a:lnTo>
                  <a:pt x="0" y="11"/>
                </a:lnTo>
                <a:lnTo>
                  <a:pt x="28" y="0"/>
                </a:lnTo>
                <a:lnTo>
                  <a:pt x="52" y="2"/>
                </a:lnTo>
                <a:lnTo>
                  <a:pt x="73" y="21"/>
                </a:lnTo>
                <a:lnTo>
                  <a:pt x="78" y="3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2" name="Freeform 577"/>
          <p:cNvSpPr>
            <a:spLocks noEditPoints="1"/>
          </p:cNvSpPr>
          <p:nvPr/>
        </p:nvSpPr>
        <p:spPr bwMode="auto">
          <a:xfrm>
            <a:off x="3610781" y="2473180"/>
            <a:ext cx="2667014" cy="1003725"/>
          </a:xfrm>
          <a:custGeom>
            <a:avLst/>
            <a:gdLst>
              <a:gd name="T0" fmla="*/ 6304 w 6587"/>
              <a:gd name="T1" fmla="*/ 1184 h 2479"/>
              <a:gd name="T2" fmla="*/ 6131 w 6587"/>
              <a:gd name="T3" fmla="*/ 1274 h 2479"/>
              <a:gd name="T4" fmla="*/ 5822 w 6587"/>
              <a:gd name="T5" fmla="*/ 1524 h 2479"/>
              <a:gd name="T6" fmla="*/ 5540 w 6587"/>
              <a:gd name="T7" fmla="*/ 1732 h 2479"/>
              <a:gd name="T8" fmla="*/ 5269 w 6587"/>
              <a:gd name="T9" fmla="*/ 1893 h 2479"/>
              <a:gd name="T10" fmla="*/ 5550 w 6587"/>
              <a:gd name="T11" fmla="*/ 1370 h 2479"/>
              <a:gd name="T12" fmla="*/ 5028 w 6587"/>
              <a:gd name="T13" fmla="*/ 1536 h 2479"/>
              <a:gd name="T14" fmla="*/ 4647 w 6587"/>
              <a:gd name="T15" fmla="*/ 1838 h 2479"/>
              <a:gd name="T16" fmla="*/ 4451 w 6587"/>
              <a:gd name="T17" fmla="*/ 2375 h 2479"/>
              <a:gd name="T18" fmla="*/ 4302 w 6587"/>
              <a:gd name="T19" fmla="*/ 2299 h 2479"/>
              <a:gd name="T20" fmla="*/ 4286 w 6587"/>
              <a:gd name="T21" fmla="*/ 2117 h 2479"/>
              <a:gd name="T22" fmla="*/ 3917 w 6587"/>
              <a:gd name="T23" fmla="*/ 1888 h 2479"/>
              <a:gd name="T24" fmla="*/ 3683 w 6587"/>
              <a:gd name="T25" fmla="*/ 2046 h 2479"/>
              <a:gd name="T26" fmla="*/ 3284 w 6587"/>
              <a:gd name="T27" fmla="*/ 2039 h 2479"/>
              <a:gd name="T28" fmla="*/ 2944 w 6587"/>
              <a:gd name="T29" fmla="*/ 2056 h 2479"/>
              <a:gd name="T30" fmla="*/ 2547 w 6587"/>
              <a:gd name="T31" fmla="*/ 2070 h 2479"/>
              <a:gd name="T32" fmla="*/ 2211 w 6587"/>
              <a:gd name="T33" fmla="*/ 1822 h 2479"/>
              <a:gd name="T34" fmla="*/ 1760 w 6587"/>
              <a:gd name="T35" fmla="*/ 1829 h 2479"/>
              <a:gd name="T36" fmla="*/ 1545 w 6587"/>
              <a:gd name="T37" fmla="*/ 2028 h 2479"/>
              <a:gd name="T38" fmla="*/ 1046 w 6587"/>
              <a:gd name="T39" fmla="*/ 2087 h 2479"/>
              <a:gd name="T40" fmla="*/ 1044 w 6587"/>
              <a:gd name="T41" fmla="*/ 2318 h 2479"/>
              <a:gd name="T42" fmla="*/ 997 w 6587"/>
              <a:gd name="T43" fmla="*/ 2418 h 2479"/>
              <a:gd name="T44" fmla="*/ 656 w 6587"/>
              <a:gd name="T45" fmla="*/ 2288 h 2479"/>
              <a:gd name="T46" fmla="*/ 782 w 6587"/>
              <a:gd name="T47" fmla="*/ 2141 h 2479"/>
              <a:gd name="T48" fmla="*/ 593 w 6587"/>
              <a:gd name="T49" fmla="*/ 1992 h 2479"/>
              <a:gd name="T50" fmla="*/ 451 w 6587"/>
              <a:gd name="T51" fmla="*/ 1898 h 2479"/>
              <a:gd name="T52" fmla="*/ 432 w 6587"/>
              <a:gd name="T53" fmla="*/ 1765 h 2479"/>
              <a:gd name="T54" fmla="*/ 328 w 6587"/>
              <a:gd name="T55" fmla="*/ 1557 h 2479"/>
              <a:gd name="T56" fmla="*/ 408 w 6587"/>
              <a:gd name="T57" fmla="*/ 1165 h 2479"/>
              <a:gd name="T58" fmla="*/ 798 w 6587"/>
              <a:gd name="T59" fmla="*/ 1028 h 2479"/>
              <a:gd name="T60" fmla="*/ 640 w 6587"/>
              <a:gd name="T61" fmla="*/ 1271 h 2479"/>
              <a:gd name="T62" fmla="*/ 938 w 6587"/>
              <a:gd name="T63" fmla="*/ 1148 h 2479"/>
              <a:gd name="T64" fmla="*/ 1091 w 6587"/>
              <a:gd name="T65" fmla="*/ 1096 h 2479"/>
              <a:gd name="T66" fmla="*/ 1557 w 6587"/>
              <a:gd name="T67" fmla="*/ 1004 h 2479"/>
              <a:gd name="T68" fmla="*/ 1826 w 6587"/>
              <a:gd name="T69" fmla="*/ 926 h 2479"/>
              <a:gd name="T70" fmla="*/ 2041 w 6587"/>
              <a:gd name="T71" fmla="*/ 813 h 2479"/>
              <a:gd name="T72" fmla="*/ 2140 w 6587"/>
              <a:gd name="T73" fmla="*/ 1040 h 2479"/>
              <a:gd name="T74" fmla="*/ 2164 w 6587"/>
              <a:gd name="T75" fmla="*/ 725 h 2479"/>
              <a:gd name="T76" fmla="*/ 2511 w 6587"/>
              <a:gd name="T77" fmla="*/ 614 h 2479"/>
              <a:gd name="T78" fmla="*/ 3062 w 6587"/>
              <a:gd name="T79" fmla="*/ 411 h 2479"/>
              <a:gd name="T80" fmla="*/ 3532 w 6587"/>
              <a:gd name="T81" fmla="*/ 390 h 2479"/>
              <a:gd name="T82" fmla="*/ 3626 w 6587"/>
              <a:gd name="T83" fmla="*/ 650 h 2479"/>
              <a:gd name="T84" fmla="*/ 4227 w 6587"/>
              <a:gd name="T85" fmla="*/ 718 h 2479"/>
              <a:gd name="T86" fmla="*/ 4617 w 6587"/>
              <a:gd name="T87" fmla="*/ 716 h 2479"/>
              <a:gd name="T88" fmla="*/ 5510 w 6587"/>
              <a:gd name="T89" fmla="*/ 912 h 2479"/>
              <a:gd name="T90" fmla="*/ 6141 w 6587"/>
              <a:gd name="T91" fmla="*/ 928 h 2479"/>
              <a:gd name="T92" fmla="*/ 4791 w 6587"/>
              <a:gd name="T93" fmla="*/ 2016 h 2479"/>
              <a:gd name="T94" fmla="*/ 4732 w 6587"/>
              <a:gd name="T95" fmla="*/ 2072 h 2479"/>
              <a:gd name="T96" fmla="*/ 4829 w 6587"/>
              <a:gd name="T97" fmla="*/ 2106 h 2479"/>
              <a:gd name="T98" fmla="*/ 6195 w 6587"/>
              <a:gd name="T99" fmla="*/ 829 h 2479"/>
              <a:gd name="T100" fmla="*/ 4683 w 6587"/>
              <a:gd name="T101" fmla="*/ 616 h 2479"/>
              <a:gd name="T102" fmla="*/ 4969 w 6587"/>
              <a:gd name="T103" fmla="*/ 496 h 2479"/>
              <a:gd name="T104" fmla="*/ 4555 w 6587"/>
              <a:gd name="T105" fmla="*/ 449 h 2479"/>
              <a:gd name="T106" fmla="*/ 1464 w 6587"/>
              <a:gd name="T107" fmla="*/ 839 h 2479"/>
              <a:gd name="T108" fmla="*/ 1798 w 6587"/>
              <a:gd name="T109" fmla="*/ 380 h 2479"/>
              <a:gd name="T110" fmla="*/ 3300 w 6587"/>
              <a:gd name="T111" fmla="*/ 257 h 2479"/>
              <a:gd name="T112" fmla="*/ 1129 w 6587"/>
              <a:gd name="T113" fmla="*/ 82 h 2479"/>
              <a:gd name="T114" fmla="*/ 1058 w 6587"/>
              <a:gd name="T115" fmla="*/ 61 h 2479"/>
              <a:gd name="T116" fmla="*/ 2764 w 6587"/>
              <a:gd name="T117" fmla="*/ 82 h 2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587" h="2479">
                <a:moveTo>
                  <a:pt x="6587" y="1155"/>
                </a:moveTo>
                <a:lnTo>
                  <a:pt x="6547" y="1181"/>
                </a:lnTo>
                <a:lnTo>
                  <a:pt x="6486" y="1188"/>
                </a:lnTo>
                <a:lnTo>
                  <a:pt x="6483" y="1250"/>
                </a:lnTo>
                <a:lnTo>
                  <a:pt x="6469" y="1262"/>
                </a:lnTo>
                <a:lnTo>
                  <a:pt x="6431" y="1262"/>
                </a:lnTo>
                <a:lnTo>
                  <a:pt x="6403" y="1240"/>
                </a:lnTo>
                <a:lnTo>
                  <a:pt x="6351" y="1222"/>
                </a:lnTo>
                <a:lnTo>
                  <a:pt x="6341" y="1193"/>
                </a:lnTo>
                <a:lnTo>
                  <a:pt x="6304" y="1184"/>
                </a:lnTo>
                <a:lnTo>
                  <a:pt x="6259" y="1191"/>
                </a:lnTo>
                <a:lnTo>
                  <a:pt x="6237" y="1170"/>
                </a:lnTo>
                <a:lnTo>
                  <a:pt x="6247" y="1146"/>
                </a:lnTo>
                <a:lnTo>
                  <a:pt x="6200" y="1160"/>
                </a:lnTo>
                <a:lnTo>
                  <a:pt x="6219" y="1191"/>
                </a:lnTo>
                <a:lnTo>
                  <a:pt x="6195" y="1217"/>
                </a:lnTo>
                <a:lnTo>
                  <a:pt x="6195" y="1219"/>
                </a:lnTo>
                <a:lnTo>
                  <a:pt x="6145" y="1245"/>
                </a:lnTo>
                <a:lnTo>
                  <a:pt x="6096" y="1240"/>
                </a:lnTo>
                <a:lnTo>
                  <a:pt x="6131" y="1274"/>
                </a:lnTo>
                <a:lnTo>
                  <a:pt x="6155" y="1323"/>
                </a:lnTo>
                <a:lnTo>
                  <a:pt x="6171" y="1340"/>
                </a:lnTo>
                <a:lnTo>
                  <a:pt x="6176" y="1366"/>
                </a:lnTo>
                <a:lnTo>
                  <a:pt x="6167" y="1382"/>
                </a:lnTo>
                <a:lnTo>
                  <a:pt x="6093" y="1368"/>
                </a:lnTo>
                <a:lnTo>
                  <a:pt x="5987" y="1413"/>
                </a:lnTo>
                <a:lnTo>
                  <a:pt x="5952" y="1420"/>
                </a:lnTo>
                <a:lnTo>
                  <a:pt x="5892" y="1463"/>
                </a:lnTo>
                <a:lnTo>
                  <a:pt x="5836" y="1498"/>
                </a:lnTo>
                <a:lnTo>
                  <a:pt x="5822" y="1524"/>
                </a:lnTo>
                <a:lnTo>
                  <a:pt x="5767" y="1484"/>
                </a:lnTo>
                <a:lnTo>
                  <a:pt x="5666" y="1529"/>
                </a:lnTo>
                <a:lnTo>
                  <a:pt x="5649" y="1508"/>
                </a:lnTo>
                <a:lnTo>
                  <a:pt x="5611" y="1531"/>
                </a:lnTo>
                <a:lnTo>
                  <a:pt x="5559" y="1524"/>
                </a:lnTo>
                <a:lnTo>
                  <a:pt x="5547" y="1562"/>
                </a:lnTo>
                <a:lnTo>
                  <a:pt x="5500" y="1616"/>
                </a:lnTo>
                <a:lnTo>
                  <a:pt x="5503" y="1640"/>
                </a:lnTo>
                <a:lnTo>
                  <a:pt x="5545" y="1652"/>
                </a:lnTo>
                <a:lnTo>
                  <a:pt x="5540" y="1732"/>
                </a:lnTo>
                <a:lnTo>
                  <a:pt x="5505" y="1734"/>
                </a:lnTo>
                <a:lnTo>
                  <a:pt x="5488" y="1779"/>
                </a:lnTo>
                <a:lnTo>
                  <a:pt x="5505" y="1803"/>
                </a:lnTo>
                <a:lnTo>
                  <a:pt x="5436" y="1829"/>
                </a:lnTo>
                <a:lnTo>
                  <a:pt x="5425" y="1890"/>
                </a:lnTo>
                <a:lnTo>
                  <a:pt x="5366" y="1902"/>
                </a:lnTo>
                <a:lnTo>
                  <a:pt x="5354" y="1954"/>
                </a:lnTo>
                <a:lnTo>
                  <a:pt x="5299" y="2004"/>
                </a:lnTo>
                <a:lnTo>
                  <a:pt x="5285" y="1968"/>
                </a:lnTo>
                <a:lnTo>
                  <a:pt x="5269" y="1893"/>
                </a:lnTo>
                <a:lnTo>
                  <a:pt x="5247" y="1775"/>
                </a:lnTo>
                <a:lnTo>
                  <a:pt x="5266" y="1699"/>
                </a:lnTo>
                <a:lnTo>
                  <a:pt x="5297" y="1666"/>
                </a:lnTo>
                <a:lnTo>
                  <a:pt x="5299" y="1640"/>
                </a:lnTo>
                <a:lnTo>
                  <a:pt x="5361" y="1628"/>
                </a:lnTo>
                <a:lnTo>
                  <a:pt x="5429" y="1557"/>
                </a:lnTo>
                <a:lnTo>
                  <a:pt x="5496" y="1498"/>
                </a:lnTo>
                <a:lnTo>
                  <a:pt x="5564" y="1451"/>
                </a:lnTo>
                <a:lnTo>
                  <a:pt x="5597" y="1366"/>
                </a:lnTo>
                <a:lnTo>
                  <a:pt x="5550" y="1370"/>
                </a:lnTo>
                <a:lnTo>
                  <a:pt x="5526" y="1420"/>
                </a:lnTo>
                <a:lnTo>
                  <a:pt x="5427" y="1484"/>
                </a:lnTo>
                <a:lnTo>
                  <a:pt x="5396" y="1413"/>
                </a:lnTo>
                <a:lnTo>
                  <a:pt x="5297" y="1432"/>
                </a:lnTo>
                <a:lnTo>
                  <a:pt x="5200" y="1531"/>
                </a:lnTo>
                <a:lnTo>
                  <a:pt x="5231" y="1567"/>
                </a:lnTo>
                <a:lnTo>
                  <a:pt x="5146" y="1581"/>
                </a:lnTo>
                <a:lnTo>
                  <a:pt x="5087" y="1586"/>
                </a:lnTo>
                <a:lnTo>
                  <a:pt x="5089" y="1545"/>
                </a:lnTo>
                <a:lnTo>
                  <a:pt x="5028" y="1536"/>
                </a:lnTo>
                <a:lnTo>
                  <a:pt x="4980" y="1564"/>
                </a:lnTo>
                <a:lnTo>
                  <a:pt x="4862" y="1555"/>
                </a:lnTo>
                <a:lnTo>
                  <a:pt x="4735" y="1571"/>
                </a:lnTo>
                <a:lnTo>
                  <a:pt x="4609" y="1680"/>
                </a:lnTo>
                <a:lnTo>
                  <a:pt x="4463" y="1810"/>
                </a:lnTo>
                <a:lnTo>
                  <a:pt x="4522" y="1815"/>
                </a:lnTo>
                <a:lnTo>
                  <a:pt x="4541" y="1848"/>
                </a:lnTo>
                <a:lnTo>
                  <a:pt x="4579" y="1860"/>
                </a:lnTo>
                <a:lnTo>
                  <a:pt x="4605" y="1834"/>
                </a:lnTo>
                <a:lnTo>
                  <a:pt x="4647" y="1838"/>
                </a:lnTo>
                <a:lnTo>
                  <a:pt x="4702" y="1895"/>
                </a:lnTo>
                <a:lnTo>
                  <a:pt x="4704" y="1940"/>
                </a:lnTo>
                <a:lnTo>
                  <a:pt x="4673" y="1992"/>
                </a:lnTo>
                <a:lnTo>
                  <a:pt x="4671" y="2051"/>
                </a:lnTo>
                <a:lnTo>
                  <a:pt x="4652" y="2132"/>
                </a:lnTo>
                <a:lnTo>
                  <a:pt x="4595" y="2202"/>
                </a:lnTo>
                <a:lnTo>
                  <a:pt x="4581" y="2236"/>
                </a:lnTo>
                <a:lnTo>
                  <a:pt x="4529" y="2292"/>
                </a:lnTo>
                <a:lnTo>
                  <a:pt x="4477" y="2347"/>
                </a:lnTo>
                <a:lnTo>
                  <a:pt x="4451" y="2375"/>
                </a:lnTo>
                <a:lnTo>
                  <a:pt x="4402" y="2401"/>
                </a:lnTo>
                <a:lnTo>
                  <a:pt x="4376" y="2403"/>
                </a:lnTo>
                <a:lnTo>
                  <a:pt x="4352" y="2380"/>
                </a:lnTo>
                <a:lnTo>
                  <a:pt x="4300" y="2413"/>
                </a:lnTo>
                <a:lnTo>
                  <a:pt x="4293" y="2429"/>
                </a:lnTo>
                <a:lnTo>
                  <a:pt x="4288" y="2420"/>
                </a:lnTo>
                <a:lnTo>
                  <a:pt x="4288" y="2399"/>
                </a:lnTo>
                <a:lnTo>
                  <a:pt x="4307" y="2396"/>
                </a:lnTo>
                <a:lnTo>
                  <a:pt x="4314" y="2342"/>
                </a:lnTo>
                <a:lnTo>
                  <a:pt x="4302" y="2299"/>
                </a:lnTo>
                <a:lnTo>
                  <a:pt x="4338" y="2283"/>
                </a:lnTo>
                <a:lnTo>
                  <a:pt x="4383" y="2292"/>
                </a:lnTo>
                <a:lnTo>
                  <a:pt x="4409" y="2245"/>
                </a:lnTo>
                <a:lnTo>
                  <a:pt x="4423" y="2193"/>
                </a:lnTo>
                <a:lnTo>
                  <a:pt x="4437" y="2174"/>
                </a:lnTo>
                <a:lnTo>
                  <a:pt x="4458" y="2129"/>
                </a:lnTo>
                <a:lnTo>
                  <a:pt x="4394" y="2143"/>
                </a:lnTo>
                <a:lnTo>
                  <a:pt x="4361" y="2165"/>
                </a:lnTo>
                <a:lnTo>
                  <a:pt x="4302" y="2165"/>
                </a:lnTo>
                <a:lnTo>
                  <a:pt x="4286" y="2117"/>
                </a:lnTo>
                <a:lnTo>
                  <a:pt x="4241" y="2082"/>
                </a:lnTo>
                <a:lnTo>
                  <a:pt x="4172" y="2065"/>
                </a:lnTo>
                <a:lnTo>
                  <a:pt x="4158" y="2016"/>
                </a:lnTo>
                <a:lnTo>
                  <a:pt x="4146" y="1985"/>
                </a:lnTo>
                <a:lnTo>
                  <a:pt x="4132" y="1964"/>
                </a:lnTo>
                <a:lnTo>
                  <a:pt x="4106" y="1912"/>
                </a:lnTo>
                <a:lnTo>
                  <a:pt x="4073" y="1893"/>
                </a:lnTo>
                <a:lnTo>
                  <a:pt x="4016" y="1876"/>
                </a:lnTo>
                <a:lnTo>
                  <a:pt x="3964" y="1879"/>
                </a:lnTo>
                <a:lnTo>
                  <a:pt x="3917" y="1888"/>
                </a:lnTo>
                <a:lnTo>
                  <a:pt x="3884" y="1914"/>
                </a:lnTo>
                <a:lnTo>
                  <a:pt x="3905" y="1926"/>
                </a:lnTo>
                <a:lnTo>
                  <a:pt x="3905" y="1954"/>
                </a:lnTo>
                <a:lnTo>
                  <a:pt x="3884" y="1971"/>
                </a:lnTo>
                <a:lnTo>
                  <a:pt x="3849" y="2025"/>
                </a:lnTo>
                <a:lnTo>
                  <a:pt x="3851" y="2046"/>
                </a:lnTo>
                <a:lnTo>
                  <a:pt x="3797" y="2080"/>
                </a:lnTo>
                <a:lnTo>
                  <a:pt x="3749" y="2061"/>
                </a:lnTo>
                <a:lnTo>
                  <a:pt x="3702" y="2063"/>
                </a:lnTo>
                <a:lnTo>
                  <a:pt x="3683" y="2046"/>
                </a:lnTo>
                <a:lnTo>
                  <a:pt x="3660" y="2042"/>
                </a:lnTo>
                <a:lnTo>
                  <a:pt x="3603" y="2077"/>
                </a:lnTo>
                <a:lnTo>
                  <a:pt x="3553" y="2084"/>
                </a:lnTo>
                <a:lnTo>
                  <a:pt x="3515" y="2098"/>
                </a:lnTo>
                <a:lnTo>
                  <a:pt x="3468" y="2089"/>
                </a:lnTo>
                <a:lnTo>
                  <a:pt x="3433" y="2089"/>
                </a:lnTo>
                <a:lnTo>
                  <a:pt x="3409" y="2065"/>
                </a:lnTo>
                <a:lnTo>
                  <a:pt x="3371" y="2039"/>
                </a:lnTo>
                <a:lnTo>
                  <a:pt x="3331" y="2035"/>
                </a:lnTo>
                <a:lnTo>
                  <a:pt x="3284" y="2039"/>
                </a:lnTo>
                <a:lnTo>
                  <a:pt x="3246" y="2049"/>
                </a:lnTo>
                <a:lnTo>
                  <a:pt x="3192" y="2028"/>
                </a:lnTo>
                <a:lnTo>
                  <a:pt x="3185" y="1990"/>
                </a:lnTo>
                <a:lnTo>
                  <a:pt x="3140" y="1978"/>
                </a:lnTo>
                <a:lnTo>
                  <a:pt x="3104" y="1971"/>
                </a:lnTo>
                <a:lnTo>
                  <a:pt x="3062" y="1950"/>
                </a:lnTo>
                <a:lnTo>
                  <a:pt x="3022" y="2004"/>
                </a:lnTo>
                <a:lnTo>
                  <a:pt x="3036" y="2032"/>
                </a:lnTo>
                <a:lnTo>
                  <a:pt x="2998" y="2068"/>
                </a:lnTo>
                <a:lnTo>
                  <a:pt x="2944" y="2056"/>
                </a:lnTo>
                <a:lnTo>
                  <a:pt x="2903" y="2054"/>
                </a:lnTo>
                <a:lnTo>
                  <a:pt x="2877" y="2030"/>
                </a:lnTo>
                <a:lnTo>
                  <a:pt x="2837" y="2030"/>
                </a:lnTo>
                <a:lnTo>
                  <a:pt x="2804" y="2013"/>
                </a:lnTo>
                <a:lnTo>
                  <a:pt x="2745" y="2037"/>
                </a:lnTo>
                <a:lnTo>
                  <a:pt x="2672" y="2080"/>
                </a:lnTo>
                <a:lnTo>
                  <a:pt x="2632" y="2089"/>
                </a:lnTo>
                <a:lnTo>
                  <a:pt x="2615" y="2094"/>
                </a:lnTo>
                <a:lnTo>
                  <a:pt x="2596" y="2063"/>
                </a:lnTo>
                <a:lnTo>
                  <a:pt x="2547" y="2070"/>
                </a:lnTo>
                <a:lnTo>
                  <a:pt x="2530" y="2049"/>
                </a:lnTo>
                <a:lnTo>
                  <a:pt x="2502" y="2039"/>
                </a:lnTo>
                <a:lnTo>
                  <a:pt x="2483" y="2009"/>
                </a:lnTo>
                <a:lnTo>
                  <a:pt x="2462" y="1999"/>
                </a:lnTo>
                <a:lnTo>
                  <a:pt x="2407" y="2013"/>
                </a:lnTo>
                <a:lnTo>
                  <a:pt x="2353" y="1983"/>
                </a:lnTo>
                <a:lnTo>
                  <a:pt x="2334" y="2011"/>
                </a:lnTo>
                <a:lnTo>
                  <a:pt x="2247" y="1879"/>
                </a:lnTo>
                <a:lnTo>
                  <a:pt x="2197" y="1838"/>
                </a:lnTo>
                <a:lnTo>
                  <a:pt x="2211" y="1822"/>
                </a:lnTo>
                <a:lnTo>
                  <a:pt x="2114" y="1872"/>
                </a:lnTo>
                <a:lnTo>
                  <a:pt x="2079" y="1874"/>
                </a:lnTo>
                <a:lnTo>
                  <a:pt x="2081" y="1846"/>
                </a:lnTo>
                <a:lnTo>
                  <a:pt x="2032" y="1827"/>
                </a:lnTo>
                <a:lnTo>
                  <a:pt x="1991" y="1841"/>
                </a:lnTo>
                <a:lnTo>
                  <a:pt x="1980" y="1786"/>
                </a:lnTo>
                <a:lnTo>
                  <a:pt x="1909" y="1775"/>
                </a:lnTo>
                <a:lnTo>
                  <a:pt x="1876" y="1796"/>
                </a:lnTo>
                <a:lnTo>
                  <a:pt x="1779" y="1815"/>
                </a:lnTo>
                <a:lnTo>
                  <a:pt x="1760" y="1829"/>
                </a:lnTo>
                <a:lnTo>
                  <a:pt x="1613" y="1848"/>
                </a:lnTo>
                <a:lnTo>
                  <a:pt x="1597" y="1864"/>
                </a:lnTo>
                <a:lnTo>
                  <a:pt x="1625" y="1902"/>
                </a:lnTo>
                <a:lnTo>
                  <a:pt x="1587" y="1914"/>
                </a:lnTo>
                <a:lnTo>
                  <a:pt x="1594" y="1928"/>
                </a:lnTo>
                <a:lnTo>
                  <a:pt x="1557" y="1954"/>
                </a:lnTo>
                <a:lnTo>
                  <a:pt x="1620" y="1990"/>
                </a:lnTo>
                <a:lnTo>
                  <a:pt x="1611" y="2013"/>
                </a:lnTo>
                <a:lnTo>
                  <a:pt x="1557" y="2011"/>
                </a:lnTo>
                <a:lnTo>
                  <a:pt x="1545" y="2028"/>
                </a:lnTo>
                <a:lnTo>
                  <a:pt x="1495" y="1999"/>
                </a:lnTo>
                <a:lnTo>
                  <a:pt x="1434" y="2002"/>
                </a:lnTo>
                <a:lnTo>
                  <a:pt x="1394" y="2023"/>
                </a:lnTo>
                <a:lnTo>
                  <a:pt x="1346" y="2002"/>
                </a:lnTo>
                <a:lnTo>
                  <a:pt x="1261" y="1966"/>
                </a:lnTo>
                <a:lnTo>
                  <a:pt x="1202" y="1968"/>
                </a:lnTo>
                <a:lnTo>
                  <a:pt x="1122" y="2023"/>
                </a:lnTo>
                <a:lnTo>
                  <a:pt x="1117" y="2061"/>
                </a:lnTo>
                <a:lnTo>
                  <a:pt x="1077" y="2032"/>
                </a:lnTo>
                <a:lnTo>
                  <a:pt x="1046" y="2087"/>
                </a:lnTo>
                <a:lnTo>
                  <a:pt x="1058" y="2096"/>
                </a:lnTo>
                <a:lnTo>
                  <a:pt x="1037" y="2134"/>
                </a:lnTo>
                <a:lnTo>
                  <a:pt x="1068" y="2167"/>
                </a:lnTo>
                <a:lnTo>
                  <a:pt x="1098" y="2167"/>
                </a:lnTo>
                <a:lnTo>
                  <a:pt x="1122" y="2198"/>
                </a:lnTo>
                <a:lnTo>
                  <a:pt x="1117" y="2224"/>
                </a:lnTo>
                <a:lnTo>
                  <a:pt x="1138" y="2231"/>
                </a:lnTo>
                <a:lnTo>
                  <a:pt x="1120" y="2259"/>
                </a:lnTo>
                <a:lnTo>
                  <a:pt x="1082" y="2269"/>
                </a:lnTo>
                <a:lnTo>
                  <a:pt x="1044" y="2318"/>
                </a:lnTo>
                <a:lnTo>
                  <a:pt x="1079" y="2363"/>
                </a:lnTo>
                <a:lnTo>
                  <a:pt x="1075" y="2394"/>
                </a:lnTo>
                <a:lnTo>
                  <a:pt x="1117" y="2448"/>
                </a:lnTo>
                <a:lnTo>
                  <a:pt x="1094" y="2467"/>
                </a:lnTo>
                <a:lnTo>
                  <a:pt x="1089" y="2479"/>
                </a:lnTo>
                <a:lnTo>
                  <a:pt x="1070" y="2477"/>
                </a:lnTo>
                <a:lnTo>
                  <a:pt x="1044" y="2448"/>
                </a:lnTo>
                <a:lnTo>
                  <a:pt x="1034" y="2446"/>
                </a:lnTo>
                <a:lnTo>
                  <a:pt x="1008" y="2436"/>
                </a:lnTo>
                <a:lnTo>
                  <a:pt x="997" y="2418"/>
                </a:lnTo>
                <a:lnTo>
                  <a:pt x="961" y="2406"/>
                </a:lnTo>
                <a:lnTo>
                  <a:pt x="938" y="2415"/>
                </a:lnTo>
                <a:lnTo>
                  <a:pt x="930" y="2406"/>
                </a:lnTo>
                <a:lnTo>
                  <a:pt x="878" y="2382"/>
                </a:lnTo>
                <a:lnTo>
                  <a:pt x="822" y="2375"/>
                </a:lnTo>
                <a:lnTo>
                  <a:pt x="789" y="2368"/>
                </a:lnTo>
                <a:lnTo>
                  <a:pt x="784" y="2373"/>
                </a:lnTo>
                <a:lnTo>
                  <a:pt x="734" y="2332"/>
                </a:lnTo>
                <a:lnTo>
                  <a:pt x="692" y="2316"/>
                </a:lnTo>
                <a:lnTo>
                  <a:pt x="656" y="2288"/>
                </a:lnTo>
                <a:lnTo>
                  <a:pt x="685" y="2280"/>
                </a:lnTo>
                <a:lnTo>
                  <a:pt x="718" y="2240"/>
                </a:lnTo>
                <a:lnTo>
                  <a:pt x="697" y="2221"/>
                </a:lnTo>
                <a:lnTo>
                  <a:pt x="753" y="2200"/>
                </a:lnTo>
                <a:lnTo>
                  <a:pt x="751" y="2191"/>
                </a:lnTo>
                <a:lnTo>
                  <a:pt x="718" y="2198"/>
                </a:lnTo>
                <a:lnTo>
                  <a:pt x="718" y="2176"/>
                </a:lnTo>
                <a:lnTo>
                  <a:pt x="739" y="2162"/>
                </a:lnTo>
                <a:lnTo>
                  <a:pt x="775" y="2158"/>
                </a:lnTo>
                <a:lnTo>
                  <a:pt x="782" y="2141"/>
                </a:lnTo>
                <a:lnTo>
                  <a:pt x="772" y="2115"/>
                </a:lnTo>
                <a:lnTo>
                  <a:pt x="789" y="2089"/>
                </a:lnTo>
                <a:lnTo>
                  <a:pt x="789" y="2075"/>
                </a:lnTo>
                <a:lnTo>
                  <a:pt x="732" y="2058"/>
                </a:lnTo>
                <a:lnTo>
                  <a:pt x="708" y="2058"/>
                </a:lnTo>
                <a:lnTo>
                  <a:pt x="685" y="2035"/>
                </a:lnTo>
                <a:lnTo>
                  <a:pt x="656" y="2042"/>
                </a:lnTo>
                <a:lnTo>
                  <a:pt x="607" y="2025"/>
                </a:lnTo>
                <a:lnTo>
                  <a:pt x="607" y="2016"/>
                </a:lnTo>
                <a:lnTo>
                  <a:pt x="593" y="1992"/>
                </a:lnTo>
                <a:lnTo>
                  <a:pt x="562" y="1990"/>
                </a:lnTo>
                <a:lnTo>
                  <a:pt x="560" y="1976"/>
                </a:lnTo>
                <a:lnTo>
                  <a:pt x="569" y="1964"/>
                </a:lnTo>
                <a:lnTo>
                  <a:pt x="545" y="1935"/>
                </a:lnTo>
                <a:lnTo>
                  <a:pt x="505" y="1940"/>
                </a:lnTo>
                <a:lnTo>
                  <a:pt x="493" y="1938"/>
                </a:lnTo>
                <a:lnTo>
                  <a:pt x="484" y="1950"/>
                </a:lnTo>
                <a:lnTo>
                  <a:pt x="467" y="1947"/>
                </a:lnTo>
                <a:lnTo>
                  <a:pt x="458" y="1914"/>
                </a:lnTo>
                <a:lnTo>
                  <a:pt x="451" y="1898"/>
                </a:lnTo>
                <a:lnTo>
                  <a:pt x="458" y="1890"/>
                </a:lnTo>
                <a:lnTo>
                  <a:pt x="489" y="1893"/>
                </a:lnTo>
                <a:lnTo>
                  <a:pt x="503" y="1881"/>
                </a:lnTo>
                <a:lnTo>
                  <a:pt x="493" y="1867"/>
                </a:lnTo>
                <a:lnTo>
                  <a:pt x="465" y="1860"/>
                </a:lnTo>
                <a:lnTo>
                  <a:pt x="467" y="1848"/>
                </a:lnTo>
                <a:lnTo>
                  <a:pt x="453" y="1838"/>
                </a:lnTo>
                <a:lnTo>
                  <a:pt x="430" y="1805"/>
                </a:lnTo>
                <a:lnTo>
                  <a:pt x="437" y="1791"/>
                </a:lnTo>
                <a:lnTo>
                  <a:pt x="432" y="1765"/>
                </a:lnTo>
                <a:lnTo>
                  <a:pt x="396" y="1751"/>
                </a:lnTo>
                <a:lnTo>
                  <a:pt x="375" y="1758"/>
                </a:lnTo>
                <a:lnTo>
                  <a:pt x="370" y="1744"/>
                </a:lnTo>
                <a:lnTo>
                  <a:pt x="328" y="1732"/>
                </a:lnTo>
                <a:lnTo>
                  <a:pt x="316" y="1699"/>
                </a:lnTo>
                <a:lnTo>
                  <a:pt x="314" y="1673"/>
                </a:lnTo>
                <a:lnTo>
                  <a:pt x="295" y="1659"/>
                </a:lnTo>
                <a:lnTo>
                  <a:pt x="311" y="1642"/>
                </a:lnTo>
                <a:lnTo>
                  <a:pt x="300" y="1590"/>
                </a:lnTo>
                <a:lnTo>
                  <a:pt x="328" y="1557"/>
                </a:lnTo>
                <a:lnTo>
                  <a:pt x="321" y="1548"/>
                </a:lnTo>
                <a:lnTo>
                  <a:pt x="366" y="1515"/>
                </a:lnTo>
                <a:lnTo>
                  <a:pt x="326" y="1489"/>
                </a:lnTo>
                <a:lnTo>
                  <a:pt x="408" y="1413"/>
                </a:lnTo>
                <a:lnTo>
                  <a:pt x="444" y="1378"/>
                </a:lnTo>
                <a:lnTo>
                  <a:pt x="458" y="1347"/>
                </a:lnTo>
                <a:lnTo>
                  <a:pt x="401" y="1307"/>
                </a:lnTo>
                <a:lnTo>
                  <a:pt x="415" y="1266"/>
                </a:lnTo>
                <a:lnTo>
                  <a:pt x="382" y="1219"/>
                </a:lnTo>
                <a:lnTo>
                  <a:pt x="408" y="1165"/>
                </a:lnTo>
                <a:lnTo>
                  <a:pt x="363" y="1092"/>
                </a:lnTo>
                <a:lnTo>
                  <a:pt x="399" y="1042"/>
                </a:lnTo>
                <a:lnTo>
                  <a:pt x="340" y="999"/>
                </a:lnTo>
                <a:lnTo>
                  <a:pt x="344" y="952"/>
                </a:lnTo>
                <a:lnTo>
                  <a:pt x="375" y="945"/>
                </a:lnTo>
                <a:lnTo>
                  <a:pt x="441" y="919"/>
                </a:lnTo>
                <a:lnTo>
                  <a:pt x="482" y="895"/>
                </a:lnTo>
                <a:lnTo>
                  <a:pt x="545" y="936"/>
                </a:lnTo>
                <a:lnTo>
                  <a:pt x="652" y="952"/>
                </a:lnTo>
                <a:lnTo>
                  <a:pt x="798" y="1028"/>
                </a:lnTo>
                <a:lnTo>
                  <a:pt x="827" y="1058"/>
                </a:lnTo>
                <a:lnTo>
                  <a:pt x="829" y="1103"/>
                </a:lnTo>
                <a:lnTo>
                  <a:pt x="786" y="1136"/>
                </a:lnTo>
                <a:lnTo>
                  <a:pt x="723" y="1153"/>
                </a:lnTo>
                <a:lnTo>
                  <a:pt x="550" y="1103"/>
                </a:lnTo>
                <a:lnTo>
                  <a:pt x="522" y="1113"/>
                </a:lnTo>
                <a:lnTo>
                  <a:pt x="586" y="1160"/>
                </a:lnTo>
                <a:lnTo>
                  <a:pt x="588" y="1188"/>
                </a:lnTo>
                <a:lnTo>
                  <a:pt x="590" y="1252"/>
                </a:lnTo>
                <a:lnTo>
                  <a:pt x="640" y="1271"/>
                </a:lnTo>
                <a:lnTo>
                  <a:pt x="671" y="1288"/>
                </a:lnTo>
                <a:lnTo>
                  <a:pt x="675" y="1257"/>
                </a:lnTo>
                <a:lnTo>
                  <a:pt x="652" y="1231"/>
                </a:lnTo>
                <a:lnTo>
                  <a:pt x="678" y="1207"/>
                </a:lnTo>
                <a:lnTo>
                  <a:pt x="770" y="1248"/>
                </a:lnTo>
                <a:lnTo>
                  <a:pt x="803" y="1231"/>
                </a:lnTo>
                <a:lnTo>
                  <a:pt x="777" y="1186"/>
                </a:lnTo>
                <a:lnTo>
                  <a:pt x="867" y="1122"/>
                </a:lnTo>
                <a:lnTo>
                  <a:pt x="902" y="1127"/>
                </a:lnTo>
                <a:lnTo>
                  <a:pt x="938" y="1148"/>
                </a:lnTo>
                <a:lnTo>
                  <a:pt x="961" y="1106"/>
                </a:lnTo>
                <a:lnTo>
                  <a:pt x="928" y="1066"/>
                </a:lnTo>
                <a:lnTo>
                  <a:pt x="947" y="1025"/>
                </a:lnTo>
                <a:lnTo>
                  <a:pt x="919" y="985"/>
                </a:lnTo>
                <a:lnTo>
                  <a:pt x="1027" y="1006"/>
                </a:lnTo>
                <a:lnTo>
                  <a:pt x="1049" y="1044"/>
                </a:lnTo>
                <a:lnTo>
                  <a:pt x="1001" y="1051"/>
                </a:lnTo>
                <a:lnTo>
                  <a:pt x="1001" y="1089"/>
                </a:lnTo>
                <a:lnTo>
                  <a:pt x="1032" y="1110"/>
                </a:lnTo>
                <a:lnTo>
                  <a:pt x="1091" y="1096"/>
                </a:lnTo>
                <a:lnTo>
                  <a:pt x="1101" y="1054"/>
                </a:lnTo>
                <a:lnTo>
                  <a:pt x="1181" y="1023"/>
                </a:lnTo>
                <a:lnTo>
                  <a:pt x="1316" y="966"/>
                </a:lnTo>
                <a:lnTo>
                  <a:pt x="1344" y="969"/>
                </a:lnTo>
                <a:lnTo>
                  <a:pt x="1306" y="1009"/>
                </a:lnTo>
                <a:lnTo>
                  <a:pt x="1356" y="1016"/>
                </a:lnTo>
                <a:lnTo>
                  <a:pt x="1382" y="995"/>
                </a:lnTo>
                <a:lnTo>
                  <a:pt x="1455" y="992"/>
                </a:lnTo>
                <a:lnTo>
                  <a:pt x="1512" y="964"/>
                </a:lnTo>
                <a:lnTo>
                  <a:pt x="1557" y="1004"/>
                </a:lnTo>
                <a:lnTo>
                  <a:pt x="1599" y="959"/>
                </a:lnTo>
                <a:lnTo>
                  <a:pt x="1559" y="921"/>
                </a:lnTo>
                <a:lnTo>
                  <a:pt x="1580" y="898"/>
                </a:lnTo>
                <a:lnTo>
                  <a:pt x="1694" y="919"/>
                </a:lnTo>
                <a:lnTo>
                  <a:pt x="1748" y="940"/>
                </a:lnTo>
                <a:lnTo>
                  <a:pt x="1887" y="1016"/>
                </a:lnTo>
                <a:lnTo>
                  <a:pt x="1913" y="983"/>
                </a:lnTo>
                <a:lnTo>
                  <a:pt x="1873" y="947"/>
                </a:lnTo>
                <a:lnTo>
                  <a:pt x="1873" y="933"/>
                </a:lnTo>
                <a:lnTo>
                  <a:pt x="1826" y="926"/>
                </a:lnTo>
                <a:lnTo>
                  <a:pt x="1840" y="893"/>
                </a:lnTo>
                <a:lnTo>
                  <a:pt x="1819" y="839"/>
                </a:lnTo>
                <a:lnTo>
                  <a:pt x="1817" y="815"/>
                </a:lnTo>
                <a:lnTo>
                  <a:pt x="1887" y="751"/>
                </a:lnTo>
                <a:lnTo>
                  <a:pt x="1913" y="685"/>
                </a:lnTo>
                <a:lnTo>
                  <a:pt x="1942" y="671"/>
                </a:lnTo>
                <a:lnTo>
                  <a:pt x="2046" y="690"/>
                </a:lnTo>
                <a:lnTo>
                  <a:pt x="2053" y="730"/>
                </a:lnTo>
                <a:lnTo>
                  <a:pt x="2017" y="789"/>
                </a:lnTo>
                <a:lnTo>
                  <a:pt x="2041" y="813"/>
                </a:lnTo>
                <a:lnTo>
                  <a:pt x="2053" y="860"/>
                </a:lnTo>
                <a:lnTo>
                  <a:pt x="2043" y="954"/>
                </a:lnTo>
                <a:lnTo>
                  <a:pt x="2086" y="997"/>
                </a:lnTo>
                <a:lnTo>
                  <a:pt x="2069" y="1040"/>
                </a:lnTo>
                <a:lnTo>
                  <a:pt x="1994" y="1132"/>
                </a:lnTo>
                <a:lnTo>
                  <a:pt x="2039" y="1141"/>
                </a:lnTo>
                <a:lnTo>
                  <a:pt x="2053" y="1120"/>
                </a:lnTo>
                <a:lnTo>
                  <a:pt x="2095" y="1103"/>
                </a:lnTo>
                <a:lnTo>
                  <a:pt x="2107" y="1070"/>
                </a:lnTo>
                <a:lnTo>
                  <a:pt x="2140" y="1040"/>
                </a:lnTo>
                <a:lnTo>
                  <a:pt x="2117" y="1002"/>
                </a:lnTo>
                <a:lnTo>
                  <a:pt x="2136" y="957"/>
                </a:lnTo>
                <a:lnTo>
                  <a:pt x="2093" y="952"/>
                </a:lnTo>
                <a:lnTo>
                  <a:pt x="2084" y="914"/>
                </a:lnTo>
                <a:lnTo>
                  <a:pt x="2114" y="843"/>
                </a:lnTo>
                <a:lnTo>
                  <a:pt x="2065" y="787"/>
                </a:lnTo>
                <a:lnTo>
                  <a:pt x="2133" y="737"/>
                </a:lnTo>
                <a:lnTo>
                  <a:pt x="2126" y="687"/>
                </a:lnTo>
                <a:lnTo>
                  <a:pt x="2145" y="685"/>
                </a:lnTo>
                <a:lnTo>
                  <a:pt x="2164" y="725"/>
                </a:lnTo>
                <a:lnTo>
                  <a:pt x="2150" y="794"/>
                </a:lnTo>
                <a:lnTo>
                  <a:pt x="2190" y="808"/>
                </a:lnTo>
                <a:lnTo>
                  <a:pt x="2173" y="756"/>
                </a:lnTo>
                <a:lnTo>
                  <a:pt x="2237" y="728"/>
                </a:lnTo>
                <a:lnTo>
                  <a:pt x="2317" y="723"/>
                </a:lnTo>
                <a:lnTo>
                  <a:pt x="2388" y="765"/>
                </a:lnTo>
                <a:lnTo>
                  <a:pt x="2355" y="704"/>
                </a:lnTo>
                <a:lnTo>
                  <a:pt x="2351" y="626"/>
                </a:lnTo>
                <a:lnTo>
                  <a:pt x="2419" y="612"/>
                </a:lnTo>
                <a:lnTo>
                  <a:pt x="2511" y="614"/>
                </a:lnTo>
                <a:lnTo>
                  <a:pt x="2594" y="605"/>
                </a:lnTo>
                <a:lnTo>
                  <a:pt x="2563" y="564"/>
                </a:lnTo>
                <a:lnTo>
                  <a:pt x="2608" y="515"/>
                </a:lnTo>
                <a:lnTo>
                  <a:pt x="2653" y="512"/>
                </a:lnTo>
                <a:lnTo>
                  <a:pt x="2729" y="475"/>
                </a:lnTo>
                <a:lnTo>
                  <a:pt x="2830" y="463"/>
                </a:lnTo>
                <a:lnTo>
                  <a:pt x="2842" y="442"/>
                </a:lnTo>
                <a:lnTo>
                  <a:pt x="2944" y="434"/>
                </a:lnTo>
                <a:lnTo>
                  <a:pt x="2977" y="451"/>
                </a:lnTo>
                <a:lnTo>
                  <a:pt x="3062" y="411"/>
                </a:lnTo>
                <a:lnTo>
                  <a:pt x="3133" y="411"/>
                </a:lnTo>
                <a:lnTo>
                  <a:pt x="3144" y="375"/>
                </a:lnTo>
                <a:lnTo>
                  <a:pt x="3180" y="342"/>
                </a:lnTo>
                <a:lnTo>
                  <a:pt x="3272" y="307"/>
                </a:lnTo>
                <a:lnTo>
                  <a:pt x="3338" y="335"/>
                </a:lnTo>
                <a:lnTo>
                  <a:pt x="3286" y="354"/>
                </a:lnTo>
                <a:lnTo>
                  <a:pt x="3374" y="368"/>
                </a:lnTo>
                <a:lnTo>
                  <a:pt x="3383" y="406"/>
                </a:lnTo>
                <a:lnTo>
                  <a:pt x="3419" y="387"/>
                </a:lnTo>
                <a:lnTo>
                  <a:pt x="3532" y="390"/>
                </a:lnTo>
                <a:lnTo>
                  <a:pt x="3619" y="427"/>
                </a:lnTo>
                <a:lnTo>
                  <a:pt x="3650" y="458"/>
                </a:lnTo>
                <a:lnTo>
                  <a:pt x="3641" y="498"/>
                </a:lnTo>
                <a:lnTo>
                  <a:pt x="3598" y="522"/>
                </a:lnTo>
                <a:lnTo>
                  <a:pt x="3497" y="564"/>
                </a:lnTo>
                <a:lnTo>
                  <a:pt x="3468" y="586"/>
                </a:lnTo>
                <a:lnTo>
                  <a:pt x="3515" y="598"/>
                </a:lnTo>
                <a:lnTo>
                  <a:pt x="3572" y="616"/>
                </a:lnTo>
                <a:lnTo>
                  <a:pt x="3608" y="602"/>
                </a:lnTo>
                <a:lnTo>
                  <a:pt x="3626" y="650"/>
                </a:lnTo>
                <a:lnTo>
                  <a:pt x="3643" y="631"/>
                </a:lnTo>
                <a:lnTo>
                  <a:pt x="3704" y="619"/>
                </a:lnTo>
                <a:lnTo>
                  <a:pt x="3830" y="631"/>
                </a:lnTo>
                <a:lnTo>
                  <a:pt x="3839" y="666"/>
                </a:lnTo>
                <a:lnTo>
                  <a:pt x="4000" y="676"/>
                </a:lnTo>
                <a:lnTo>
                  <a:pt x="4002" y="619"/>
                </a:lnTo>
                <a:lnTo>
                  <a:pt x="4085" y="633"/>
                </a:lnTo>
                <a:lnTo>
                  <a:pt x="4146" y="633"/>
                </a:lnTo>
                <a:lnTo>
                  <a:pt x="4208" y="671"/>
                </a:lnTo>
                <a:lnTo>
                  <a:pt x="4227" y="718"/>
                </a:lnTo>
                <a:lnTo>
                  <a:pt x="4203" y="749"/>
                </a:lnTo>
                <a:lnTo>
                  <a:pt x="4253" y="806"/>
                </a:lnTo>
                <a:lnTo>
                  <a:pt x="4314" y="834"/>
                </a:lnTo>
                <a:lnTo>
                  <a:pt x="4350" y="758"/>
                </a:lnTo>
                <a:lnTo>
                  <a:pt x="4413" y="791"/>
                </a:lnTo>
                <a:lnTo>
                  <a:pt x="4477" y="772"/>
                </a:lnTo>
                <a:lnTo>
                  <a:pt x="4553" y="794"/>
                </a:lnTo>
                <a:lnTo>
                  <a:pt x="4581" y="775"/>
                </a:lnTo>
                <a:lnTo>
                  <a:pt x="4645" y="784"/>
                </a:lnTo>
                <a:lnTo>
                  <a:pt x="4617" y="716"/>
                </a:lnTo>
                <a:lnTo>
                  <a:pt x="4669" y="685"/>
                </a:lnTo>
                <a:lnTo>
                  <a:pt x="5016" y="732"/>
                </a:lnTo>
                <a:lnTo>
                  <a:pt x="5049" y="775"/>
                </a:lnTo>
                <a:lnTo>
                  <a:pt x="5151" y="829"/>
                </a:lnTo>
                <a:lnTo>
                  <a:pt x="5306" y="815"/>
                </a:lnTo>
                <a:lnTo>
                  <a:pt x="5384" y="827"/>
                </a:lnTo>
                <a:lnTo>
                  <a:pt x="5415" y="858"/>
                </a:lnTo>
                <a:lnTo>
                  <a:pt x="5410" y="907"/>
                </a:lnTo>
                <a:lnTo>
                  <a:pt x="5460" y="926"/>
                </a:lnTo>
                <a:lnTo>
                  <a:pt x="5510" y="912"/>
                </a:lnTo>
                <a:lnTo>
                  <a:pt x="5578" y="912"/>
                </a:lnTo>
                <a:lnTo>
                  <a:pt x="5651" y="924"/>
                </a:lnTo>
                <a:lnTo>
                  <a:pt x="5725" y="917"/>
                </a:lnTo>
                <a:lnTo>
                  <a:pt x="5793" y="976"/>
                </a:lnTo>
                <a:lnTo>
                  <a:pt x="5840" y="954"/>
                </a:lnTo>
                <a:lnTo>
                  <a:pt x="5810" y="912"/>
                </a:lnTo>
                <a:lnTo>
                  <a:pt x="5826" y="881"/>
                </a:lnTo>
                <a:lnTo>
                  <a:pt x="5949" y="900"/>
                </a:lnTo>
                <a:lnTo>
                  <a:pt x="6030" y="895"/>
                </a:lnTo>
                <a:lnTo>
                  <a:pt x="6141" y="928"/>
                </a:lnTo>
                <a:lnTo>
                  <a:pt x="6195" y="959"/>
                </a:lnTo>
                <a:lnTo>
                  <a:pt x="6289" y="1009"/>
                </a:lnTo>
                <a:lnTo>
                  <a:pt x="6391" y="1075"/>
                </a:lnTo>
                <a:lnTo>
                  <a:pt x="6389" y="1115"/>
                </a:lnTo>
                <a:lnTo>
                  <a:pt x="6415" y="1132"/>
                </a:lnTo>
                <a:lnTo>
                  <a:pt x="6405" y="1084"/>
                </a:lnTo>
                <a:lnTo>
                  <a:pt x="6509" y="1094"/>
                </a:lnTo>
                <a:lnTo>
                  <a:pt x="6587" y="1155"/>
                </a:lnTo>
                <a:close/>
                <a:moveTo>
                  <a:pt x="4829" y="2106"/>
                </a:moveTo>
                <a:lnTo>
                  <a:pt x="4791" y="2016"/>
                </a:lnTo>
                <a:lnTo>
                  <a:pt x="4775" y="1966"/>
                </a:lnTo>
                <a:lnTo>
                  <a:pt x="4777" y="1914"/>
                </a:lnTo>
                <a:lnTo>
                  <a:pt x="4763" y="1864"/>
                </a:lnTo>
                <a:lnTo>
                  <a:pt x="4754" y="1829"/>
                </a:lnTo>
                <a:lnTo>
                  <a:pt x="4735" y="1836"/>
                </a:lnTo>
                <a:lnTo>
                  <a:pt x="4751" y="1860"/>
                </a:lnTo>
                <a:lnTo>
                  <a:pt x="4716" y="1886"/>
                </a:lnTo>
                <a:lnTo>
                  <a:pt x="4711" y="1957"/>
                </a:lnTo>
                <a:lnTo>
                  <a:pt x="4735" y="2006"/>
                </a:lnTo>
                <a:lnTo>
                  <a:pt x="4732" y="2072"/>
                </a:lnTo>
                <a:lnTo>
                  <a:pt x="4723" y="2110"/>
                </a:lnTo>
                <a:lnTo>
                  <a:pt x="4728" y="2165"/>
                </a:lnTo>
                <a:lnTo>
                  <a:pt x="4723" y="2212"/>
                </a:lnTo>
                <a:lnTo>
                  <a:pt x="4730" y="2252"/>
                </a:lnTo>
                <a:lnTo>
                  <a:pt x="4756" y="2217"/>
                </a:lnTo>
                <a:lnTo>
                  <a:pt x="4787" y="2245"/>
                </a:lnTo>
                <a:lnTo>
                  <a:pt x="4787" y="2210"/>
                </a:lnTo>
                <a:lnTo>
                  <a:pt x="4749" y="2160"/>
                </a:lnTo>
                <a:lnTo>
                  <a:pt x="4772" y="2089"/>
                </a:lnTo>
                <a:lnTo>
                  <a:pt x="4829" y="2106"/>
                </a:lnTo>
                <a:close/>
                <a:moveTo>
                  <a:pt x="103" y="1794"/>
                </a:moveTo>
                <a:lnTo>
                  <a:pt x="61" y="1784"/>
                </a:lnTo>
                <a:lnTo>
                  <a:pt x="9" y="1803"/>
                </a:lnTo>
                <a:lnTo>
                  <a:pt x="0" y="1824"/>
                </a:lnTo>
                <a:lnTo>
                  <a:pt x="47" y="1831"/>
                </a:lnTo>
                <a:lnTo>
                  <a:pt x="118" y="1831"/>
                </a:lnTo>
                <a:lnTo>
                  <a:pt x="115" y="1817"/>
                </a:lnTo>
                <a:lnTo>
                  <a:pt x="120" y="1803"/>
                </a:lnTo>
                <a:lnTo>
                  <a:pt x="103" y="1794"/>
                </a:lnTo>
                <a:close/>
                <a:moveTo>
                  <a:pt x="6195" y="829"/>
                </a:moveTo>
                <a:lnTo>
                  <a:pt x="6247" y="824"/>
                </a:lnTo>
                <a:lnTo>
                  <a:pt x="6287" y="808"/>
                </a:lnTo>
                <a:lnTo>
                  <a:pt x="6289" y="798"/>
                </a:lnTo>
                <a:lnTo>
                  <a:pt x="6233" y="780"/>
                </a:lnTo>
                <a:lnTo>
                  <a:pt x="6200" y="780"/>
                </a:lnTo>
                <a:lnTo>
                  <a:pt x="6195" y="782"/>
                </a:lnTo>
                <a:lnTo>
                  <a:pt x="6148" y="810"/>
                </a:lnTo>
                <a:lnTo>
                  <a:pt x="6152" y="834"/>
                </a:lnTo>
                <a:lnTo>
                  <a:pt x="6195" y="829"/>
                </a:lnTo>
                <a:close/>
                <a:moveTo>
                  <a:pt x="4683" y="616"/>
                </a:moveTo>
                <a:lnTo>
                  <a:pt x="4645" y="647"/>
                </a:lnTo>
                <a:lnTo>
                  <a:pt x="4652" y="650"/>
                </a:lnTo>
                <a:lnTo>
                  <a:pt x="4730" y="659"/>
                </a:lnTo>
                <a:lnTo>
                  <a:pt x="4789" y="659"/>
                </a:lnTo>
                <a:lnTo>
                  <a:pt x="4784" y="638"/>
                </a:lnTo>
                <a:lnTo>
                  <a:pt x="4730" y="609"/>
                </a:lnTo>
                <a:lnTo>
                  <a:pt x="4683" y="616"/>
                </a:lnTo>
                <a:close/>
                <a:moveTo>
                  <a:pt x="5021" y="548"/>
                </a:moveTo>
                <a:lnTo>
                  <a:pt x="5065" y="517"/>
                </a:lnTo>
                <a:lnTo>
                  <a:pt x="4969" y="496"/>
                </a:lnTo>
                <a:lnTo>
                  <a:pt x="4895" y="484"/>
                </a:lnTo>
                <a:lnTo>
                  <a:pt x="4886" y="510"/>
                </a:lnTo>
                <a:lnTo>
                  <a:pt x="4959" y="541"/>
                </a:lnTo>
                <a:lnTo>
                  <a:pt x="5021" y="548"/>
                </a:lnTo>
                <a:close/>
                <a:moveTo>
                  <a:pt x="4673" y="534"/>
                </a:moveTo>
                <a:lnTo>
                  <a:pt x="4815" y="536"/>
                </a:lnTo>
                <a:lnTo>
                  <a:pt x="4846" y="479"/>
                </a:lnTo>
                <a:lnTo>
                  <a:pt x="4706" y="437"/>
                </a:lnTo>
                <a:lnTo>
                  <a:pt x="4605" y="434"/>
                </a:lnTo>
                <a:lnTo>
                  <a:pt x="4555" y="449"/>
                </a:lnTo>
                <a:lnTo>
                  <a:pt x="4534" y="503"/>
                </a:lnTo>
                <a:lnTo>
                  <a:pt x="4609" y="553"/>
                </a:lnTo>
                <a:lnTo>
                  <a:pt x="4673" y="534"/>
                </a:lnTo>
                <a:close/>
                <a:moveTo>
                  <a:pt x="1268" y="730"/>
                </a:moveTo>
                <a:lnTo>
                  <a:pt x="1228" y="746"/>
                </a:lnTo>
                <a:lnTo>
                  <a:pt x="1233" y="784"/>
                </a:lnTo>
                <a:lnTo>
                  <a:pt x="1304" y="803"/>
                </a:lnTo>
                <a:lnTo>
                  <a:pt x="1313" y="834"/>
                </a:lnTo>
                <a:lnTo>
                  <a:pt x="1441" y="843"/>
                </a:lnTo>
                <a:lnTo>
                  <a:pt x="1464" y="839"/>
                </a:lnTo>
                <a:lnTo>
                  <a:pt x="1389" y="780"/>
                </a:lnTo>
                <a:lnTo>
                  <a:pt x="1382" y="720"/>
                </a:lnTo>
                <a:lnTo>
                  <a:pt x="1443" y="650"/>
                </a:lnTo>
                <a:lnTo>
                  <a:pt x="1500" y="576"/>
                </a:lnTo>
                <a:lnTo>
                  <a:pt x="1620" y="503"/>
                </a:lnTo>
                <a:lnTo>
                  <a:pt x="1739" y="465"/>
                </a:lnTo>
                <a:lnTo>
                  <a:pt x="1876" y="427"/>
                </a:lnTo>
                <a:lnTo>
                  <a:pt x="1902" y="401"/>
                </a:lnTo>
                <a:lnTo>
                  <a:pt x="1873" y="371"/>
                </a:lnTo>
                <a:lnTo>
                  <a:pt x="1798" y="380"/>
                </a:lnTo>
                <a:lnTo>
                  <a:pt x="1731" y="411"/>
                </a:lnTo>
                <a:lnTo>
                  <a:pt x="1604" y="425"/>
                </a:lnTo>
                <a:lnTo>
                  <a:pt x="1476" y="475"/>
                </a:lnTo>
                <a:lnTo>
                  <a:pt x="1389" y="517"/>
                </a:lnTo>
                <a:lnTo>
                  <a:pt x="1401" y="553"/>
                </a:lnTo>
                <a:lnTo>
                  <a:pt x="1309" y="619"/>
                </a:lnTo>
                <a:lnTo>
                  <a:pt x="1344" y="628"/>
                </a:lnTo>
                <a:lnTo>
                  <a:pt x="1266" y="690"/>
                </a:lnTo>
                <a:lnTo>
                  <a:pt x="1268" y="730"/>
                </a:lnTo>
                <a:close/>
                <a:moveTo>
                  <a:pt x="3300" y="257"/>
                </a:moveTo>
                <a:lnTo>
                  <a:pt x="3312" y="224"/>
                </a:lnTo>
                <a:lnTo>
                  <a:pt x="3213" y="175"/>
                </a:lnTo>
                <a:lnTo>
                  <a:pt x="3185" y="170"/>
                </a:lnTo>
                <a:lnTo>
                  <a:pt x="3154" y="179"/>
                </a:lnTo>
                <a:lnTo>
                  <a:pt x="3083" y="290"/>
                </a:lnTo>
                <a:lnTo>
                  <a:pt x="3300" y="257"/>
                </a:lnTo>
                <a:close/>
                <a:moveTo>
                  <a:pt x="1037" y="89"/>
                </a:moveTo>
                <a:lnTo>
                  <a:pt x="1079" y="111"/>
                </a:lnTo>
                <a:lnTo>
                  <a:pt x="1124" y="97"/>
                </a:lnTo>
                <a:lnTo>
                  <a:pt x="1129" y="82"/>
                </a:lnTo>
                <a:lnTo>
                  <a:pt x="1164" y="75"/>
                </a:lnTo>
                <a:lnTo>
                  <a:pt x="1216" y="63"/>
                </a:lnTo>
                <a:lnTo>
                  <a:pt x="1231" y="49"/>
                </a:lnTo>
                <a:lnTo>
                  <a:pt x="1174" y="30"/>
                </a:lnTo>
                <a:lnTo>
                  <a:pt x="1138" y="45"/>
                </a:lnTo>
                <a:lnTo>
                  <a:pt x="1115" y="66"/>
                </a:lnTo>
                <a:lnTo>
                  <a:pt x="1108" y="42"/>
                </a:lnTo>
                <a:lnTo>
                  <a:pt x="1049" y="42"/>
                </a:lnTo>
                <a:lnTo>
                  <a:pt x="973" y="59"/>
                </a:lnTo>
                <a:lnTo>
                  <a:pt x="1058" y="61"/>
                </a:lnTo>
                <a:lnTo>
                  <a:pt x="1037" y="89"/>
                </a:lnTo>
                <a:close/>
                <a:moveTo>
                  <a:pt x="2847" y="163"/>
                </a:moveTo>
                <a:lnTo>
                  <a:pt x="2911" y="196"/>
                </a:lnTo>
                <a:lnTo>
                  <a:pt x="3017" y="219"/>
                </a:lnTo>
                <a:lnTo>
                  <a:pt x="3102" y="208"/>
                </a:lnTo>
                <a:lnTo>
                  <a:pt x="3111" y="132"/>
                </a:lnTo>
                <a:lnTo>
                  <a:pt x="3022" y="45"/>
                </a:lnTo>
                <a:lnTo>
                  <a:pt x="2948" y="0"/>
                </a:lnTo>
                <a:lnTo>
                  <a:pt x="2863" y="21"/>
                </a:lnTo>
                <a:lnTo>
                  <a:pt x="2764" y="82"/>
                </a:lnTo>
                <a:lnTo>
                  <a:pt x="2816" y="99"/>
                </a:lnTo>
                <a:lnTo>
                  <a:pt x="2847" y="16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3" name="Freeform 578"/>
          <p:cNvSpPr>
            <a:spLocks noEditPoints="1"/>
          </p:cNvSpPr>
          <p:nvPr/>
        </p:nvSpPr>
        <p:spPr bwMode="auto">
          <a:xfrm>
            <a:off x="5751842" y="4258749"/>
            <a:ext cx="92720" cy="65997"/>
          </a:xfrm>
          <a:custGeom>
            <a:avLst/>
            <a:gdLst>
              <a:gd name="T0" fmla="*/ 217 w 229"/>
              <a:gd name="T1" fmla="*/ 149 h 163"/>
              <a:gd name="T2" fmla="*/ 229 w 229"/>
              <a:gd name="T3" fmla="*/ 163 h 163"/>
              <a:gd name="T4" fmla="*/ 200 w 229"/>
              <a:gd name="T5" fmla="*/ 163 h 163"/>
              <a:gd name="T6" fmla="*/ 186 w 229"/>
              <a:gd name="T7" fmla="*/ 139 h 163"/>
              <a:gd name="T8" fmla="*/ 210 w 229"/>
              <a:gd name="T9" fmla="*/ 149 h 163"/>
              <a:gd name="T10" fmla="*/ 217 w 229"/>
              <a:gd name="T11" fmla="*/ 149 h 163"/>
              <a:gd name="T12" fmla="*/ 167 w 229"/>
              <a:gd name="T13" fmla="*/ 125 h 163"/>
              <a:gd name="T14" fmla="*/ 153 w 229"/>
              <a:gd name="T15" fmla="*/ 128 h 163"/>
              <a:gd name="T16" fmla="*/ 130 w 229"/>
              <a:gd name="T17" fmla="*/ 123 h 163"/>
              <a:gd name="T18" fmla="*/ 120 w 229"/>
              <a:gd name="T19" fmla="*/ 116 h 163"/>
              <a:gd name="T20" fmla="*/ 122 w 229"/>
              <a:gd name="T21" fmla="*/ 102 h 163"/>
              <a:gd name="T22" fmla="*/ 148 w 229"/>
              <a:gd name="T23" fmla="*/ 106 h 163"/>
              <a:gd name="T24" fmla="*/ 163 w 229"/>
              <a:gd name="T25" fmla="*/ 116 h 163"/>
              <a:gd name="T26" fmla="*/ 167 w 229"/>
              <a:gd name="T27" fmla="*/ 125 h 163"/>
              <a:gd name="T28" fmla="*/ 200 w 229"/>
              <a:gd name="T29" fmla="*/ 116 h 163"/>
              <a:gd name="T30" fmla="*/ 193 w 229"/>
              <a:gd name="T31" fmla="*/ 123 h 163"/>
              <a:gd name="T32" fmla="*/ 165 w 229"/>
              <a:gd name="T33" fmla="*/ 90 h 163"/>
              <a:gd name="T34" fmla="*/ 158 w 229"/>
              <a:gd name="T35" fmla="*/ 66 h 163"/>
              <a:gd name="T36" fmla="*/ 170 w 229"/>
              <a:gd name="T37" fmla="*/ 66 h 163"/>
              <a:gd name="T38" fmla="*/ 184 w 229"/>
              <a:gd name="T39" fmla="*/ 97 h 163"/>
              <a:gd name="T40" fmla="*/ 200 w 229"/>
              <a:gd name="T41" fmla="*/ 116 h 163"/>
              <a:gd name="T42" fmla="*/ 130 w 229"/>
              <a:gd name="T43" fmla="*/ 66 h 163"/>
              <a:gd name="T44" fmla="*/ 132 w 229"/>
              <a:gd name="T45" fmla="*/ 73 h 163"/>
              <a:gd name="T46" fmla="*/ 101 w 229"/>
              <a:gd name="T47" fmla="*/ 57 h 163"/>
              <a:gd name="T48" fmla="*/ 80 w 229"/>
              <a:gd name="T49" fmla="*/ 45 h 163"/>
              <a:gd name="T50" fmla="*/ 66 w 229"/>
              <a:gd name="T51" fmla="*/ 31 h 163"/>
              <a:gd name="T52" fmla="*/ 70 w 229"/>
              <a:gd name="T53" fmla="*/ 26 h 163"/>
              <a:gd name="T54" fmla="*/ 89 w 229"/>
              <a:gd name="T55" fmla="*/ 35 h 163"/>
              <a:gd name="T56" fmla="*/ 120 w 229"/>
              <a:gd name="T57" fmla="*/ 54 h 163"/>
              <a:gd name="T58" fmla="*/ 130 w 229"/>
              <a:gd name="T59" fmla="*/ 66 h 163"/>
              <a:gd name="T60" fmla="*/ 40 w 229"/>
              <a:gd name="T61" fmla="*/ 28 h 163"/>
              <a:gd name="T62" fmla="*/ 33 w 229"/>
              <a:gd name="T63" fmla="*/ 31 h 163"/>
              <a:gd name="T64" fmla="*/ 16 w 229"/>
              <a:gd name="T65" fmla="*/ 21 h 163"/>
              <a:gd name="T66" fmla="*/ 0 w 229"/>
              <a:gd name="T67" fmla="*/ 5 h 163"/>
              <a:gd name="T68" fmla="*/ 2 w 229"/>
              <a:gd name="T69" fmla="*/ 0 h 163"/>
              <a:gd name="T70" fmla="*/ 23 w 229"/>
              <a:gd name="T71" fmla="*/ 17 h 163"/>
              <a:gd name="T72" fmla="*/ 40 w 229"/>
              <a:gd name="T73" fmla="*/ 2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9" h="163">
                <a:moveTo>
                  <a:pt x="217" y="149"/>
                </a:moveTo>
                <a:lnTo>
                  <a:pt x="229" y="163"/>
                </a:lnTo>
                <a:lnTo>
                  <a:pt x="200" y="163"/>
                </a:lnTo>
                <a:lnTo>
                  <a:pt x="186" y="139"/>
                </a:lnTo>
                <a:lnTo>
                  <a:pt x="210" y="149"/>
                </a:lnTo>
                <a:lnTo>
                  <a:pt x="217" y="149"/>
                </a:lnTo>
                <a:close/>
                <a:moveTo>
                  <a:pt x="167" y="125"/>
                </a:moveTo>
                <a:lnTo>
                  <a:pt x="153" y="128"/>
                </a:lnTo>
                <a:lnTo>
                  <a:pt x="130" y="123"/>
                </a:lnTo>
                <a:lnTo>
                  <a:pt x="120" y="116"/>
                </a:lnTo>
                <a:lnTo>
                  <a:pt x="122" y="102"/>
                </a:lnTo>
                <a:lnTo>
                  <a:pt x="148" y="106"/>
                </a:lnTo>
                <a:lnTo>
                  <a:pt x="163" y="116"/>
                </a:lnTo>
                <a:lnTo>
                  <a:pt x="167" y="125"/>
                </a:lnTo>
                <a:close/>
                <a:moveTo>
                  <a:pt x="200" y="116"/>
                </a:moveTo>
                <a:lnTo>
                  <a:pt x="193" y="123"/>
                </a:lnTo>
                <a:lnTo>
                  <a:pt x="165" y="90"/>
                </a:lnTo>
                <a:lnTo>
                  <a:pt x="158" y="66"/>
                </a:lnTo>
                <a:lnTo>
                  <a:pt x="170" y="66"/>
                </a:lnTo>
                <a:lnTo>
                  <a:pt x="184" y="97"/>
                </a:lnTo>
                <a:lnTo>
                  <a:pt x="200" y="116"/>
                </a:lnTo>
                <a:close/>
                <a:moveTo>
                  <a:pt x="130" y="66"/>
                </a:moveTo>
                <a:lnTo>
                  <a:pt x="132" y="73"/>
                </a:lnTo>
                <a:lnTo>
                  <a:pt x="101" y="57"/>
                </a:lnTo>
                <a:lnTo>
                  <a:pt x="80" y="45"/>
                </a:lnTo>
                <a:lnTo>
                  <a:pt x="66" y="31"/>
                </a:lnTo>
                <a:lnTo>
                  <a:pt x="70" y="26"/>
                </a:lnTo>
                <a:lnTo>
                  <a:pt x="89" y="35"/>
                </a:lnTo>
                <a:lnTo>
                  <a:pt x="120" y="54"/>
                </a:lnTo>
                <a:lnTo>
                  <a:pt x="130" y="66"/>
                </a:lnTo>
                <a:close/>
                <a:moveTo>
                  <a:pt x="40" y="28"/>
                </a:moveTo>
                <a:lnTo>
                  <a:pt x="33" y="31"/>
                </a:lnTo>
                <a:lnTo>
                  <a:pt x="16" y="21"/>
                </a:lnTo>
                <a:lnTo>
                  <a:pt x="0" y="5"/>
                </a:lnTo>
                <a:lnTo>
                  <a:pt x="2" y="0"/>
                </a:lnTo>
                <a:lnTo>
                  <a:pt x="23" y="17"/>
                </a:lnTo>
                <a:lnTo>
                  <a:pt x="40" y="2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4" name="Freeform 579"/>
          <p:cNvSpPr/>
          <p:nvPr/>
        </p:nvSpPr>
        <p:spPr bwMode="auto">
          <a:xfrm>
            <a:off x="3646006" y="3808105"/>
            <a:ext cx="258320" cy="213378"/>
          </a:xfrm>
          <a:custGeom>
            <a:avLst/>
            <a:gdLst>
              <a:gd name="T0" fmla="*/ 461 w 638"/>
              <a:gd name="T1" fmla="*/ 494 h 527"/>
              <a:gd name="T2" fmla="*/ 456 w 638"/>
              <a:gd name="T3" fmla="*/ 461 h 527"/>
              <a:gd name="T4" fmla="*/ 432 w 638"/>
              <a:gd name="T5" fmla="*/ 418 h 527"/>
              <a:gd name="T6" fmla="*/ 418 w 638"/>
              <a:gd name="T7" fmla="*/ 385 h 527"/>
              <a:gd name="T8" fmla="*/ 392 w 638"/>
              <a:gd name="T9" fmla="*/ 397 h 527"/>
              <a:gd name="T10" fmla="*/ 406 w 638"/>
              <a:gd name="T11" fmla="*/ 432 h 527"/>
              <a:gd name="T12" fmla="*/ 364 w 638"/>
              <a:gd name="T13" fmla="*/ 480 h 527"/>
              <a:gd name="T14" fmla="*/ 312 w 638"/>
              <a:gd name="T15" fmla="*/ 463 h 527"/>
              <a:gd name="T16" fmla="*/ 293 w 638"/>
              <a:gd name="T17" fmla="*/ 482 h 527"/>
              <a:gd name="T18" fmla="*/ 272 w 638"/>
              <a:gd name="T19" fmla="*/ 496 h 527"/>
              <a:gd name="T20" fmla="*/ 229 w 638"/>
              <a:gd name="T21" fmla="*/ 489 h 527"/>
              <a:gd name="T22" fmla="*/ 187 w 638"/>
              <a:gd name="T23" fmla="*/ 494 h 527"/>
              <a:gd name="T24" fmla="*/ 156 w 638"/>
              <a:gd name="T25" fmla="*/ 468 h 527"/>
              <a:gd name="T26" fmla="*/ 123 w 638"/>
              <a:gd name="T27" fmla="*/ 463 h 527"/>
              <a:gd name="T28" fmla="*/ 102 w 638"/>
              <a:gd name="T29" fmla="*/ 515 h 527"/>
              <a:gd name="T30" fmla="*/ 76 w 638"/>
              <a:gd name="T31" fmla="*/ 527 h 527"/>
              <a:gd name="T32" fmla="*/ 59 w 638"/>
              <a:gd name="T33" fmla="*/ 513 h 527"/>
              <a:gd name="T34" fmla="*/ 64 w 638"/>
              <a:gd name="T35" fmla="*/ 487 h 527"/>
              <a:gd name="T36" fmla="*/ 40 w 638"/>
              <a:gd name="T37" fmla="*/ 447 h 527"/>
              <a:gd name="T38" fmla="*/ 38 w 638"/>
              <a:gd name="T39" fmla="*/ 421 h 527"/>
              <a:gd name="T40" fmla="*/ 24 w 638"/>
              <a:gd name="T41" fmla="*/ 385 h 527"/>
              <a:gd name="T42" fmla="*/ 0 w 638"/>
              <a:gd name="T43" fmla="*/ 373 h 527"/>
              <a:gd name="T44" fmla="*/ 14 w 638"/>
              <a:gd name="T45" fmla="*/ 343 h 527"/>
              <a:gd name="T46" fmla="*/ 24 w 638"/>
              <a:gd name="T47" fmla="*/ 314 h 527"/>
              <a:gd name="T48" fmla="*/ 26 w 638"/>
              <a:gd name="T49" fmla="*/ 281 h 527"/>
              <a:gd name="T50" fmla="*/ 76 w 638"/>
              <a:gd name="T51" fmla="*/ 255 h 527"/>
              <a:gd name="T52" fmla="*/ 76 w 638"/>
              <a:gd name="T53" fmla="*/ 80 h 527"/>
              <a:gd name="T54" fmla="*/ 118 w 638"/>
              <a:gd name="T55" fmla="*/ 0 h 527"/>
              <a:gd name="T56" fmla="*/ 425 w 638"/>
              <a:gd name="T57" fmla="*/ 0 h 527"/>
              <a:gd name="T58" fmla="*/ 591 w 638"/>
              <a:gd name="T59" fmla="*/ 40 h 527"/>
              <a:gd name="T60" fmla="*/ 588 w 638"/>
              <a:gd name="T61" fmla="*/ 87 h 527"/>
              <a:gd name="T62" fmla="*/ 617 w 638"/>
              <a:gd name="T63" fmla="*/ 146 h 527"/>
              <a:gd name="T64" fmla="*/ 619 w 638"/>
              <a:gd name="T65" fmla="*/ 182 h 527"/>
              <a:gd name="T66" fmla="*/ 576 w 638"/>
              <a:gd name="T67" fmla="*/ 201 h 527"/>
              <a:gd name="T68" fmla="*/ 558 w 638"/>
              <a:gd name="T69" fmla="*/ 286 h 527"/>
              <a:gd name="T70" fmla="*/ 555 w 638"/>
              <a:gd name="T71" fmla="*/ 335 h 527"/>
              <a:gd name="T72" fmla="*/ 515 w 638"/>
              <a:gd name="T73" fmla="*/ 392 h 527"/>
              <a:gd name="T74" fmla="*/ 496 w 638"/>
              <a:gd name="T75" fmla="*/ 437 h 527"/>
              <a:gd name="T76" fmla="*/ 465 w 638"/>
              <a:gd name="T77" fmla="*/ 489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527">
                <a:moveTo>
                  <a:pt x="465" y="494"/>
                </a:moveTo>
                <a:lnTo>
                  <a:pt x="461" y="494"/>
                </a:lnTo>
                <a:lnTo>
                  <a:pt x="461" y="475"/>
                </a:lnTo>
                <a:lnTo>
                  <a:pt x="456" y="461"/>
                </a:lnTo>
                <a:lnTo>
                  <a:pt x="437" y="444"/>
                </a:lnTo>
                <a:lnTo>
                  <a:pt x="432" y="418"/>
                </a:lnTo>
                <a:lnTo>
                  <a:pt x="437" y="387"/>
                </a:lnTo>
                <a:lnTo>
                  <a:pt x="418" y="385"/>
                </a:lnTo>
                <a:lnTo>
                  <a:pt x="416" y="395"/>
                </a:lnTo>
                <a:lnTo>
                  <a:pt x="392" y="397"/>
                </a:lnTo>
                <a:lnTo>
                  <a:pt x="402" y="409"/>
                </a:lnTo>
                <a:lnTo>
                  <a:pt x="406" y="432"/>
                </a:lnTo>
                <a:lnTo>
                  <a:pt x="385" y="454"/>
                </a:lnTo>
                <a:lnTo>
                  <a:pt x="364" y="480"/>
                </a:lnTo>
                <a:lnTo>
                  <a:pt x="345" y="484"/>
                </a:lnTo>
                <a:lnTo>
                  <a:pt x="312" y="463"/>
                </a:lnTo>
                <a:lnTo>
                  <a:pt x="298" y="470"/>
                </a:lnTo>
                <a:lnTo>
                  <a:pt x="293" y="482"/>
                </a:lnTo>
                <a:lnTo>
                  <a:pt x="274" y="489"/>
                </a:lnTo>
                <a:lnTo>
                  <a:pt x="272" y="496"/>
                </a:lnTo>
                <a:lnTo>
                  <a:pt x="234" y="496"/>
                </a:lnTo>
                <a:lnTo>
                  <a:pt x="229" y="489"/>
                </a:lnTo>
                <a:lnTo>
                  <a:pt x="201" y="487"/>
                </a:lnTo>
                <a:lnTo>
                  <a:pt x="187" y="494"/>
                </a:lnTo>
                <a:lnTo>
                  <a:pt x="177" y="491"/>
                </a:lnTo>
                <a:lnTo>
                  <a:pt x="156" y="468"/>
                </a:lnTo>
                <a:lnTo>
                  <a:pt x="149" y="458"/>
                </a:lnTo>
                <a:lnTo>
                  <a:pt x="123" y="463"/>
                </a:lnTo>
                <a:lnTo>
                  <a:pt x="111" y="480"/>
                </a:lnTo>
                <a:lnTo>
                  <a:pt x="102" y="515"/>
                </a:lnTo>
                <a:lnTo>
                  <a:pt x="87" y="522"/>
                </a:lnTo>
                <a:lnTo>
                  <a:pt x="76" y="527"/>
                </a:lnTo>
                <a:lnTo>
                  <a:pt x="73" y="524"/>
                </a:lnTo>
                <a:lnTo>
                  <a:pt x="59" y="513"/>
                </a:lnTo>
                <a:lnTo>
                  <a:pt x="57" y="501"/>
                </a:lnTo>
                <a:lnTo>
                  <a:pt x="64" y="487"/>
                </a:lnTo>
                <a:lnTo>
                  <a:pt x="64" y="470"/>
                </a:lnTo>
                <a:lnTo>
                  <a:pt x="40" y="447"/>
                </a:lnTo>
                <a:lnTo>
                  <a:pt x="38" y="430"/>
                </a:lnTo>
                <a:lnTo>
                  <a:pt x="38" y="421"/>
                </a:lnTo>
                <a:lnTo>
                  <a:pt x="24" y="409"/>
                </a:lnTo>
                <a:lnTo>
                  <a:pt x="24" y="385"/>
                </a:lnTo>
                <a:lnTo>
                  <a:pt x="14" y="371"/>
                </a:lnTo>
                <a:lnTo>
                  <a:pt x="0" y="373"/>
                </a:lnTo>
                <a:lnTo>
                  <a:pt x="5" y="359"/>
                </a:lnTo>
                <a:lnTo>
                  <a:pt x="14" y="343"/>
                </a:lnTo>
                <a:lnTo>
                  <a:pt x="9" y="326"/>
                </a:lnTo>
                <a:lnTo>
                  <a:pt x="24" y="314"/>
                </a:lnTo>
                <a:lnTo>
                  <a:pt x="14" y="305"/>
                </a:lnTo>
                <a:lnTo>
                  <a:pt x="26" y="281"/>
                </a:lnTo>
                <a:lnTo>
                  <a:pt x="42" y="250"/>
                </a:lnTo>
                <a:lnTo>
                  <a:pt x="76" y="255"/>
                </a:lnTo>
                <a:lnTo>
                  <a:pt x="73" y="97"/>
                </a:lnTo>
                <a:lnTo>
                  <a:pt x="76" y="80"/>
                </a:lnTo>
                <a:lnTo>
                  <a:pt x="118" y="80"/>
                </a:lnTo>
                <a:lnTo>
                  <a:pt x="118" y="0"/>
                </a:lnTo>
                <a:lnTo>
                  <a:pt x="274" y="0"/>
                </a:lnTo>
                <a:lnTo>
                  <a:pt x="425" y="0"/>
                </a:lnTo>
                <a:lnTo>
                  <a:pt x="579" y="0"/>
                </a:lnTo>
                <a:lnTo>
                  <a:pt x="591" y="40"/>
                </a:lnTo>
                <a:lnTo>
                  <a:pt x="581" y="47"/>
                </a:lnTo>
                <a:lnTo>
                  <a:pt x="588" y="87"/>
                </a:lnTo>
                <a:lnTo>
                  <a:pt x="602" y="135"/>
                </a:lnTo>
                <a:lnTo>
                  <a:pt x="617" y="146"/>
                </a:lnTo>
                <a:lnTo>
                  <a:pt x="638" y="161"/>
                </a:lnTo>
                <a:lnTo>
                  <a:pt x="619" y="182"/>
                </a:lnTo>
                <a:lnTo>
                  <a:pt x="588" y="189"/>
                </a:lnTo>
                <a:lnTo>
                  <a:pt x="576" y="201"/>
                </a:lnTo>
                <a:lnTo>
                  <a:pt x="574" y="227"/>
                </a:lnTo>
                <a:lnTo>
                  <a:pt x="558" y="286"/>
                </a:lnTo>
                <a:lnTo>
                  <a:pt x="560" y="300"/>
                </a:lnTo>
                <a:lnTo>
                  <a:pt x="555" y="335"/>
                </a:lnTo>
                <a:lnTo>
                  <a:pt x="539" y="373"/>
                </a:lnTo>
                <a:lnTo>
                  <a:pt x="515" y="392"/>
                </a:lnTo>
                <a:lnTo>
                  <a:pt x="499" y="423"/>
                </a:lnTo>
                <a:lnTo>
                  <a:pt x="496" y="437"/>
                </a:lnTo>
                <a:lnTo>
                  <a:pt x="477" y="449"/>
                </a:lnTo>
                <a:lnTo>
                  <a:pt x="465" y="489"/>
                </a:lnTo>
                <a:lnTo>
                  <a:pt x="465" y="49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5" name="Freeform 580"/>
          <p:cNvSpPr/>
          <p:nvPr/>
        </p:nvSpPr>
        <p:spPr bwMode="auto">
          <a:xfrm>
            <a:off x="3475547" y="2857826"/>
            <a:ext cx="202040" cy="334035"/>
          </a:xfrm>
          <a:custGeom>
            <a:avLst/>
            <a:gdLst>
              <a:gd name="T0" fmla="*/ 430 w 499"/>
              <a:gd name="T1" fmla="*/ 222 h 825"/>
              <a:gd name="T2" fmla="*/ 395 w 499"/>
              <a:gd name="T3" fmla="*/ 264 h 825"/>
              <a:gd name="T4" fmla="*/ 400 w 499"/>
              <a:gd name="T5" fmla="*/ 302 h 825"/>
              <a:gd name="T6" fmla="*/ 338 w 499"/>
              <a:gd name="T7" fmla="*/ 352 h 825"/>
              <a:gd name="T8" fmla="*/ 265 w 499"/>
              <a:gd name="T9" fmla="*/ 404 h 825"/>
              <a:gd name="T10" fmla="*/ 237 w 499"/>
              <a:gd name="T11" fmla="*/ 489 h 825"/>
              <a:gd name="T12" fmla="*/ 263 w 499"/>
              <a:gd name="T13" fmla="*/ 529 h 825"/>
              <a:gd name="T14" fmla="*/ 300 w 499"/>
              <a:gd name="T15" fmla="*/ 562 h 825"/>
              <a:gd name="T16" fmla="*/ 265 w 499"/>
              <a:gd name="T17" fmla="*/ 626 h 825"/>
              <a:gd name="T18" fmla="*/ 225 w 499"/>
              <a:gd name="T19" fmla="*/ 640 h 825"/>
              <a:gd name="T20" fmla="*/ 211 w 499"/>
              <a:gd name="T21" fmla="*/ 735 h 825"/>
              <a:gd name="T22" fmla="*/ 187 w 499"/>
              <a:gd name="T23" fmla="*/ 784 h 825"/>
              <a:gd name="T24" fmla="*/ 142 w 499"/>
              <a:gd name="T25" fmla="*/ 780 h 825"/>
              <a:gd name="T26" fmla="*/ 118 w 499"/>
              <a:gd name="T27" fmla="*/ 822 h 825"/>
              <a:gd name="T28" fmla="*/ 74 w 499"/>
              <a:gd name="T29" fmla="*/ 825 h 825"/>
              <a:gd name="T30" fmla="*/ 62 w 499"/>
              <a:gd name="T31" fmla="*/ 775 h 825"/>
              <a:gd name="T32" fmla="*/ 29 w 499"/>
              <a:gd name="T33" fmla="*/ 711 h 825"/>
              <a:gd name="T34" fmla="*/ 0 w 499"/>
              <a:gd name="T35" fmla="*/ 633 h 825"/>
              <a:gd name="T36" fmla="*/ 17 w 499"/>
              <a:gd name="T37" fmla="*/ 600 h 825"/>
              <a:gd name="T38" fmla="*/ 50 w 499"/>
              <a:gd name="T39" fmla="*/ 560 h 825"/>
              <a:gd name="T40" fmla="*/ 62 w 499"/>
              <a:gd name="T41" fmla="*/ 491 h 825"/>
              <a:gd name="T42" fmla="*/ 38 w 499"/>
              <a:gd name="T43" fmla="*/ 461 h 825"/>
              <a:gd name="T44" fmla="*/ 36 w 499"/>
              <a:gd name="T45" fmla="*/ 383 h 825"/>
              <a:gd name="T46" fmla="*/ 59 w 499"/>
              <a:gd name="T47" fmla="*/ 324 h 825"/>
              <a:gd name="T48" fmla="*/ 100 w 499"/>
              <a:gd name="T49" fmla="*/ 326 h 825"/>
              <a:gd name="T50" fmla="*/ 111 w 499"/>
              <a:gd name="T51" fmla="*/ 300 h 825"/>
              <a:gd name="T52" fmla="*/ 97 w 499"/>
              <a:gd name="T53" fmla="*/ 279 h 825"/>
              <a:gd name="T54" fmla="*/ 159 w 499"/>
              <a:gd name="T55" fmla="*/ 191 h 825"/>
              <a:gd name="T56" fmla="*/ 196 w 499"/>
              <a:gd name="T57" fmla="*/ 118 h 825"/>
              <a:gd name="T58" fmla="*/ 222 w 499"/>
              <a:gd name="T59" fmla="*/ 73 h 825"/>
              <a:gd name="T60" fmla="*/ 260 w 499"/>
              <a:gd name="T61" fmla="*/ 73 h 825"/>
              <a:gd name="T62" fmla="*/ 270 w 499"/>
              <a:gd name="T63" fmla="*/ 35 h 825"/>
              <a:gd name="T64" fmla="*/ 343 w 499"/>
              <a:gd name="T65" fmla="*/ 47 h 825"/>
              <a:gd name="T66" fmla="*/ 348 w 499"/>
              <a:gd name="T67" fmla="*/ 2 h 825"/>
              <a:gd name="T68" fmla="*/ 371 w 499"/>
              <a:gd name="T69" fmla="*/ 0 h 825"/>
              <a:gd name="T70" fmla="*/ 423 w 499"/>
              <a:gd name="T71" fmla="*/ 33 h 825"/>
              <a:gd name="T72" fmla="*/ 485 w 499"/>
              <a:gd name="T73" fmla="*/ 78 h 825"/>
              <a:gd name="T74" fmla="*/ 485 w 499"/>
              <a:gd name="T75" fmla="*/ 177 h 825"/>
              <a:gd name="T76" fmla="*/ 499 w 499"/>
              <a:gd name="T77" fmla="*/ 203 h 825"/>
              <a:gd name="T78" fmla="*/ 430 w 499"/>
              <a:gd name="T79" fmla="*/ 222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9" h="825">
                <a:moveTo>
                  <a:pt x="430" y="222"/>
                </a:moveTo>
                <a:lnTo>
                  <a:pt x="395" y="264"/>
                </a:lnTo>
                <a:lnTo>
                  <a:pt x="400" y="302"/>
                </a:lnTo>
                <a:lnTo>
                  <a:pt x="338" y="352"/>
                </a:lnTo>
                <a:lnTo>
                  <a:pt x="265" y="404"/>
                </a:lnTo>
                <a:lnTo>
                  <a:pt x="237" y="489"/>
                </a:lnTo>
                <a:lnTo>
                  <a:pt x="263" y="529"/>
                </a:lnTo>
                <a:lnTo>
                  <a:pt x="300" y="562"/>
                </a:lnTo>
                <a:lnTo>
                  <a:pt x="265" y="626"/>
                </a:lnTo>
                <a:lnTo>
                  <a:pt x="225" y="640"/>
                </a:lnTo>
                <a:lnTo>
                  <a:pt x="211" y="735"/>
                </a:lnTo>
                <a:lnTo>
                  <a:pt x="187" y="784"/>
                </a:lnTo>
                <a:lnTo>
                  <a:pt x="142" y="780"/>
                </a:lnTo>
                <a:lnTo>
                  <a:pt x="118" y="822"/>
                </a:lnTo>
                <a:lnTo>
                  <a:pt x="74" y="825"/>
                </a:lnTo>
                <a:lnTo>
                  <a:pt x="62" y="775"/>
                </a:lnTo>
                <a:lnTo>
                  <a:pt x="29" y="711"/>
                </a:lnTo>
                <a:lnTo>
                  <a:pt x="0" y="633"/>
                </a:lnTo>
                <a:lnTo>
                  <a:pt x="17" y="600"/>
                </a:lnTo>
                <a:lnTo>
                  <a:pt x="50" y="560"/>
                </a:lnTo>
                <a:lnTo>
                  <a:pt x="62" y="491"/>
                </a:lnTo>
                <a:lnTo>
                  <a:pt x="38" y="461"/>
                </a:lnTo>
                <a:lnTo>
                  <a:pt x="36" y="383"/>
                </a:lnTo>
                <a:lnTo>
                  <a:pt x="59" y="324"/>
                </a:lnTo>
                <a:lnTo>
                  <a:pt x="100" y="326"/>
                </a:lnTo>
                <a:lnTo>
                  <a:pt x="111" y="300"/>
                </a:lnTo>
                <a:lnTo>
                  <a:pt x="97" y="279"/>
                </a:lnTo>
                <a:lnTo>
                  <a:pt x="159" y="191"/>
                </a:lnTo>
                <a:lnTo>
                  <a:pt x="196" y="118"/>
                </a:lnTo>
                <a:lnTo>
                  <a:pt x="222" y="73"/>
                </a:lnTo>
                <a:lnTo>
                  <a:pt x="260" y="73"/>
                </a:lnTo>
                <a:lnTo>
                  <a:pt x="270" y="35"/>
                </a:lnTo>
                <a:lnTo>
                  <a:pt x="343" y="47"/>
                </a:lnTo>
                <a:lnTo>
                  <a:pt x="348" y="2"/>
                </a:lnTo>
                <a:lnTo>
                  <a:pt x="371" y="0"/>
                </a:lnTo>
                <a:lnTo>
                  <a:pt x="423" y="33"/>
                </a:lnTo>
                <a:lnTo>
                  <a:pt x="485" y="78"/>
                </a:lnTo>
                <a:lnTo>
                  <a:pt x="485" y="177"/>
                </a:lnTo>
                <a:lnTo>
                  <a:pt x="499" y="203"/>
                </a:lnTo>
                <a:lnTo>
                  <a:pt x="430" y="22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6" name="Freeform 581"/>
          <p:cNvSpPr/>
          <p:nvPr/>
        </p:nvSpPr>
        <p:spPr bwMode="auto">
          <a:xfrm>
            <a:off x="3517655" y="3367989"/>
            <a:ext cx="44943" cy="27533"/>
          </a:xfrm>
          <a:custGeom>
            <a:avLst/>
            <a:gdLst>
              <a:gd name="T0" fmla="*/ 3 w 111"/>
              <a:gd name="T1" fmla="*/ 16 h 68"/>
              <a:gd name="T2" fmla="*/ 36 w 111"/>
              <a:gd name="T3" fmla="*/ 21 h 68"/>
              <a:gd name="T4" fmla="*/ 55 w 111"/>
              <a:gd name="T5" fmla="*/ 9 h 68"/>
              <a:gd name="T6" fmla="*/ 88 w 111"/>
              <a:gd name="T7" fmla="*/ 9 h 68"/>
              <a:gd name="T8" fmla="*/ 97 w 111"/>
              <a:gd name="T9" fmla="*/ 0 h 68"/>
              <a:gd name="T10" fmla="*/ 102 w 111"/>
              <a:gd name="T11" fmla="*/ 0 h 68"/>
              <a:gd name="T12" fmla="*/ 111 w 111"/>
              <a:gd name="T13" fmla="*/ 16 h 68"/>
              <a:gd name="T14" fmla="*/ 81 w 111"/>
              <a:gd name="T15" fmla="*/ 30 h 68"/>
              <a:gd name="T16" fmla="*/ 76 w 111"/>
              <a:gd name="T17" fmla="*/ 49 h 68"/>
              <a:gd name="T18" fmla="*/ 62 w 111"/>
              <a:gd name="T19" fmla="*/ 54 h 68"/>
              <a:gd name="T20" fmla="*/ 62 w 111"/>
              <a:gd name="T21" fmla="*/ 68 h 68"/>
              <a:gd name="T22" fmla="*/ 48 w 111"/>
              <a:gd name="T23" fmla="*/ 66 h 68"/>
              <a:gd name="T24" fmla="*/ 33 w 111"/>
              <a:gd name="T25" fmla="*/ 59 h 68"/>
              <a:gd name="T26" fmla="*/ 26 w 111"/>
              <a:gd name="T27" fmla="*/ 66 h 68"/>
              <a:gd name="T28" fmla="*/ 0 w 111"/>
              <a:gd name="T29" fmla="*/ 66 h 68"/>
              <a:gd name="T30" fmla="*/ 10 w 111"/>
              <a:gd name="T31" fmla="*/ 61 h 68"/>
              <a:gd name="T32" fmla="*/ 0 w 111"/>
              <a:gd name="T33" fmla="*/ 40 h 68"/>
              <a:gd name="T34" fmla="*/ 3 w 111"/>
              <a:gd name="T35" fmla="*/ 1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" h="68">
                <a:moveTo>
                  <a:pt x="3" y="16"/>
                </a:moveTo>
                <a:lnTo>
                  <a:pt x="36" y="21"/>
                </a:lnTo>
                <a:lnTo>
                  <a:pt x="55" y="9"/>
                </a:lnTo>
                <a:lnTo>
                  <a:pt x="88" y="9"/>
                </a:lnTo>
                <a:lnTo>
                  <a:pt x="97" y="0"/>
                </a:lnTo>
                <a:lnTo>
                  <a:pt x="102" y="0"/>
                </a:lnTo>
                <a:lnTo>
                  <a:pt x="111" y="16"/>
                </a:lnTo>
                <a:lnTo>
                  <a:pt x="81" y="30"/>
                </a:lnTo>
                <a:lnTo>
                  <a:pt x="76" y="49"/>
                </a:lnTo>
                <a:lnTo>
                  <a:pt x="62" y="54"/>
                </a:lnTo>
                <a:lnTo>
                  <a:pt x="62" y="68"/>
                </a:lnTo>
                <a:lnTo>
                  <a:pt x="48" y="66"/>
                </a:lnTo>
                <a:lnTo>
                  <a:pt x="33" y="59"/>
                </a:lnTo>
                <a:lnTo>
                  <a:pt x="26" y="66"/>
                </a:lnTo>
                <a:lnTo>
                  <a:pt x="0" y="66"/>
                </a:lnTo>
                <a:lnTo>
                  <a:pt x="10" y="61"/>
                </a:lnTo>
                <a:lnTo>
                  <a:pt x="0" y="40"/>
                </a:lnTo>
                <a:lnTo>
                  <a:pt x="3" y="1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7" name="Freeform 582"/>
          <p:cNvSpPr>
            <a:spLocks noEditPoints="1"/>
          </p:cNvSpPr>
          <p:nvPr/>
        </p:nvSpPr>
        <p:spPr bwMode="auto">
          <a:xfrm>
            <a:off x="3466235" y="2495044"/>
            <a:ext cx="266013" cy="133209"/>
          </a:xfrm>
          <a:custGeom>
            <a:avLst/>
            <a:gdLst>
              <a:gd name="T0" fmla="*/ 553 w 657"/>
              <a:gd name="T1" fmla="*/ 241 h 329"/>
              <a:gd name="T2" fmla="*/ 465 w 657"/>
              <a:gd name="T3" fmla="*/ 274 h 329"/>
              <a:gd name="T4" fmla="*/ 399 w 657"/>
              <a:gd name="T5" fmla="*/ 255 h 329"/>
              <a:gd name="T6" fmla="*/ 425 w 657"/>
              <a:gd name="T7" fmla="*/ 234 h 329"/>
              <a:gd name="T8" fmla="*/ 401 w 657"/>
              <a:gd name="T9" fmla="*/ 208 h 329"/>
              <a:gd name="T10" fmla="*/ 482 w 657"/>
              <a:gd name="T11" fmla="*/ 191 h 329"/>
              <a:gd name="T12" fmla="*/ 496 w 657"/>
              <a:gd name="T13" fmla="*/ 222 h 329"/>
              <a:gd name="T14" fmla="*/ 553 w 657"/>
              <a:gd name="T15" fmla="*/ 241 h 329"/>
              <a:gd name="T16" fmla="*/ 302 w 657"/>
              <a:gd name="T17" fmla="*/ 85 h 329"/>
              <a:gd name="T18" fmla="*/ 430 w 657"/>
              <a:gd name="T19" fmla="*/ 149 h 329"/>
              <a:gd name="T20" fmla="*/ 333 w 657"/>
              <a:gd name="T21" fmla="*/ 182 h 329"/>
              <a:gd name="T22" fmla="*/ 312 w 657"/>
              <a:gd name="T23" fmla="*/ 243 h 329"/>
              <a:gd name="T24" fmla="*/ 276 w 657"/>
              <a:gd name="T25" fmla="*/ 260 h 329"/>
              <a:gd name="T26" fmla="*/ 260 w 657"/>
              <a:gd name="T27" fmla="*/ 326 h 329"/>
              <a:gd name="T28" fmla="*/ 212 w 657"/>
              <a:gd name="T29" fmla="*/ 329 h 329"/>
              <a:gd name="T30" fmla="*/ 130 w 657"/>
              <a:gd name="T31" fmla="*/ 281 h 329"/>
              <a:gd name="T32" fmla="*/ 165 w 657"/>
              <a:gd name="T33" fmla="*/ 251 h 329"/>
              <a:gd name="T34" fmla="*/ 106 w 657"/>
              <a:gd name="T35" fmla="*/ 227 h 329"/>
              <a:gd name="T36" fmla="*/ 30 w 657"/>
              <a:gd name="T37" fmla="*/ 156 h 329"/>
              <a:gd name="T38" fmla="*/ 0 w 657"/>
              <a:gd name="T39" fmla="*/ 87 h 329"/>
              <a:gd name="T40" fmla="*/ 106 w 657"/>
              <a:gd name="T41" fmla="*/ 57 h 329"/>
              <a:gd name="T42" fmla="*/ 127 w 657"/>
              <a:gd name="T43" fmla="*/ 87 h 329"/>
              <a:gd name="T44" fmla="*/ 182 w 657"/>
              <a:gd name="T45" fmla="*/ 87 h 329"/>
              <a:gd name="T46" fmla="*/ 196 w 657"/>
              <a:gd name="T47" fmla="*/ 57 h 329"/>
              <a:gd name="T48" fmla="*/ 253 w 657"/>
              <a:gd name="T49" fmla="*/ 54 h 329"/>
              <a:gd name="T50" fmla="*/ 302 w 657"/>
              <a:gd name="T51" fmla="*/ 85 h 329"/>
              <a:gd name="T52" fmla="*/ 581 w 657"/>
              <a:gd name="T53" fmla="*/ 21 h 329"/>
              <a:gd name="T54" fmla="*/ 657 w 657"/>
              <a:gd name="T55" fmla="*/ 52 h 329"/>
              <a:gd name="T56" fmla="*/ 600 w 657"/>
              <a:gd name="T57" fmla="*/ 99 h 329"/>
              <a:gd name="T58" fmla="*/ 486 w 657"/>
              <a:gd name="T59" fmla="*/ 111 h 329"/>
              <a:gd name="T60" fmla="*/ 373 w 657"/>
              <a:gd name="T61" fmla="*/ 97 h 329"/>
              <a:gd name="T62" fmla="*/ 366 w 657"/>
              <a:gd name="T63" fmla="*/ 71 h 329"/>
              <a:gd name="T64" fmla="*/ 312 w 657"/>
              <a:gd name="T65" fmla="*/ 71 h 329"/>
              <a:gd name="T66" fmla="*/ 269 w 657"/>
              <a:gd name="T67" fmla="*/ 31 h 329"/>
              <a:gd name="T68" fmla="*/ 387 w 657"/>
              <a:gd name="T69" fmla="*/ 5 h 329"/>
              <a:gd name="T70" fmla="*/ 444 w 657"/>
              <a:gd name="T71" fmla="*/ 26 h 329"/>
              <a:gd name="T72" fmla="*/ 482 w 657"/>
              <a:gd name="T73" fmla="*/ 0 h 329"/>
              <a:gd name="T74" fmla="*/ 581 w 657"/>
              <a:gd name="T75" fmla="*/ 21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7" h="329">
                <a:moveTo>
                  <a:pt x="553" y="241"/>
                </a:moveTo>
                <a:lnTo>
                  <a:pt x="465" y="274"/>
                </a:lnTo>
                <a:lnTo>
                  <a:pt x="399" y="255"/>
                </a:lnTo>
                <a:lnTo>
                  <a:pt x="425" y="234"/>
                </a:lnTo>
                <a:lnTo>
                  <a:pt x="401" y="208"/>
                </a:lnTo>
                <a:lnTo>
                  <a:pt x="482" y="191"/>
                </a:lnTo>
                <a:lnTo>
                  <a:pt x="496" y="222"/>
                </a:lnTo>
                <a:lnTo>
                  <a:pt x="553" y="241"/>
                </a:lnTo>
                <a:close/>
                <a:moveTo>
                  <a:pt x="302" y="85"/>
                </a:moveTo>
                <a:lnTo>
                  <a:pt x="430" y="149"/>
                </a:lnTo>
                <a:lnTo>
                  <a:pt x="333" y="182"/>
                </a:lnTo>
                <a:lnTo>
                  <a:pt x="312" y="243"/>
                </a:lnTo>
                <a:lnTo>
                  <a:pt x="276" y="260"/>
                </a:lnTo>
                <a:lnTo>
                  <a:pt x="260" y="326"/>
                </a:lnTo>
                <a:lnTo>
                  <a:pt x="212" y="329"/>
                </a:lnTo>
                <a:lnTo>
                  <a:pt x="130" y="281"/>
                </a:lnTo>
                <a:lnTo>
                  <a:pt x="165" y="251"/>
                </a:lnTo>
                <a:lnTo>
                  <a:pt x="106" y="227"/>
                </a:lnTo>
                <a:lnTo>
                  <a:pt x="30" y="156"/>
                </a:lnTo>
                <a:lnTo>
                  <a:pt x="0" y="87"/>
                </a:lnTo>
                <a:lnTo>
                  <a:pt x="106" y="57"/>
                </a:lnTo>
                <a:lnTo>
                  <a:pt x="127" y="87"/>
                </a:lnTo>
                <a:lnTo>
                  <a:pt x="182" y="87"/>
                </a:lnTo>
                <a:lnTo>
                  <a:pt x="196" y="57"/>
                </a:lnTo>
                <a:lnTo>
                  <a:pt x="253" y="54"/>
                </a:lnTo>
                <a:lnTo>
                  <a:pt x="302" y="85"/>
                </a:lnTo>
                <a:close/>
                <a:moveTo>
                  <a:pt x="581" y="21"/>
                </a:moveTo>
                <a:lnTo>
                  <a:pt x="657" y="52"/>
                </a:lnTo>
                <a:lnTo>
                  <a:pt x="600" y="99"/>
                </a:lnTo>
                <a:lnTo>
                  <a:pt x="486" y="111"/>
                </a:lnTo>
                <a:lnTo>
                  <a:pt x="373" y="97"/>
                </a:lnTo>
                <a:lnTo>
                  <a:pt x="366" y="71"/>
                </a:lnTo>
                <a:lnTo>
                  <a:pt x="312" y="71"/>
                </a:lnTo>
                <a:lnTo>
                  <a:pt x="269" y="31"/>
                </a:lnTo>
                <a:lnTo>
                  <a:pt x="387" y="5"/>
                </a:lnTo>
                <a:lnTo>
                  <a:pt x="444" y="26"/>
                </a:lnTo>
                <a:lnTo>
                  <a:pt x="482" y="0"/>
                </a:lnTo>
                <a:lnTo>
                  <a:pt x="581" y="2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8" name="Freeform 583"/>
          <p:cNvSpPr/>
          <p:nvPr/>
        </p:nvSpPr>
        <p:spPr bwMode="auto">
          <a:xfrm>
            <a:off x="3567457" y="3313329"/>
            <a:ext cx="89076" cy="36440"/>
          </a:xfrm>
          <a:custGeom>
            <a:avLst/>
            <a:gdLst>
              <a:gd name="T0" fmla="*/ 76 w 220"/>
              <a:gd name="T1" fmla="*/ 5 h 90"/>
              <a:gd name="T2" fmla="*/ 78 w 220"/>
              <a:gd name="T3" fmla="*/ 7 h 90"/>
              <a:gd name="T4" fmla="*/ 95 w 220"/>
              <a:gd name="T5" fmla="*/ 0 h 90"/>
              <a:gd name="T6" fmla="*/ 114 w 220"/>
              <a:gd name="T7" fmla="*/ 19 h 90"/>
              <a:gd name="T8" fmla="*/ 137 w 220"/>
              <a:gd name="T9" fmla="*/ 7 h 90"/>
              <a:gd name="T10" fmla="*/ 154 w 220"/>
              <a:gd name="T11" fmla="*/ 14 h 90"/>
              <a:gd name="T12" fmla="*/ 182 w 220"/>
              <a:gd name="T13" fmla="*/ 7 h 90"/>
              <a:gd name="T14" fmla="*/ 220 w 220"/>
              <a:gd name="T15" fmla="*/ 26 h 90"/>
              <a:gd name="T16" fmla="*/ 208 w 220"/>
              <a:gd name="T17" fmla="*/ 38 h 90"/>
              <a:gd name="T18" fmla="*/ 201 w 220"/>
              <a:gd name="T19" fmla="*/ 59 h 90"/>
              <a:gd name="T20" fmla="*/ 192 w 220"/>
              <a:gd name="T21" fmla="*/ 64 h 90"/>
              <a:gd name="T22" fmla="*/ 151 w 220"/>
              <a:gd name="T23" fmla="*/ 47 h 90"/>
              <a:gd name="T24" fmla="*/ 137 w 220"/>
              <a:gd name="T25" fmla="*/ 52 h 90"/>
              <a:gd name="T26" fmla="*/ 130 w 220"/>
              <a:gd name="T27" fmla="*/ 64 h 90"/>
              <a:gd name="T28" fmla="*/ 111 w 220"/>
              <a:gd name="T29" fmla="*/ 68 h 90"/>
              <a:gd name="T30" fmla="*/ 107 w 220"/>
              <a:gd name="T31" fmla="*/ 66 h 90"/>
              <a:gd name="T32" fmla="*/ 88 w 220"/>
              <a:gd name="T33" fmla="*/ 73 h 90"/>
              <a:gd name="T34" fmla="*/ 73 w 220"/>
              <a:gd name="T35" fmla="*/ 75 h 90"/>
              <a:gd name="T36" fmla="*/ 69 w 220"/>
              <a:gd name="T37" fmla="*/ 85 h 90"/>
              <a:gd name="T38" fmla="*/ 38 w 220"/>
              <a:gd name="T39" fmla="*/ 90 h 90"/>
              <a:gd name="T40" fmla="*/ 24 w 220"/>
              <a:gd name="T41" fmla="*/ 85 h 90"/>
              <a:gd name="T42" fmla="*/ 3 w 220"/>
              <a:gd name="T43" fmla="*/ 73 h 90"/>
              <a:gd name="T44" fmla="*/ 0 w 220"/>
              <a:gd name="T45" fmla="*/ 57 h 90"/>
              <a:gd name="T46" fmla="*/ 3 w 220"/>
              <a:gd name="T47" fmla="*/ 49 h 90"/>
              <a:gd name="T48" fmla="*/ 7 w 220"/>
              <a:gd name="T49" fmla="*/ 38 h 90"/>
              <a:gd name="T50" fmla="*/ 26 w 220"/>
              <a:gd name="T51" fmla="*/ 40 h 90"/>
              <a:gd name="T52" fmla="*/ 38 w 220"/>
              <a:gd name="T53" fmla="*/ 33 h 90"/>
              <a:gd name="T54" fmla="*/ 40 w 220"/>
              <a:gd name="T55" fmla="*/ 31 h 90"/>
              <a:gd name="T56" fmla="*/ 47 w 220"/>
              <a:gd name="T57" fmla="*/ 28 h 90"/>
              <a:gd name="T58" fmla="*/ 50 w 220"/>
              <a:gd name="T59" fmla="*/ 16 h 90"/>
              <a:gd name="T60" fmla="*/ 59 w 220"/>
              <a:gd name="T61" fmla="*/ 14 h 90"/>
              <a:gd name="T62" fmla="*/ 64 w 220"/>
              <a:gd name="T63" fmla="*/ 5 h 90"/>
              <a:gd name="T64" fmla="*/ 76 w 220"/>
              <a:gd name="T65" fmla="*/ 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0" h="90">
                <a:moveTo>
                  <a:pt x="76" y="5"/>
                </a:moveTo>
                <a:lnTo>
                  <a:pt x="78" y="7"/>
                </a:lnTo>
                <a:lnTo>
                  <a:pt x="95" y="0"/>
                </a:lnTo>
                <a:lnTo>
                  <a:pt x="114" y="19"/>
                </a:lnTo>
                <a:lnTo>
                  <a:pt x="137" y="7"/>
                </a:lnTo>
                <a:lnTo>
                  <a:pt x="154" y="14"/>
                </a:lnTo>
                <a:lnTo>
                  <a:pt x="182" y="7"/>
                </a:lnTo>
                <a:lnTo>
                  <a:pt x="220" y="26"/>
                </a:lnTo>
                <a:lnTo>
                  <a:pt x="208" y="38"/>
                </a:lnTo>
                <a:lnTo>
                  <a:pt x="201" y="59"/>
                </a:lnTo>
                <a:lnTo>
                  <a:pt x="192" y="64"/>
                </a:lnTo>
                <a:lnTo>
                  <a:pt x="151" y="47"/>
                </a:lnTo>
                <a:lnTo>
                  <a:pt x="137" y="52"/>
                </a:lnTo>
                <a:lnTo>
                  <a:pt x="130" y="64"/>
                </a:lnTo>
                <a:lnTo>
                  <a:pt x="111" y="68"/>
                </a:lnTo>
                <a:lnTo>
                  <a:pt x="107" y="66"/>
                </a:lnTo>
                <a:lnTo>
                  <a:pt x="88" y="73"/>
                </a:lnTo>
                <a:lnTo>
                  <a:pt x="73" y="75"/>
                </a:lnTo>
                <a:lnTo>
                  <a:pt x="69" y="85"/>
                </a:lnTo>
                <a:lnTo>
                  <a:pt x="38" y="90"/>
                </a:lnTo>
                <a:lnTo>
                  <a:pt x="24" y="85"/>
                </a:lnTo>
                <a:lnTo>
                  <a:pt x="3" y="73"/>
                </a:lnTo>
                <a:lnTo>
                  <a:pt x="0" y="57"/>
                </a:lnTo>
                <a:lnTo>
                  <a:pt x="3" y="49"/>
                </a:lnTo>
                <a:lnTo>
                  <a:pt x="7" y="38"/>
                </a:lnTo>
                <a:lnTo>
                  <a:pt x="26" y="40"/>
                </a:lnTo>
                <a:lnTo>
                  <a:pt x="38" y="33"/>
                </a:lnTo>
                <a:lnTo>
                  <a:pt x="40" y="31"/>
                </a:lnTo>
                <a:lnTo>
                  <a:pt x="47" y="28"/>
                </a:lnTo>
                <a:lnTo>
                  <a:pt x="50" y="16"/>
                </a:lnTo>
                <a:lnTo>
                  <a:pt x="59" y="14"/>
                </a:lnTo>
                <a:lnTo>
                  <a:pt x="64" y="5"/>
                </a:lnTo>
                <a:lnTo>
                  <a:pt x="76" y="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19" name="Freeform 584"/>
          <p:cNvSpPr/>
          <p:nvPr/>
        </p:nvSpPr>
        <p:spPr bwMode="auto">
          <a:xfrm>
            <a:off x="3095760" y="3999214"/>
            <a:ext cx="46968" cy="51016"/>
          </a:xfrm>
          <a:custGeom>
            <a:avLst/>
            <a:gdLst>
              <a:gd name="T0" fmla="*/ 71 w 116"/>
              <a:gd name="T1" fmla="*/ 126 h 126"/>
              <a:gd name="T2" fmla="*/ 59 w 116"/>
              <a:gd name="T3" fmla="*/ 123 h 126"/>
              <a:gd name="T4" fmla="*/ 31 w 116"/>
              <a:gd name="T5" fmla="*/ 107 h 126"/>
              <a:gd name="T6" fmla="*/ 12 w 116"/>
              <a:gd name="T7" fmla="*/ 86 h 126"/>
              <a:gd name="T8" fmla="*/ 5 w 116"/>
              <a:gd name="T9" fmla="*/ 71 h 126"/>
              <a:gd name="T10" fmla="*/ 0 w 116"/>
              <a:gd name="T11" fmla="*/ 43 h 126"/>
              <a:gd name="T12" fmla="*/ 22 w 116"/>
              <a:gd name="T13" fmla="*/ 26 h 126"/>
              <a:gd name="T14" fmla="*/ 26 w 116"/>
              <a:gd name="T15" fmla="*/ 17 h 126"/>
              <a:gd name="T16" fmla="*/ 31 w 116"/>
              <a:gd name="T17" fmla="*/ 8 h 126"/>
              <a:gd name="T18" fmla="*/ 43 w 116"/>
              <a:gd name="T19" fmla="*/ 8 h 126"/>
              <a:gd name="T20" fmla="*/ 52 w 116"/>
              <a:gd name="T21" fmla="*/ 0 h 126"/>
              <a:gd name="T22" fmla="*/ 83 w 116"/>
              <a:gd name="T23" fmla="*/ 0 h 126"/>
              <a:gd name="T24" fmla="*/ 92 w 116"/>
              <a:gd name="T25" fmla="*/ 12 h 126"/>
              <a:gd name="T26" fmla="*/ 102 w 116"/>
              <a:gd name="T27" fmla="*/ 29 h 126"/>
              <a:gd name="T28" fmla="*/ 100 w 116"/>
              <a:gd name="T29" fmla="*/ 41 h 126"/>
              <a:gd name="T30" fmla="*/ 107 w 116"/>
              <a:gd name="T31" fmla="*/ 50 h 126"/>
              <a:gd name="T32" fmla="*/ 107 w 116"/>
              <a:gd name="T33" fmla="*/ 64 h 126"/>
              <a:gd name="T34" fmla="*/ 116 w 116"/>
              <a:gd name="T35" fmla="*/ 62 h 126"/>
              <a:gd name="T36" fmla="*/ 100 w 116"/>
              <a:gd name="T37" fmla="*/ 81 h 126"/>
              <a:gd name="T38" fmla="*/ 81 w 116"/>
              <a:gd name="T39" fmla="*/ 102 h 126"/>
              <a:gd name="T40" fmla="*/ 78 w 116"/>
              <a:gd name="T41" fmla="*/ 114 h 126"/>
              <a:gd name="T42" fmla="*/ 71 w 116"/>
              <a:gd name="T43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6" h="126">
                <a:moveTo>
                  <a:pt x="71" y="126"/>
                </a:moveTo>
                <a:lnTo>
                  <a:pt x="59" y="123"/>
                </a:lnTo>
                <a:lnTo>
                  <a:pt x="31" y="107"/>
                </a:lnTo>
                <a:lnTo>
                  <a:pt x="12" y="86"/>
                </a:lnTo>
                <a:lnTo>
                  <a:pt x="5" y="71"/>
                </a:lnTo>
                <a:lnTo>
                  <a:pt x="0" y="43"/>
                </a:lnTo>
                <a:lnTo>
                  <a:pt x="22" y="26"/>
                </a:lnTo>
                <a:lnTo>
                  <a:pt x="26" y="17"/>
                </a:lnTo>
                <a:lnTo>
                  <a:pt x="31" y="8"/>
                </a:lnTo>
                <a:lnTo>
                  <a:pt x="43" y="8"/>
                </a:lnTo>
                <a:lnTo>
                  <a:pt x="52" y="0"/>
                </a:lnTo>
                <a:lnTo>
                  <a:pt x="83" y="0"/>
                </a:lnTo>
                <a:lnTo>
                  <a:pt x="92" y="12"/>
                </a:lnTo>
                <a:lnTo>
                  <a:pt x="102" y="29"/>
                </a:lnTo>
                <a:lnTo>
                  <a:pt x="100" y="41"/>
                </a:lnTo>
                <a:lnTo>
                  <a:pt x="107" y="50"/>
                </a:lnTo>
                <a:lnTo>
                  <a:pt x="107" y="64"/>
                </a:lnTo>
                <a:lnTo>
                  <a:pt x="116" y="62"/>
                </a:lnTo>
                <a:lnTo>
                  <a:pt x="100" y="81"/>
                </a:lnTo>
                <a:lnTo>
                  <a:pt x="81" y="102"/>
                </a:lnTo>
                <a:lnTo>
                  <a:pt x="78" y="114"/>
                </a:lnTo>
                <a:lnTo>
                  <a:pt x="71" y="12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0" name="Freeform 585"/>
          <p:cNvSpPr/>
          <p:nvPr/>
        </p:nvSpPr>
        <p:spPr bwMode="auto">
          <a:xfrm>
            <a:off x="3026929" y="3895156"/>
            <a:ext cx="96769" cy="68022"/>
          </a:xfrm>
          <a:custGeom>
            <a:avLst/>
            <a:gdLst>
              <a:gd name="T0" fmla="*/ 36 w 239"/>
              <a:gd name="T1" fmla="*/ 118 h 168"/>
              <a:gd name="T2" fmla="*/ 21 w 239"/>
              <a:gd name="T3" fmla="*/ 87 h 168"/>
              <a:gd name="T4" fmla="*/ 0 w 239"/>
              <a:gd name="T5" fmla="*/ 73 h 168"/>
              <a:gd name="T6" fmla="*/ 19 w 239"/>
              <a:gd name="T7" fmla="*/ 66 h 168"/>
              <a:gd name="T8" fmla="*/ 38 w 239"/>
              <a:gd name="T9" fmla="*/ 38 h 168"/>
              <a:gd name="T10" fmla="*/ 45 w 239"/>
              <a:gd name="T11" fmla="*/ 19 h 168"/>
              <a:gd name="T12" fmla="*/ 59 w 239"/>
              <a:gd name="T13" fmla="*/ 7 h 168"/>
              <a:gd name="T14" fmla="*/ 78 w 239"/>
              <a:gd name="T15" fmla="*/ 9 h 168"/>
              <a:gd name="T16" fmla="*/ 97 w 239"/>
              <a:gd name="T17" fmla="*/ 0 h 168"/>
              <a:gd name="T18" fmla="*/ 118 w 239"/>
              <a:gd name="T19" fmla="*/ 0 h 168"/>
              <a:gd name="T20" fmla="*/ 137 w 239"/>
              <a:gd name="T21" fmla="*/ 12 h 168"/>
              <a:gd name="T22" fmla="*/ 163 w 239"/>
              <a:gd name="T23" fmla="*/ 24 h 168"/>
              <a:gd name="T24" fmla="*/ 187 w 239"/>
              <a:gd name="T25" fmla="*/ 52 h 168"/>
              <a:gd name="T26" fmla="*/ 213 w 239"/>
              <a:gd name="T27" fmla="*/ 78 h 168"/>
              <a:gd name="T28" fmla="*/ 213 w 239"/>
              <a:gd name="T29" fmla="*/ 102 h 168"/>
              <a:gd name="T30" fmla="*/ 222 w 239"/>
              <a:gd name="T31" fmla="*/ 125 h 168"/>
              <a:gd name="T32" fmla="*/ 236 w 239"/>
              <a:gd name="T33" fmla="*/ 137 h 168"/>
              <a:gd name="T34" fmla="*/ 239 w 239"/>
              <a:gd name="T35" fmla="*/ 151 h 168"/>
              <a:gd name="T36" fmla="*/ 236 w 239"/>
              <a:gd name="T37" fmla="*/ 163 h 168"/>
              <a:gd name="T38" fmla="*/ 232 w 239"/>
              <a:gd name="T39" fmla="*/ 165 h 168"/>
              <a:gd name="T40" fmla="*/ 210 w 239"/>
              <a:gd name="T41" fmla="*/ 163 h 168"/>
              <a:gd name="T42" fmla="*/ 208 w 239"/>
              <a:gd name="T43" fmla="*/ 168 h 168"/>
              <a:gd name="T44" fmla="*/ 199 w 239"/>
              <a:gd name="T45" fmla="*/ 168 h 168"/>
              <a:gd name="T46" fmla="*/ 170 w 239"/>
              <a:gd name="T47" fmla="*/ 158 h 168"/>
              <a:gd name="T48" fmla="*/ 154 w 239"/>
              <a:gd name="T49" fmla="*/ 158 h 168"/>
              <a:gd name="T50" fmla="*/ 81 w 239"/>
              <a:gd name="T51" fmla="*/ 156 h 168"/>
              <a:gd name="T52" fmla="*/ 71 w 239"/>
              <a:gd name="T53" fmla="*/ 161 h 168"/>
              <a:gd name="T54" fmla="*/ 59 w 239"/>
              <a:gd name="T55" fmla="*/ 158 h 168"/>
              <a:gd name="T56" fmla="*/ 38 w 239"/>
              <a:gd name="T57" fmla="*/ 165 h 168"/>
              <a:gd name="T58" fmla="*/ 31 w 239"/>
              <a:gd name="T59" fmla="*/ 135 h 168"/>
              <a:gd name="T60" fmla="*/ 66 w 239"/>
              <a:gd name="T61" fmla="*/ 137 h 168"/>
              <a:gd name="T62" fmla="*/ 76 w 239"/>
              <a:gd name="T63" fmla="*/ 132 h 168"/>
              <a:gd name="T64" fmla="*/ 83 w 239"/>
              <a:gd name="T65" fmla="*/ 130 h 168"/>
              <a:gd name="T66" fmla="*/ 97 w 239"/>
              <a:gd name="T67" fmla="*/ 123 h 168"/>
              <a:gd name="T68" fmla="*/ 114 w 239"/>
              <a:gd name="T69" fmla="*/ 130 h 168"/>
              <a:gd name="T70" fmla="*/ 130 w 239"/>
              <a:gd name="T71" fmla="*/ 130 h 168"/>
              <a:gd name="T72" fmla="*/ 147 w 239"/>
              <a:gd name="T73" fmla="*/ 123 h 168"/>
              <a:gd name="T74" fmla="*/ 140 w 239"/>
              <a:gd name="T75" fmla="*/ 111 h 168"/>
              <a:gd name="T76" fmla="*/ 125 w 239"/>
              <a:gd name="T77" fmla="*/ 118 h 168"/>
              <a:gd name="T78" fmla="*/ 114 w 239"/>
              <a:gd name="T79" fmla="*/ 118 h 168"/>
              <a:gd name="T80" fmla="*/ 99 w 239"/>
              <a:gd name="T81" fmla="*/ 106 h 168"/>
              <a:gd name="T82" fmla="*/ 88 w 239"/>
              <a:gd name="T83" fmla="*/ 109 h 168"/>
              <a:gd name="T84" fmla="*/ 78 w 239"/>
              <a:gd name="T85" fmla="*/ 118 h 168"/>
              <a:gd name="T86" fmla="*/ 36 w 239"/>
              <a:gd name="T87" fmla="*/ 11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9" h="168">
                <a:moveTo>
                  <a:pt x="36" y="118"/>
                </a:moveTo>
                <a:lnTo>
                  <a:pt x="21" y="87"/>
                </a:lnTo>
                <a:lnTo>
                  <a:pt x="0" y="73"/>
                </a:lnTo>
                <a:lnTo>
                  <a:pt x="19" y="66"/>
                </a:lnTo>
                <a:lnTo>
                  <a:pt x="38" y="38"/>
                </a:lnTo>
                <a:lnTo>
                  <a:pt x="45" y="19"/>
                </a:lnTo>
                <a:lnTo>
                  <a:pt x="59" y="7"/>
                </a:lnTo>
                <a:lnTo>
                  <a:pt x="78" y="9"/>
                </a:lnTo>
                <a:lnTo>
                  <a:pt x="97" y="0"/>
                </a:lnTo>
                <a:lnTo>
                  <a:pt x="118" y="0"/>
                </a:lnTo>
                <a:lnTo>
                  <a:pt x="137" y="12"/>
                </a:lnTo>
                <a:lnTo>
                  <a:pt x="163" y="24"/>
                </a:lnTo>
                <a:lnTo>
                  <a:pt x="187" y="52"/>
                </a:lnTo>
                <a:lnTo>
                  <a:pt x="213" y="78"/>
                </a:lnTo>
                <a:lnTo>
                  <a:pt x="213" y="102"/>
                </a:lnTo>
                <a:lnTo>
                  <a:pt x="222" y="125"/>
                </a:lnTo>
                <a:lnTo>
                  <a:pt x="236" y="137"/>
                </a:lnTo>
                <a:lnTo>
                  <a:pt x="239" y="151"/>
                </a:lnTo>
                <a:lnTo>
                  <a:pt x="236" y="163"/>
                </a:lnTo>
                <a:lnTo>
                  <a:pt x="232" y="165"/>
                </a:lnTo>
                <a:lnTo>
                  <a:pt x="210" y="163"/>
                </a:lnTo>
                <a:lnTo>
                  <a:pt x="208" y="168"/>
                </a:lnTo>
                <a:lnTo>
                  <a:pt x="199" y="168"/>
                </a:lnTo>
                <a:lnTo>
                  <a:pt x="170" y="158"/>
                </a:lnTo>
                <a:lnTo>
                  <a:pt x="154" y="158"/>
                </a:lnTo>
                <a:lnTo>
                  <a:pt x="81" y="156"/>
                </a:lnTo>
                <a:lnTo>
                  <a:pt x="71" y="161"/>
                </a:lnTo>
                <a:lnTo>
                  <a:pt x="59" y="158"/>
                </a:lnTo>
                <a:lnTo>
                  <a:pt x="38" y="165"/>
                </a:lnTo>
                <a:lnTo>
                  <a:pt x="31" y="135"/>
                </a:lnTo>
                <a:lnTo>
                  <a:pt x="66" y="137"/>
                </a:lnTo>
                <a:lnTo>
                  <a:pt x="76" y="132"/>
                </a:lnTo>
                <a:lnTo>
                  <a:pt x="83" y="130"/>
                </a:lnTo>
                <a:lnTo>
                  <a:pt x="97" y="123"/>
                </a:lnTo>
                <a:lnTo>
                  <a:pt x="114" y="130"/>
                </a:lnTo>
                <a:lnTo>
                  <a:pt x="130" y="130"/>
                </a:lnTo>
                <a:lnTo>
                  <a:pt x="147" y="123"/>
                </a:lnTo>
                <a:lnTo>
                  <a:pt x="140" y="111"/>
                </a:lnTo>
                <a:lnTo>
                  <a:pt x="125" y="118"/>
                </a:lnTo>
                <a:lnTo>
                  <a:pt x="114" y="118"/>
                </a:lnTo>
                <a:lnTo>
                  <a:pt x="99" y="106"/>
                </a:lnTo>
                <a:lnTo>
                  <a:pt x="88" y="109"/>
                </a:lnTo>
                <a:lnTo>
                  <a:pt x="78" y="118"/>
                </a:lnTo>
                <a:lnTo>
                  <a:pt x="36" y="11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1" name="Freeform 586"/>
          <p:cNvSpPr/>
          <p:nvPr/>
        </p:nvSpPr>
        <p:spPr bwMode="auto">
          <a:xfrm>
            <a:off x="3944410" y="3968037"/>
            <a:ext cx="158717" cy="214188"/>
          </a:xfrm>
          <a:custGeom>
            <a:avLst/>
            <a:gdLst>
              <a:gd name="T0" fmla="*/ 392 w 392"/>
              <a:gd name="T1" fmla="*/ 11 h 529"/>
              <a:gd name="T2" fmla="*/ 390 w 392"/>
              <a:gd name="T3" fmla="*/ 0 h 529"/>
              <a:gd name="T4" fmla="*/ 376 w 392"/>
              <a:gd name="T5" fmla="*/ 0 h 529"/>
              <a:gd name="T6" fmla="*/ 359 w 392"/>
              <a:gd name="T7" fmla="*/ 14 h 529"/>
              <a:gd name="T8" fmla="*/ 338 w 392"/>
              <a:gd name="T9" fmla="*/ 16 h 529"/>
              <a:gd name="T10" fmla="*/ 319 w 392"/>
              <a:gd name="T11" fmla="*/ 23 h 529"/>
              <a:gd name="T12" fmla="*/ 307 w 392"/>
              <a:gd name="T13" fmla="*/ 23 h 529"/>
              <a:gd name="T14" fmla="*/ 286 w 392"/>
              <a:gd name="T15" fmla="*/ 26 h 529"/>
              <a:gd name="T16" fmla="*/ 272 w 392"/>
              <a:gd name="T17" fmla="*/ 33 h 529"/>
              <a:gd name="T18" fmla="*/ 253 w 392"/>
              <a:gd name="T19" fmla="*/ 35 h 529"/>
              <a:gd name="T20" fmla="*/ 218 w 392"/>
              <a:gd name="T21" fmla="*/ 47 h 529"/>
              <a:gd name="T22" fmla="*/ 177 w 392"/>
              <a:gd name="T23" fmla="*/ 52 h 529"/>
              <a:gd name="T24" fmla="*/ 140 w 392"/>
              <a:gd name="T25" fmla="*/ 61 h 529"/>
              <a:gd name="T26" fmla="*/ 121 w 392"/>
              <a:gd name="T27" fmla="*/ 61 h 529"/>
              <a:gd name="T28" fmla="*/ 104 w 392"/>
              <a:gd name="T29" fmla="*/ 44 h 529"/>
              <a:gd name="T30" fmla="*/ 97 w 392"/>
              <a:gd name="T31" fmla="*/ 28 h 529"/>
              <a:gd name="T32" fmla="*/ 83 w 392"/>
              <a:gd name="T33" fmla="*/ 21 h 529"/>
              <a:gd name="T34" fmla="*/ 69 w 392"/>
              <a:gd name="T35" fmla="*/ 42 h 529"/>
              <a:gd name="T36" fmla="*/ 62 w 392"/>
              <a:gd name="T37" fmla="*/ 56 h 529"/>
              <a:gd name="T38" fmla="*/ 76 w 392"/>
              <a:gd name="T39" fmla="*/ 77 h 529"/>
              <a:gd name="T40" fmla="*/ 90 w 392"/>
              <a:gd name="T41" fmla="*/ 96 h 529"/>
              <a:gd name="T42" fmla="*/ 104 w 392"/>
              <a:gd name="T43" fmla="*/ 111 h 529"/>
              <a:gd name="T44" fmla="*/ 229 w 392"/>
              <a:gd name="T45" fmla="*/ 155 h 529"/>
              <a:gd name="T46" fmla="*/ 262 w 392"/>
              <a:gd name="T47" fmla="*/ 155 h 529"/>
              <a:gd name="T48" fmla="*/ 154 w 392"/>
              <a:gd name="T49" fmla="*/ 271 h 529"/>
              <a:gd name="T50" fmla="*/ 104 w 392"/>
              <a:gd name="T51" fmla="*/ 274 h 529"/>
              <a:gd name="T52" fmla="*/ 69 w 392"/>
              <a:gd name="T53" fmla="*/ 300 h 529"/>
              <a:gd name="T54" fmla="*/ 45 w 392"/>
              <a:gd name="T55" fmla="*/ 300 h 529"/>
              <a:gd name="T56" fmla="*/ 33 w 392"/>
              <a:gd name="T57" fmla="*/ 314 h 529"/>
              <a:gd name="T58" fmla="*/ 0 w 392"/>
              <a:gd name="T59" fmla="*/ 356 h 529"/>
              <a:gd name="T60" fmla="*/ 0 w 392"/>
              <a:gd name="T61" fmla="*/ 496 h 529"/>
              <a:gd name="T62" fmla="*/ 24 w 392"/>
              <a:gd name="T63" fmla="*/ 529 h 529"/>
              <a:gd name="T64" fmla="*/ 31 w 392"/>
              <a:gd name="T65" fmla="*/ 519 h 529"/>
              <a:gd name="T66" fmla="*/ 40 w 392"/>
              <a:gd name="T67" fmla="*/ 498 h 529"/>
              <a:gd name="T68" fmla="*/ 83 w 392"/>
              <a:gd name="T69" fmla="*/ 453 h 529"/>
              <a:gd name="T70" fmla="*/ 118 w 392"/>
              <a:gd name="T71" fmla="*/ 423 h 529"/>
              <a:gd name="T72" fmla="*/ 177 w 392"/>
              <a:gd name="T73" fmla="*/ 385 h 529"/>
              <a:gd name="T74" fmla="*/ 215 w 392"/>
              <a:gd name="T75" fmla="*/ 354 h 529"/>
              <a:gd name="T76" fmla="*/ 260 w 392"/>
              <a:gd name="T77" fmla="*/ 302 h 529"/>
              <a:gd name="T78" fmla="*/ 293 w 392"/>
              <a:gd name="T79" fmla="*/ 259 h 529"/>
              <a:gd name="T80" fmla="*/ 326 w 392"/>
              <a:gd name="T81" fmla="*/ 203 h 529"/>
              <a:gd name="T82" fmla="*/ 350 w 392"/>
              <a:gd name="T83" fmla="*/ 153 h 529"/>
              <a:gd name="T84" fmla="*/ 369 w 392"/>
              <a:gd name="T85" fmla="*/ 108 h 529"/>
              <a:gd name="T86" fmla="*/ 381 w 392"/>
              <a:gd name="T87" fmla="*/ 68 h 529"/>
              <a:gd name="T88" fmla="*/ 388 w 392"/>
              <a:gd name="T89" fmla="*/ 54 h 529"/>
              <a:gd name="T90" fmla="*/ 388 w 392"/>
              <a:gd name="T91" fmla="*/ 33 h 529"/>
              <a:gd name="T92" fmla="*/ 392 w 392"/>
              <a:gd name="T93" fmla="*/ 11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2" h="529">
                <a:moveTo>
                  <a:pt x="392" y="11"/>
                </a:moveTo>
                <a:lnTo>
                  <a:pt x="390" y="0"/>
                </a:lnTo>
                <a:lnTo>
                  <a:pt x="376" y="0"/>
                </a:lnTo>
                <a:lnTo>
                  <a:pt x="359" y="14"/>
                </a:lnTo>
                <a:lnTo>
                  <a:pt x="338" y="16"/>
                </a:lnTo>
                <a:lnTo>
                  <a:pt x="319" y="23"/>
                </a:lnTo>
                <a:lnTo>
                  <a:pt x="307" y="23"/>
                </a:lnTo>
                <a:lnTo>
                  <a:pt x="286" y="26"/>
                </a:lnTo>
                <a:lnTo>
                  <a:pt x="272" y="33"/>
                </a:lnTo>
                <a:lnTo>
                  <a:pt x="253" y="35"/>
                </a:lnTo>
                <a:lnTo>
                  <a:pt x="218" y="47"/>
                </a:lnTo>
                <a:lnTo>
                  <a:pt x="177" y="52"/>
                </a:lnTo>
                <a:lnTo>
                  <a:pt x="140" y="61"/>
                </a:lnTo>
                <a:lnTo>
                  <a:pt x="121" y="61"/>
                </a:lnTo>
                <a:lnTo>
                  <a:pt x="104" y="44"/>
                </a:lnTo>
                <a:lnTo>
                  <a:pt x="97" y="28"/>
                </a:lnTo>
                <a:lnTo>
                  <a:pt x="83" y="21"/>
                </a:lnTo>
                <a:lnTo>
                  <a:pt x="69" y="42"/>
                </a:lnTo>
                <a:lnTo>
                  <a:pt x="62" y="56"/>
                </a:lnTo>
                <a:lnTo>
                  <a:pt x="76" y="77"/>
                </a:lnTo>
                <a:lnTo>
                  <a:pt x="90" y="96"/>
                </a:lnTo>
                <a:lnTo>
                  <a:pt x="104" y="111"/>
                </a:lnTo>
                <a:lnTo>
                  <a:pt x="229" y="155"/>
                </a:lnTo>
                <a:lnTo>
                  <a:pt x="262" y="155"/>
                </a:lnTo>
                <a:lnTo>
                  <a:pt x="154" y="271"/>
                </a:lnTo>
                <a:lnTo>
                  <a:pt x="104" y="274"/>
                </a:lnTo>
                <a:lnTo>
                  <a:pt x="69" y="300"/>
                </a:lnTo>
                <a:lnTo>
                  <a:pt x="45" y="300"/>
                </a:lnTo>
                <a:lnTo>
                  <a:pt x="33" y="314"/>
                </a:lnTo>
                <a:lnTo>
                  <a:pt x="0" y="356"/>
                </a:lnTo>
                <a:lnTo>
                  <a:pt x="0" y="496"/>
                </a:lnTo>
                <a:lnTo>
                  <a:pt x="24" y="529"/>
                </a:lnTo>
                <a:lnTo>
                  <a:pt x="31" y="519"/>
                </a:lnTo>
                <a:lnTo>
                  <a:pt x="40" y="498"/>
                </a:lnTo>
                <a:lnTo>
                  <a:pt x="83" y="453"/>
                </a:lnTo>
                <a:lnTo>
                  <a:pt x="118" y="423"/>
                </a:lnTo>
                <a:lnTo>
                  <a:pt x="177" y="385"/>
                </a:lnTo>
                <a:lnTo>
                  <a:pt x="215" y="354"/>
                </a:lnTo>
                <a:lnTo>
                  <a:pt x="260" y="302"/>
                </a:lnTo>
                <a:lnTo>
                  <a:pt x="293" y="259"/>
                </a:lnTo>
                <a:lnTo>
                  <a:pt x="326" y="203"/>
                </a:lnTo>
                <a:lnTo>
                  <a:pt x="350" y="153"/>
                </a:lnTo>
                <a:lnTo>
                  <a:pt x="369" y="108"/>
                </a:lnTo>
                <a:lnTo>
                  <a:pt x="381" y="68"/>
                </a:lnTo>
                <a:lnTo>
                  <a:pt x="388" y="54"/>
                </a:lnTo>
                <a:lnTo>
                  <a:pt x="388" y="33"/>
                </a:lnTo>
                <a:lnTo>
                  <a:pt x="392" y="1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2" name="Freeform 587"/>
          <p:cNvSpPr/>
          <p:nvPr/>
        </p:nvSpPr>
        <p:spPr bwMode="auto">
          <a:xfrm>
            <a:off x="2394489" y="4061567"/>
            <a:ext cx="64378" cy="65997"/>
          </a:xfrm>
          <a:custGeom>
            <a:avLst/>
            <a:gdLst>
              <a:gd name="T0" fmla="*/ 36 w 159"/>
              <a:gd name="T1" fmla="*/ 2 h 163"/>
              <a:gd name="T2" fmla="*/ 83 w 159"/>
              <a:gd name="T3" fmla="*/ 10 h 163"/>
              <a:gd name="T4" fmla="*/ 85 w 159"/>
              <a:gd name="T5" fmla="*/ 2 h 163"/>
              <a:gd name="T6" fmla="*/ 118 w 159"/>
              <a:gd name="T7" fmla="*/ 0 h 163"/>
              <a:gd name="T8" fmla="*/ 159 w 159"/>
              <a:gd name="T9" fmla="*/ 12 h 163"/>
              <a:gd name="T10" fmla="*/ 140 w 159"/>
              <a:gd name="T11" fmla="*/ 45 h 163"/>
              <a:gd name="T12" fmla="*/ 142 w 159"/>
              <a:gd name="T13" fmla="*/ 71 h 163"/>
              <a:gd name="T14" fmla="*/ 156 w 159"/>
              <a:gd name="T15" fmla="*/ 95 h 163"/>
              <a:gd name="T16" fmla="*/ 152 w 159"/>
              <a:gd name="T17" fmla="*/ 111 h 163"/>
              <a:gd name="T18" fmla="*/ 147 w 159"/>
              <a:gd name="T19" fmla="*/ 128 h 163"/>
              <a:gd name="T20" fmla="*/ 137 w 159"/>
              <a:gd name="T21" fmla="*/ 144 h 163"/>
              <a:gd name="T22" fmla="*/ 116 w 159"/>
              <a:gd name="T23" fmla="*/ 135 h 163"/>
              <a:gd name="T24" fmla="*/ 97 w 159"/>
              <a:gd name="T25" fmla="*/ 140 h 163"/>
              <a:gd name="T26" fmla="*/ 81 w 159"/>
              <a:gd name="T27" fmla="*/ 137 h 163"/>
              <a:gd name="T28" fmla="*/ 78 w 159"/>
              <a:gd name="T29" fmla="*/ 147 h 163"/>
              <a:gd name="T30" fmla="*/ 83 w 159"/>
              <a:gd name="T31" fmla="*/ 154 h 163"/>
              <a:gd name="T32" fmla="*/ 81 w 159"/>
              <a:gd name="T33" fmla="*/ 163 h 163"/>
              <a:gd name="T34" fmla="*/ 59 w 159"/>
              <a:gd name="T35" fmla="*/ 158 h 163"/>
              <a:gd name="T36" fmla="*/ 36 w 159"/>
              <a:gd name="T37" fmla="*/ 125 h 163"/>
              <a:gd name="T38" fmla="*/ 31 w 159"/>
              <a:gd name="T39" fmla="*/ 104 h 163"/>
              <a:gd name="T40" fmla="*/ 19 w 159"/>
              <a:gd name="T41" fmla="*/ 104 h 163"/>
              <a:gd name="T42" fmla="*/ 0 w 159"/>
              <a:gd name="T43" fmla="*/ 76 h 163"/>
              <a:gd name="T44" fmla="*/ 7 w 159"/>
              <a:gd name="T45" fmla="*/ 57 h 163"/>
              <a:gd name="T46" fmla="*/ 5 w 159"/>
              <a:gd name="T47" fmla="*/ 47 h 163"/>
              <a:gd name="T48" fmla="*/ 29 w 159"/>
              <a:gd name="T49" fmla="*/ 38 h 163"/>
              <a:gd name="T50" fmla="*/ 36 w 159"/>
              <a:gd name="T51" fmla="*/ 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9" h="163">
                <a:moveTo>
                  <a:pt x="36" y="2"/>
                </a:moveTo>
                <a:lnTo>
                  <a:pt x="83" y="10"/>
                </a:lnTo>
                <a:lnTo>
                  <a:pt x="85" y="2"/>
                </a:lnTo>
                <a:lnTo>
                  <a:pt x="118" y="0"/>
                </a:lnTo>
                <a:lnTo>
                  <a:pt x="159" y="12"/>
                </a:lnTo>
                <a:lnTo>
                  <a:pt x="140" y="45"/>
                </a:lnTo>
                <a:lnTo>
                  <a:pt x="142" y="71"/>
                </a:lnTo>
                <a:lnTo>
                  <a:pt x="156" y="95"/>
                </a:lnTo>
                <a:lnTo>
                  <a:pt x="152" y="111"/>
                </a:lnTo>
                <a:lnTo>
                  <a:pt x="147" y="128"/>
                </a:lnTo>
                <a:lnTo>
                  <a:pt x="137" y="144"/>
                </a:lnTo>
                <a:lnTo>
                  <a:pt x="116" y="135"/>
                </a:lnTo>
                <a:lnTo>
                  <a:pt x="97" y="140"/>
                </a:lnTo>
                <a:lnTo>
                  <a:pt x="81" y="137"/>
                </a:lnTo>
                <a:lnTo>
                  <a:pt x="78" y="147"/>
                </a:lnTo>
                <a:lnTo>
                  <a:pt x="83" y="154"/>
                </a:lnTo>
                <a:lnTo>
                  <a:pt x="81" y="163"/>
                </a:lnTo>
                <a:lnTo>
                  <a:pt x="59" y="158"/>
                </a:lnTo>
                <a:lnTo>
                  <a:pt x="36" y="125"/>
                </a:lnTo>
                <a:lnTo>
                  <a:pt x="31" y="104"/>
                </a:lnTo>
                <a:lnTo>
                  <a:pt x="19" y="104"/>
                </a:lnTo>
                <a:lnTo>
                  <a:pt x="0" y="76"/>
                </a:lnTo>
                <a:lnTo>
                  <a:pt x="7" y="57"/>
                </a:lnTo>
                <a:lnTo>
                  <a:pt x="5" y="47"/>
                </a:lnTo>
                <a:lnTo>
                  <a:pt x="29" y="38"/>
                </a:lnTo>
                <a:lnTo>
                  <a:pt x="36" y="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3" name="Freeform 588"/>
          <p:cNvSpPr/>
          <p:nvPr/>
        </p:nvSpPr>
        <p:spPr bwMode="auto">
          <a:xfrm>
            <a:off x="3676777" y="3963988"/>
            <a:ext cx="178557" cy="136853"/>
          </a:xfrm>
          <a:custGeom>
            <a:avLst/>
            <a:gdLst>
              <a:gd name="T0" fmla="*/ 389 w 441"/>
              <a:gd name="T1" fmla="*/ 109 h 338"/>
              <a:gd name="T2" fmla="*/ 389 w 441"/>
              <a:gd name="T3" fmla="*/ 139 h 338"/>
              <a:gd name="T4" fmla="*/ 385 w 441"/>
              <a:gd name="T5" fmla="*/ 151 h 338"/>
              <a:gd name="T6" fmla="*/ 363 w 441"/>
              <a:gd name="T7" fmla="*/ 151 h 338"/>
              <a:gd name="T8" fmla="*/ 352 w 441"/>
              <a:gd name="T9" fmla="*/ 175 h 338"/>
              <a:gd name="T10" fmla="*/ 375 w 441"/>
              <a:gd name="T11" fmla="*/ 177 h 338"/>
              <a:gd name="T12" fmla="*/ 394 w 441"/>
              <a:gd name="T13" fmla="*/ 196 h 338"/>
              <a:gd name="T14" fmla="*/ 401 w 441"/>
              <a:gd name="T15" fmla="*/ 210 h 338"/>
              <a:gd name="T16" fmla="*/ 418 w 441"/>
              <a:gd name="T17" fmla="*/ 220 h 338"/>
              <a:gd name="T18" fmla="*/ 441 w 441"/>
              <a:gd name="T19" fmla="*/ 262 h 338"/>
              <a:gd name="T20" fmla="*/ 415 w 441"/>
              <a:gd name="T21" fmla="*/ 288 h 338"/>
              <a:gd name="T22" fmla="*/ 392 w 441"/>
              <a:gd name="T23" fmla="*/ 310 h 338"/>
              <a:gd name="T24" fmla="*/ 368 w 441"/>
              <a:gd name="T25" fmla="*/ 329 h 338"/>
              <a:gd name="T26" fmla="*/ 340 w 441"/>
              <a:gd name="T27" fmla="*/ 329 h 338"/>
              <a:gd name="T28" fmla="*/ 309 w 441"/>
              <a:gd name="T29" fmla="*/ 338 h 338"/>
              <a:gd name="T30" fmla="*/ 285 w 441"/>
              <a:gd name="T31" fmla="*/ 329 h 338"/>
              <a:gd name="T32" fmla="*/ 269 w 441"/>
              <a:gd name="T33" fmla="*/ 338 h 338"/>
              <a:gd name="T34" fmla="*/ 233 w 441"/>
              <a:gd name="T35" fmla="*/ 312 h 338"/>
              <a:gd name="T36" fmla="*/ 226 w 441"/>
              <a:gd name="T37" fmla="*/ 298 h 338"/>
              <a:gd name="T38" fmla="*/ 203 w 441"/>
              <a:gd name="T39" fmla="*/ 305 h 338"/>
              <a:gd name="T40" fmla="*/ 186 w 441"/>
              <a:gd name="T41" fmla="*/ 303 h 338"/>
              <a:gd name="T42" fmla="*/ 177 w 441"/>
              <a:gd name="T43" fmla="*/ 310 h 338"/>
              <a:gd name="T44" fmla="*/ 158 w 441"/>
              <a:gd name="T45" fmla="*/ 305 h 338"/>
              <a:gd name="T46" fmla="*/ 134 w 441"/>
              <a:gd name="T47" fmla="*/ 272 h 338"/>
              <a:gd name="T48" fmla="*/ 130 w 441"/>
              <a:gd name="T49" fmla="*/ 260 h 338"/>
              <a:gd name="T50" fmla="*/ 99 w 441"/>
              <a:gd name="T51" fmla="*/ 246 h 338"/>
              <a:gd name="T52" fmla="*/ 89 w 441"/>
              <a:gd name="T53" fmla="*/ 222 h 338"/>
              <a:gd name="T54" fmla="*/ 73 w 441"/>
              <a:gd name="T55" fmla="*/ 206 h 338"/>
              <a:gd name="T56" fmla="*/ 49 w 441"/>
              <a:gd name="T57" fmla="*/ 184 h 338"/>
              <a:gd name="T58" fmla="*/ 47 w 441"/>
              <a:gd name="T59" fmla="*/ 173 h 338"/>
              <a:gd name="T60" fmla="*/ 26 w 441"/>
              <a:gd name="T61" fmla="*/ 156 h 338"/>
              <a:gd name="T62" fmla="*/ 0 w 441"/>
              <a:gd name="T63" fmla="*/ 142 h 338"/>
              <a:gd name="T64" fmla="*/ 11 w 441"/>
              <a:gd name="T65" fmla="*/ 137 h 338"/>
              <a:gd name="T66" fmla="*/ 26 w 441"/>
              <a:gd name="T67" fmla="*/ 130 h 338"/>
              <a:gd name="T68" fmla="*/ 35 w 441"/>
              <a:gd name="T69" fmla="*/ 95 h 338"/>
              <a:gd name="T70" fmla="*/ 47 w 441"/>
              <a:gd name="T71" fmla="*/ 78 h 338"/>
              <a:gd name="T72" fmla="*/ 73 w 441"/>
              <a:gd name="T73" fmla="*/ 73 h 338"/>
              <a:gd name="T74" fmla="*/ 80 w 441"/>
              <a:gd name="T75" fmla="*/ 83 h 338"/>
              <a:gd name="T76" fmla="*/ 101 w 441"/>
              <a:gd name="T77" fmla="*/ 106 h 338"/>
              <a:gd name="T78" fmla="*/ 111 w 441"/>
              <a:gd name="T79" fmla="*/ 109 h 338"/>
              <a:gd name="T80" fmla="*/ 125 w 441"/>
              <a:gd name="T81" fmla="*/ 102 h 338"/>
              <a:gd name="T82" fmla="*/ 153 w 441"/>
              <a:gd name="T83" fmla="*/ 104 h 338"/>
              <a:gd name="T84" fmla="*/ 158 w 441"/>
              <a:gd name="T85" fmla="*/ 111 h 338"/>
              <a:gd name="T86" fmla="*/ 196 w 441"/>
              <a:gd name="T87" fmla="*/ 111 h 338"/>
              <a:gd name="T88" fmla="*/ 198 w 441"/>
              <a:gd name="T89" fmla="*/ 104 h 338"/>
              <a:gd name="T90" fmla="*/ 217 w 441"/>
              <a:gd name="T91" fmla="*/ 97 h 338"/>
              <a:gd name="T92" fmla="*/ 222 w 441"/>
              <a:gd name="T93" fmla="*/ 85 h 338"/>
              <a:gd name="T94" fmla="*/ 236 w 441"/>
              <a:gd name="T95" fmla="*/ 78 h 338"/>
              <a:gd name="T96" fmla="*/ 269 w 441"/>
              <a:gd name="T97" fmla="*/ 99 h 338"/>
              <a:gd name="T98" fmla="*/ 288 w 441"/>
              <a:gd name="T99" fmla="*/ 95 h 338"/>
              <a:gd name="T100" fmla="*/ 309 w 441"/>
              <a:gd name="T101" fmla="*/ 69 h 338"/>
              <a:gd name="T102" fmla="*/ 330 w 441"/>
              <a:gd name="T103" fmla="*/ 47 h 338"/>
              <a:gd name="T104" fmla="*/ 326 w 441"/>
              <a:gd name="T105" fmla="*/ 24 h 338"/>
              <a:gd name="T106" fmla="*/ 316 w 441"/>
              <a:gd name="T107" fmla="*/ 12 h 338"/>
              <a:gd name="T108" fmla="*/ 340 w 441"/>
              <a:gd name="T109" fmla="*/ 10 h 338"/>
              <a:gd name="T110" fmla="*/ 342 w 441"/>
              <a:gd name="T111" fmla="*/ 0 h 338"/>
              <a:gd name="T112" fmla="*/ 361 w 441"/>
              <a:gd name="T113" fmla="*/ 2 h 338"/>
              <a:gd name="T114" fmla="*/ 356 w 441"/>
              <a:gd name="T115" fmla="*/ 33 h 338"/>
              <a:gd name="T116" fmla="*/ 361 w 441"/>
              <a:gd name="T117" fmla="*/ 59 h 338"/>
              <a:gd name="T118" fmla="*/ 380 w 441"/>
              <a:gd name="T119" fmla="*/ 76 h 338"/>
              <a:gd name="T120" fmla="*/ 385 w 441"/>
              <a:gd name="T121" fmla="*/ 90 h 338"/>
              <a:gd name="T122" fmla="*/ 385 w 441"/>
              <a:gd name="T123" fmla="*/ 109 h 338"/>
              <a:gd name="T124" fmla="*/ 389 w 441"/>
              <a:gd name="T125" fmla="*/ 10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1" h="338">
                <a:moveTo>
                  <a:pt x="389" y="109"/>
                </a:moveTo>
                <a:lnTo>
                  <a:pt x="389" y="139"/>
                </a:lnTo>
                <a:lnTo>
                  <a:pt x="385" y="151"/>
                </a:lnTo>
                <a:lnTo>
                  <a:pt x="363" y="151"/>
                </a:lnTo>
                <a:lnTo>
                  <a:pt x="352" y="175"/>
                </a:lnTo>
                <a:lnTo>
                  <a:pt x="375" y="177"/>
                </a:lnTo>
                <a:lnTo>
                  <a:pt x="394" y="196"/>
                </a:lnTo>
                <a:lnTo>
                  <a:pt x="401" y="210"/>
                </a:lnTo>
                <a:lnTo>
                  <a:pt x="418" y="220"/>
                </a:lnTo>
                <a:lnTo>
                  <a:pt x="441" y="262"/>
                </a:lnTo>
                <a:lnTo>
                  <a:pt x="415" y="288"/>
                </a:lnTo>
                <a:lnTo>
                  <a:pt x="392" y="310"/>
                </a:lnTo>
                <a:lnTo>
                  <a:pt x="368" y="329"/>
                </a:lnTo>
                <a:lnTo>
                  <a:pt x="340" y="329"/>
                </a:lnTo>
                <a:lnTo>
                  <a:pt x="309" y="338"/>
                </a:lnTo>
                <a:lnTo>
                  <a:pt x="285" y="329"/>
                </a:lnTo>
                <a:lnTo>
                  <a:pt x="269" y="338"/>
                </a:lnTo>
                <a:lnTo>
                  <a:pt x="233" y="312"/>
                </a:lnTo>
                <a:lnTo>
                  <a:pt x="226" y="298"/>
                </a:lnTo>
                <a:lnTo>
                  <a:pt x="203" y="305"/>
                </a:lnTo>
                <a:lnTo>
                  <a:pt x="186" y="303"/>
                </a:lnTo>
                <a:lnTo>
                  <a:pt x="177" y="310"/>
                </a:lnTo>
                <a:lnTo>
                  <a:pt x="158" y="305"/>
                </a:lnTo>
                <a:lnTo>
                  <a:pt x="134" y="272"/>
                </a:lnTo>
                <a:lnTo>
                  <a:pt x="130" y="260"/>
                </a:lnTo>
                <a:lnTo>
                  <a:pt x="99" y="246"/>
                </a:lnTo>
                <a:lnTo>
                  <a:pt x="89" y="222"/>
                </a:lnTo>
                <a:lnTo>
                  <a:pt x="73" y="206"/>
                </a:lnTo>
                <a:lnTo>
                  <a:pt x="49" y="184"/>
                </a:lnTo>
                <a:lnTo>
                  <a:pt x="47" y="173"/>
                </a:lnTo>
                <a:lnTo>
                  <a:pt x="26" y="156"/>
                </a:lnTo>
                <a:lnTo>
                  <a:pt x="0" y="142"/>
                </a:lnTo>
                <a:lnTo>
                  <a:pt x="11" y="137"/>
                </a:lnTo>
                <a:lnTo>
                  <a:pt x="26" y="130"/>
                </a:lnTo>
                <a:lnTo>
                  <a:pt x="35" y="95"/>
                </a:lnTo>
                <a:lnTo>
                  <a:pt x="47" y="78"/>
                </a:lnTo>
                <a:lnTo>
                  <a:pt x="73" y="73"/>
                </a:lnTo>
                <a:lnTo>
                  <a:pt x="80" y="83"/>
                </a:lnTo>
                <a:lnTo>
                  <a:pt x="101" y="106"/>
                </a:lnTo>
                <a:lnTo>
                  <a:pt x="111" y="109"/>
                </a:lnTo>
                <a:lnTo>
                  <a:pt x="125" y="102"/>
                </a:lnTo>
                <a:lnTo>
                  <a:pt x="153" y="104"/>
                </a:lnTo>
                <a:lnTo>
                  <a:pt x="158" y="111"/>
                </a:lnTo>
                <a:lnTo>
                  <a:pt x="196" y="111"/>
                </a:lnTo>
                <a:lnTo>
                  <a:pt x="198" y="104"/>
                </a:lnTo>
                <a:lnTo>
                  <a:pt x="217" y="97"/>
                </a:lnTo>
                <a:lnTo>
                  <a:pt x="222" y="85"/>
                </a:lnTo>
                <a:lnTo>
                  <a:pt x="236" y="78"/>
                </a:lnTo>
                <a:lnTo>
                  <a:pt x="269" y="99"/>
                </a:lnTo>
                <a:lnTo>
                  <a:pt x="288" y="95"/>
                </a:lnTo>
                <a:lnTo>
                  <a:pt x="309" y="69"/>
                </a:lnTo>
                <a:lnTo>
                  <a:pt x="330" y="47"/>
                </a:lnTo>
                <a:lnTo>
                  <a:pt x="326" y="24"/>
                </a:lnTo>
                <a:lnTo>
                  <a:pt x="316" y="12"/>
                </a:lnTo>
                <a:lnTo>
                  <a:pt x="340" y="10"/>
                </a:lnTo>
                <a:lnTo>
                  <a:pt x="342" y="0"/>
                </a:lnTo>
                <a:lnTo>
                  <a:pt x="361" y="2"/>
                </a:lnTo>
                <a:lnTo>
                  <a:pt x="356" y="33"/>
                </a:lnTo>
                <a:lnTo>
                  <a:pt x="361" y="59"/>
                </a:lnTo>
                <a:lnTo>
                  <a:pt x="380" y="76"/>
                </a:lnTo>
                <a:lnTo>
                  <a:pt x="385" y="90"/>
                </a:lnTo>
                <a:lnTo>
                  <a:pt x="385" y="109"/>
                </a:lnTo>
                <a:lnTo>
                  <a:pt x="389" y="10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4" name="Freeform 589"/>
          <p:cNvSpPr/>
          <p:nvPr/>
        </p:nvSpPr>
        <p:spPr bwMode="auto">
          <a:xfrm>
            <a:off x="1893235" y="3929572"/>
            <a:ext cx="37250" cy="20245"/>
          </a:xfrm>
          <a:custGeom>
            <a:avLst/>
            <a:gdLst>
              <a:gd name="T0" fmla="*/ 90 w 92"/>
              <a:gd name="T1" fmla="*/ 43 h 50"/>
              <a:gd name="T2" fmla="*/ 85 w 92"/>
              <a:gd name="T3" fmla="*/ 50 h 50"/>
              <a:gd name="T4" fmla="*/ 64 w 92"/>
              <a:gd name="T5" fmla="*/ 50 h 50"/>
              <a:gd name="T6" fmla="*/ 50 w 92"/>
              <a:gd name="T7" fmla="*/ 47 h 50"/>
              <a:gd name="T8" fmla="*/ 33 w 92"/>
              <a:gd name="T9" fmla="*/ 38 h 50"/>
              <a:gd name="T10" fmla="*/ 12 w 92"/>
              <a:gd name="T11" fmla="*/ 35 h 50"/>
              <a:gd name="T12" fmla="*/ 0 w 92"/>
              <a:gd name="T13" fmla="*/ 28 h 50"/>
              <a:gd name="T14" fmla="*/ 3 w 92"/>
              <a:gd name="T15" fmla="*/ 21 h 50"/>
              <a:gd name="T16" fmla="*/ 14 w 92"/>
              <a:gd name="T17" fmla="*/ 12 h 50"/>
              <a:gd name="T18" fmla="*/ 21 w 92"/>
              <a:gd name="T19" fmla="*/ 7 h 50"/>
              <a:gd name="T20" fmla="*/ 19 w 92"/>
              <a:gd name="T21" fmla="*/ 2 h 50"/>
              <a:gd name="T22" fmla="*/ 29 w 92"/>
              <a:gd name="T23" fmla="*/ 0 h 50"/>
              <a:gd name="T24" fmla="*/ 40 w 92"/>
              <a:gd name="T25" fmla="*/ 5 h 50"/>
              <a:gd name="T26" fmla="*/ 50 w 92"/>
              <a:gd name="T27" fmla="*/ 12 h 50"/>
              <a:gd name="T28" fmla="*/ 62 w 92"/>
              <a:gd name="T29" fmla="*/ 19 h 50"/>
              <a:gd name="T30" fmla="*/ 62 w 92"/>
              <a:gd name="T31" fmla="*/ 24 h 50"/>
              <a:gd name="T32" fmla="*/ 78 w 92"/>
              <a:gd name="T33" fmla="*/ 19 h 50"/>
              <a:gd name="T34" fmla="*/ 88 w 92"/>
              <a:gd name="T35" fmla="*/ 21 h 50"/>
              <a:gd name="T36" fmla="*/ 92 w 92"/>
              <a:gd name="T37" fmla="*/ 26 h 50"/>
              <a:gd name="T38" fmla="*/ 90 w 92"/>
              <a:gd name="T39" fmla="*/ 4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" h="50">
                <a:moveTo>
                  <a:pt x="90" y="43"/>
                </a:moveTo>
                <a:lnTo>
                  <a:pt x="85" y="50"/>
                </a:lnTo>
                <a:lnTo>
                  <a:pt x="64" y="50"/>
                </a:lnTo>
                <a:lnTo>
                  <a:pt x="50" y="47"/>
                </a:lnTo>
                <a:lnTo>
                  <a:pt x="33" y="38"/>
                </a:lnTo>
                <a:lnTo>
                  <a:pt x="12" y="35"/>
                </a:lnTo>
                <a:lnTo>
                  <a:pt x="0" y="28"/>
                </a:lnTo>
                <a:lnTo>
                  <a:pt x="3" y="21"/>
                </a:lnTo>
                <a:lnTo>
                  <a:pt x="14" y="12"/>
                </a:lnTo>
                <a:lnTo>
                  <a:pt x="21" y="7"/>
                </a:lnTo>
                <a:lnTo>
                  <a:pt x="19" y="2"/>
                </a:lnTo>
                <a:lnTo>
                  <a:pt x="29" y="0"/>
                </a:lnTo>
                <a:lnTo>
                  <a:pt x="40" y="5"/>
                </a:lnTo>
                <a:lnTo>
                  <a:pt x="50" y="12"/>
                </a:lnTo>
                <a:lnTo>
                  <a:pt x="62" y="19"/>
                </a:lnTo>
                <a:lnTo>
                  <a:pt x="62" y="24"/>
                </a:lnTo>
                <a:lnTo>
                  <a:pt x="78" y="19"/>
                </a:lnTo>
                <a:lnTo>
                  <a:pt x="88" y="21"/>
                </a:lnTo>
                <a:lnTo>
                  <a:pt x="92" y="26"/>
                </a:lnTo>
                <a:lnTo>
                  <a:pt x="90" y="4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5" name="Freeform 590"/>
          <p:cNvSpPr/>
          <p:nvPr/>
        </p:nvSpPr>
        <p:spPr bwMode="auto">
          <a:xfrm>
            <a:off x="3861408" y="3548570"/>
            <a:ext cx="104057" cy="86242"/>
          </a:xfrm>
          <a:custGeom>
            <a:avLst/>
            <a:gdLst>
              <a:gd name="T0" fmla="*/ 120 w 257"/>
              <a:gd name="T1" fmla="*/ 168 h 213"/>
              <a:gd name="T2" fmla="*/ 44 w 257"/>
              <a:gd name="T3" fmla="*/ 213 h 213"/>
              <a:gd name="T4" fmla="*/ 2 w 257"/>
              <a:gd name="T5" fmla="*/ 196 h 213"/>
              <a:gd name="T6" fmla="*/ 0 w 257"/>
              <a:gd name="T7" fmla="*/ 196 h 213"/>
              <a:gd name="T8" fmla="*/ 7 w 257"/>
              <a:gd name="T9" fmla="*/ 189 h 213"/>
              <a:gd name="T10" fmla="*/ 4 w 257"/>
              <a:gd name="T11" fmla="*/ 173 h 213"/>
              <a:gd name="T12" fmla="*/ 14 w 257"/>
              <a:gd name="T13" fmla="*/ 149 h 213"/>
              <a:gd name="T14" fmla="*/ 35 w 257"/>
              <a:gd name="T15" fmla="*/ 133 h 213"/>
              <a:gd name="T16" fmla="*/ 30 w 257"/>
              <a:gd name="T17" fmla="*/ 116 h 213"/>
              <a:gd name="T18" fmla="*/ 11 w 257"/>
              <a:gd name="T19" fmla="*/ 114 h 213"/>
              <a:gd name="T20" fmla="*/ 9 w 257"/>
              <a:gd name="T21" fmla="*/ 81 h 213"/>
              <a:gd name="T22" fmla="*/ 18 w 257"/>
              <a:gd name="T23" fmla="*/ 62 h 213"/>
              <a:gd name="T24" fmla="*/ 28 w 257"/>
              <a:gd name="T25" fmla="*/ 52 h 213"/>
              <a:gd name="T26" fmla="*/ 40 w 257"/>
              <a:gd name="T27" fmla="*/ 43 h 213"/>
              <a:gd name="T28" fmla="*/ 40 w 257"/>
              <a:gd name="T29" fmla="*/ 17 h 213"/>
              <a:gd name="T30" fmla="*/ 54 w 257"/>
              <a:gd name="T31" fmla="*/ 26 h 213"/>
              <a:gd name="T32" fmla="*/ 96 w 257"/>
              <a:gd name="T33" fmla="*/ 14 h 213"/>
              <a:gd name="T34" fmla="*/ 118 w 257"/>
              <a:gd name="T35" fmla="*/ 22 h 213"/>
              <a:gd name="T36" fmla="*/ 148 w 257"/>
              <a:gd name="T37" fmla="*/ 22 h 213"/>
              <a:gd name="T38" fmla="*/ 193 w 257"/>
              <a:gd name="T39" fmla="*/ 5 h 213"/>
              <a:gd name="T40" fmla="*/ 215 w 257"/>
              <a:gd name="T41" fmla="*/ 7 h 213"/>
              <a:gd name="T42" fmla="*/ 257 w 257"/>
              <a:gd name="T43" fmla="*/ 0 h 213"/>
              <a:gd name="T44" fmla="*/ 238 w 257"/>
              <a:gd name="T45" fmla="*/ 26 h 213"/>
              <a:gd name="T46" fmla="*/ 217 w 257"/>
              <a:gd name="T47" fmla="*/ 38 h 213"/>
              <a:gd name="T48" fmla="*/ 219 w 257"/>
              <a:gd name="T49" fmla="*/ 71 h 213"/>
              <a:gd name="T50" fmla="*/ 205 w 257"/>
              <a:gd name="T51" fmla="*/ 123 h 213"/>
              <a:gd name="T52" fmla="*/ 120 w 257"/>
              <a:gd name="T53" fmla="*/ 168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57" h="213">
                <a:moveTo>
                  <a:pt x="120" y="168"/>
                </a:moveTo>
                <a:lnTo>
                  <a:pt x="44" y="213"/>
                </a:lnTo>
                <a:lnTo>
                  <a:pt x="2" y="196"/>
                </a:lnTo>
                <a:lnTo>
                  <a:pt x="0" y="196"/>
                </a:lnTo>
                <a:lnTo>
                  <a:pt x="7" y="189"/>
                </a:lnTo>
                <a:lnTo>
                  <a:pt x="4" y="173"/>
                </a:lnTo>
                <a:lnTo>
                  <a:pt x="14" y="149"/>
                </a:lnTo>
                <a:lnTo>
                  <a:pt x="35" y="133"/>
                </a:lnTo>
                <a:lnTo>
                  <a:pt x="30" y="116"/>
                </a:lnTo>
                <a:lnTo>
                  <a:pt x="11" y="114"/>
                </a:lnTo>
                <a:lnTo>
                  <a:pt x="9" y="81"/>
                </a:lnTo>
                <a:lnTo>
                  <a:pt x="18" y="62"/>
                </a:lnTo>
                <a:lnTo>
                  <a:pt x="28" y="52"/>
                </a:lnTo>
                <a:lnTo>
                  <a:pt x="40" y="43"/>
                </a:lnTo>
                <a:lnTo>
                  <a:pt x="40" y="17"/>
                </a:lnTo>
                <a:lnTo>
                  <a:pt x="54" y="26"/>
                </a:lnTo>
                <a:lnTo>
                  <a:pt x="96" y="14"/>
                </a:lnTo>
                <a:lnTo>
                  <a:pt x="118" y="22"/>
                </a:lnTo>
                <a:lnTo>
                  <a:pt x="148" y="22"/>
                </a:lnTo>
                <a:lnTo>
                  <a:pt x="193" y="5"/>
                </a:lnTo>
                <a:lnTo>
                  <a:pt x="215" y="7"/>
                </a:lnTo>
                <a:lnTo>
                  <a:pt x="257" y="0"/>
                </a:lnTo>
                <a:lnTo>
                  <a:pt x="238" y="26"/>
                </a:lnTo>
                <a:lnTo>
                  <a:pt x="217" y="38"/>
                </a:lnTo>
                <a:lnTo>
                  <a:pt x="219" y="71"/>
                </a:lnTo>
                <a:lnTo>
                  <a:pt x="205" y="123"/>
                </a:lnTo>
                <a:lnTo>
                  <a:pt x="120" y="16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6" name="Freeform 591"/>
          <p:cNvSpPr/>
          <p:nvPr/>
        </p:nvSpPr>
        <p:spPr bwMode="auto">
          <a:xfrm>
            <a:off x="3782859" y="4564037"/>
            <a:ext cx="21864" cy="26723"/>
          </a:xfrm>
          <a:custGeom>
            <a:avLst/>
            <a:gdLst>
              <a:gd name="T0" fmla="*/ 54 w 54"/>
              <a:gd name="T1" fmla="*/ 43 h 66"/>
              <a:gd name="T2" fmla="*/ 47 w 54"/>
              <a:gd name="T3" fmla="*/ 61 h 66"/>
              <a:gd name="T4" fmla="*/ 23 w 54"/>
              <a:gd name="T5" fmla="*/ 66 h 66"/>
              <a:gd name="T6" fmla="*/ 0 w 54"/>
              <a:gd name="T7" fmla="*/ 45 h 66"/>
              <a:gd name="T8" fmla="*/ 0 w 54"/>
              <a:gd name="T9" fmla="*/ 31 h 66"/>
              <a:gd name="T10" fmla="*/ 12 w 54"/>
              <a:gd name="T11" fmla="*/ 14 h 66"/>
              <a:gd name="T12" fmla="*/ 14 w 54"/>
              <a:gd name="T13" fmla="*/ 2 h 66"/>
              <a:gd name="T14" fmla="*/ 26 w 54"/>
              <a:gd name="T15" fmla="*/ 0 h 66"/>
              <a:gd name="T16" fmla="*/ 45 w 54"/>
              <a:gd name="T17" fmla="*/ 7 h 66"/>
              <a:gd name="T18" fmla="*/ 52 w 54"/>
              <a:gd name="T19" fmla="*/ 26 h 66"/>
              <a:gd name="T20" fmla="*/ 54 w 54"/>
              <a:gd name="T21" fmla="*/ 4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66">
                <a:moveTo>
                  <a:pt x="54" y="43"/>
                </a:moveTo>
                <a:lnTo>
                  <a:pt x="47" y="61"/>
                </a:lnTo>
                <a:lnTo>
                  <a:pt x="23" y="66"/>
                </a:lnTo>
                <a:lnTo>
                  <a:pt x="0" y="45"/>
                </a:lnTo>
                <a:lnTo>
                  <a:pt x="0" y="31"/>
                </a:lnTo>
                <a:lnTo>
                  <a:pt x="12" y="14"/>
                </a:lnTo>
                <a:lnTo>
                  <a:pt x="14" y="2"/>
                </a:lnTo>
                <a:lnTo>
                  <a:pt x="26" y="0"/>
                </a:lnTo>
                <a:lnTo>
                  <a:pt x="45" y="7"/>
                </a:lnTo>
                <a:lnTo>
                  <a:pt x="52" y="26"/>
                </a:lnTo>
                <a:lnTo>
                  <a:pt x="54" y="4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7" name="Freeform 592"/>
          <p:cNvSpPr/>
          <p:nvPr/>
        </p:nvSpPr>
        <p:spPr bwMode="auto">
          <a:xfrm>
            <a:off x="3514821" y="3785026"/>
            <a:ext cx="161956" cy="255486"/>
          </a:xfrm>
          <a:custGeom>
            <a:avLst/>
            <a:gdLst>
              <a:gd name="T0" fmla="*/ 38 w 400"/>
              <a:gd name="T1" fmla="*/ 418 h 631"/>
              <a:gd name="T2" fmla="*/ 40 w 400"/>
              <a:gd name="T3" fmla="*/ 402 h 631"/>
              <a:gd name="T4" fmla="*/ 17 w 400"/>
              <a:gd name="T5" fmla="*/ 400 h 631"/>
              <a:gd name="T6" fmla="*/ 17 w 400"/>
              <a:gd name="T7" fmla="*/ 374 h 631"/>
              <a:gd name="T8" fmla="*/ 0 w 400"/>
              <a:gd name="T9" fmla="*/ 359 h 631"/>
              <a:gd name="T10" fmla="*/ 17 w 400"/>
              <a:gd name="T11" fmla="*/ 307 h 631"/>
              <a:gd name="T12" fmla="*/ 66 w 400"/>
              <a:gd name="T13" fmla="*/ 272 h 631"/>
              <a:gd name="T14" fmla="*/ 69 w 400"/>
              <a:gd name="T15" fmla="*/ 220 h 631"/>
              <a:gd name="T16" fmla="*/ 83 w 400"/>
              <a:gd name="T17" fmla="*/ 140 h 631"/>
              <a:gd name="T18" fmla="*/ 92 w 400"/>
              <a:gd name="T19" fmla="*/ 123 h 631"/>
              <a:gd name="T20" fmla="*/ 76 w 400"/>
              <a:gd name="T21" fmla="*/ 109 h 631"/>
              <a:gd name="T22" fmla="*/ 76 w 400"/>
              <a:gd name="T23" fmla="*/ 95 h 631"/>
              <a:gd name="T24" fmla="*/ 62 w 400"/>
              <a:gd name="T25" fmla="*/ 85 h 631"/>
              <a:gd name="T26" fmla="*/ 50 w 400"/>
              <a:gd name="T27" fmla="*/ 21 h 631"/>
              <a:gd name="T28" fmla="*/ 90 w 400"/>
              <a:gd name="T29" fmla="*/ 0 h 631"/>
              <a:gd name="T30" fmla="*/ 244 w 400"/>
              <a:gd name="T31" fmla="*/ 78 h 631"/>
              <a:gd name="T32" fmla="*/ 397 w 400"/>
              <a:gd name="T33" fmla="*/ 154 h 631"/>
              <a:gd name="T34" fmla="*/ 400 w 400"/>
              <a:gd name="T35" fmla="*/ 312 h 631"/>
              <a:gd name="T36" fmla="*/ 366 w 400"/>
              <a:gd name="T37" fmla="*/ 307 h 631"/>
              <a:gd name="T38" fmla="*/ 350 w 400"/>
              <a:gd name="T39" fmla="*/ 338 h 631"/>
              <a:gd name="T40" fmla="*/ 338 w 400"/>
              <a:gd name="T41" fmla="*/ 362 h 631"/>
              <a:gd name="T42" fmla="*/ 348 w 400"/>
              <a:gd name="T43" fmla="*/ 371 h 631"/>
              <a:gd name="T44" fmla="*/ 333 w 400"/>
              <a:gd name="T45" fmla="*/ 383 h 631"/>
              <a:gd name="T46" fmla="*/ 338 w 400"/>
              <a:gd name="T47" fmla="*/ 400 h 631"/>
              <a:gd name="T48" fmla="*/ 329 w 400"/>
              <a:gd name="T49" fmla="*/ 416 h 631"/>
              <a:gd name="T50" fmla="*/ 324 w 400"/>
              <a:gd name="T51" fmla="*/ 430 h 631"/>
              <a:gd name="T52" fmla="*/ 338 w 400"/>
              <a:gd name="T53" fmla="*/ 428 h 631"/>
              <a:gd name="T54" fmla="*/ 348 w 400"/>
              <a:gd name="T55" fmla="*/ 442 h 631"/>
              <a:gd name="T56" fmla="*/ 348 w 400"/>
              <a:gd name="T57" fmla="*/ 466 h 631"/>
              <a:gd name="T58" fmla="*/ 362 w 400"/>
              <a:gd name="T59" fmla="*/ 478 h 631"/>
              <a:gd name="T60" fmla="*/ 362 w 400"/>
              <a:gd name="T61" fmla="*/ 487 h 631"/>
              <a:gd name="T62" fmla="*/ 336 w 400"/>
              <a:gd name="T63" fmla="*/ 492 h 631"/>
              <a:gd name="T64" fmla="*/ 317 w 400"/>
              <a:gd name="T65" fmla="*/ 508 h 631"/>
              <a:gd name="T66" fmla="*/ 288 w 400"/>
              <a:gd name="T67" fmla="*/ 551 h 631"/>
              <a:gd name="T68" fmla="*/ 253 w 400"/>
              <a:gd name="T69" fmla="*/ 570 h 631"/>
              <a:gd name="T70" fmla="*/ 215 w 400"/>
              <a:gd name="T71" fmla="*/ 567 h 631"/>
              <a:gd name="T72" fmla="*/ 203 w 400"/>
              <a:gd name="T73" fmla="*/ 570 h 631"/>
              <a:gd name="T74" fmla="*/ 208 w 400"/>
              <a:gd name="T75" fmla="*/ 584 h 631"/>
              <a:gd name="T76" fmla="*/ 187 w 400"/>
              <a:gd name="T77" fmla="*/ 598 h 631"/>
              <a:gd name="T78" fmla="*/ 170 w 400"/>
              <a:gd name="T79" fmla="*/ 612 h 631"/>
              <a:gd name="T80" fmla="*/ 123 w 400"/>
              <a:gd name="T81" fmla="*/ 626 h 631"/>
              <a:gd name="T82" fmla="*/ 114 w 400"/>
              <a:gd name="T83" fmla="*/ 617 h 631"/>
              <a:gd name="T84" fmla="*/ 107 w 400"/>
              <a:gd name="T85" fmla="*/ 617 h 631"/>
              <a:gd name="T86" fmla="*/ 99 w 400"/>
              <a:gd name="T87" fmla="*/ 626 h 631"/>
              <a:gd name="T88" fmla="*/ 66 w 400"/>
              <a:gd name="T89" fmla="*/ 631 h 631"/>
              <a:gd name="T90" fmla="*/ 73 w 400"/>
              <a:gd name="T91" fmla="*/ 619 h 631"/>
              <a:gd name="T92" fmla="*/ 62 w 400"/>
              <a:gd name="T93" fmla="*/ 593 h 631"/>
              <a:gd name="T94" fmla="*/ 57 w 400"/>
              <a:gd name="T95" fmla="*/ 577 h 631"/>
              <a:gd name="T96" fmla="*/ 38 w 400"/>
              <a:gd name="T97" fmla="*/ 570 h 631"/>
              <a:gd name="T98" fmla="*/ 17 w 400"/>
              <a:gd name="T99" fmla="*/ 548 h 631"/>
              <a:gd name="T100" fmla="*/ 24 w 400"/>
              <a:gd name="T101" fmla="*/ 529 h 631"/>
              <a:gd name="T102" fmla="*/ 43 w 400"/>
              <a:gd name="T103" fmla="*/ 534 h 631"/>
              <a:gd name="T104" fmla="*/ 52 w 400"/>
              <a:gd name="T105" fmla="*/ 529 h 631"/>
              <a:gd name="T106" fmla="*/ 76 w 400"/>
              <a:gd name="T107" fmla="*/ 532 h 631"/>
              <a:gd name="T108" fmla="*/ 55 w 400"/>
              <a:gd name="T109" fmla="*/ 496 h 631"/>
              <a:gd name="T110" fmla="*/ 55 w 400"/>
              <a:gd name="T111" fmla="*/ 470 h 631"/>
              <a:gd name="T112" fmla="*/ 52 w 400"/>
              <a:gd name="T113" fmla="*/ 444 h 631"/>
              <a:gd name="T114" fmla="*/ 38 w 400"/>
              <a:gd name="T115" fmla="*/ 418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631">
                <a:moveTo>
                  <a:pt x="38" y="418"/>
                </a:moveTo>
                <a:lnTo>
                  <a:pt x="40" y="402"/>
                </a:lnTo>
                <a:lnTo>
                  <a:pt x="17" y="400"/>
                </a:lnTo>
                <a:lnTo>
                  <a:pt x="17" y="374"/>
                </a:lnTo>
                <a:lnTo>
                  <a:pt x="0" y="359"/>
                </a:lnTo>
                <a:lnTo>
                  <a:pt x="17" y="307"/>
                </a:lnTo>
                <a:lnTo>
                  <a:pt x="66" y="272"/>
                </a:lnTo>
                <a:lnTo>
                  <a:pt x="69" y="220"/>
                </a:lnTo>
                <a:lnTo>
                  <a:pt x="83" y="140"/>
                </a:lnTo>
                <a:lnTo>
                  <a:pt x="92" y="123"/>
                </a:lnTo>
                <a:lnTo>
                  <a:pt x="76" y="109"/>
                </a:lnTo>
                <a:lnTo>
                  <a:pt x="76" y="95"/>
                </a:lnTo>
                <a:lnTo>
                  <a:pt x="62" y="85"/>
                </a:lnTo>
                <a:lnTo>
                  <a:pt x="50" y="21"/>
                </a:lnTo>
                <a:lnTo>
                  <a:pt x="90" y="0"/>
                </a:lnTo>
                <a:lnTo>
                  <a:pt x="244" y="78"/>
                </a:lnTo>
                <a:lnTo>
                  <a:pt x="397" y="154"/>
                </a:lnTo>
                <a:lnTo>
                  <a:pt x="400" y="312"/>
                </a:lnTo>
                <a:lnTo>
                  <a:pt x="366" y="307"/>
                </a:lnTo>
                <a:lnTo>
                  <a:pt x="350" y="338"/>
                </a:lnTo>
                <a:lnTo>
                  <a:pt x="338" y="362"/>
                </a:lnTo>
                <a:lnTo>
                  <a:pt x="348" y="371"/>
                </a:lnTo>
                <a:lnTo>
                  <a:pt x="333" y="383"/>
                </a:lnTo>
                <a:lnTo>
                  <a:pt x="338" y="400"/>
                </a:lnTo>
                <a:lnTo>
                  <a:pt x="329" y="416"/>
                </a:lnTo>
                <a:lnTo>
                  <a:pt x="324" y="430"/>
                </a:lnTo>
                <a:lnTo>
                  <a:pt x="338" y="428"/>
                </a:lnTo>
                <a:lnTo>
                  <a:pt x="348" y="442"/>
                </a:lnTo>
                <a:lnTo>
                  <a:pt x="348" y="466"/>
                </a:lnTo>
                <a:lnTo>
                  <a:pt x="362" y="478"/>
                </a:lnTo>
                <a:lnTo>
                  <a:pt x="362" y="487"/>
                </a:lnTo>
                <a:lnTo>
                  <a:pt x="336" y="492"/>
                </a:lnTo>
                <a:lnTo>
                  <a:pt x="317" y="508"/>
                </a:lnTo>
                <a:lnTo>
                  <a:pt x="288" y="551"/>
                </a:lnTo>
                <a:lnTo>
                  <a:pt x="253" y="570"/>
                </a:lnTo>
                <a:lnTo>
                  <a:pt x="215" y="567"/>
                </a:lnTo>
                <a:lnTo>
                  <a:pt x="203" y="570"/>
                </a:lnTo>
                <a:lnTo>
                  <a:pt x="208" y="584"/>
                </a:lnTo>
                <a:lnTo>
                  <a:pt x="187" y="598"/>
                </a:lnTo>
                <a:lnTo>
                  <a:pt x="170" y="612"/>
                </a:lnTo>
                <a:lnTo>
                  <a:pt x="123" y="626"/>
                </a:lnTo>
                <a:lnTo>
                  <a:pt x="114" y="617"/>
                </a:lnTo>
                <a:lnTo>
                  <a:pt x="107" y="617"/>
                </a:lnTo>
                <a:lnTo>
                  <a:pt x="99" y="626"/>
                </a:lnTo>
                <a:lnTo>
                  <a:pt x="66" y="631"/>
                </a:lnTo>
                <a:lnTo>
                  <a:pt x="73" y="619"/>
                </a:lnTo>
                <a:lnTo>
                  <a:pt x="62" y="593"/>
                </a:lnTo>
                <a:lnTo>
                  <a:pt x="57" y="577"/>
                </a:lnTo>
                <a:lnTo>
                  <a:pt x="38" y="570"/>
                </a:lnTo>
                <a:lnTo>
                  <a:pt x="17" y="548"/>
                </a:lnTo>
                <a:lnTo>
                  <a:pt x="24" y="529"/>
                </a:lnTo>
                <a:lnTo>
                  <a:pt x="43" y="534"/>
                </a:lnTo>
                <a:lnTo>
                  <a:pt x="52" y="529"/>
                </a:lnTo>
                <a:lnTo>
                  <a:pt x="76" y="532"/>
                </a:lnTo>
                <a:lnTo>
                  <a:pt x="55" y="496"/>
                </a:lnTo>
                <a:lnTo>
                  <a:pt x="55" y="470"/>
                </a:lnTo>
                <a:lnTo>
                  <a:pt x="52" y="444"/>
                </a:lnTo>
                <a:lnTo>
                  <a:pt x="38" y="41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8" name="Freeform 594"/>
          <p:cNvSpPr/>
          <p:nvPr/>
        </p:nvSpPr>
        <p:spPr bwMode="auto">
          <a:xfrm>
            <a:off x="4358614" y="3480549"/>
            <a:ext cx="117823" cy="76929"/>
          </a:xfrm>
          <a:custGeom>
            <a:avLst/>
            <a:gdLst>
              <a:gd name="T0" fmla="*/ 137 w 291"/>
              <a:gd name="T1" fmla="*/ 31 h 190"/>
              <a:gd name="T2" fmla="*/ 123 w 291"/>
              <a:gd name="T3" fmla="*/ 45 h 190"/>
              <a:gd name="T4" fmla="*/ 81 w 291"/>
              <a:gd name="T5" fmla="*/ 38 h 190"/>
              <a:gd name="T6" fmla="*/ 78 w 291"/>
              <a:gd name="T7" fmla="*/ 64 h 190"/>
              <a:gd name="T8" fmla="*/ 118 w 291"/>
              <a:gd name="T9" fmla="*/ 62 h 190"/>
              <a:gd name="T10" fmla="*/ 168 w 291"/>
              <a:gd name="T11" fmla="*/ 76 h 190"/>
              <a:gd name="T12" fmla="*/ 241 w 291"/>
              <a:gd name="T13" fmla="*/ 69 h 190"/>
              <a:gd name="T14" fmla="*/ 251 w 291"/>
              <a:gd name="T15" fmla="*/ 112 h 190"/>
              <a:gd name="T16" fmla="*/ 263 w 291"/>
              <a:gd name="T17" fmla="*/ 107 h 190"/>
              <a:gd name="T18" fmla="*/ 286 w 291"/>
              <a:gd name="T19" fmla="*/ 116 h 190"/>
              <a:gd name="T20" fmla="*/ 284 w 291"/>
              <a:gd name="T21" fmla="*/ 133 h 190"/>
              <a:gd name="T22" fmla="*/ 291 w 291"/>
              <a:gd name="T23" fmla="*/ 159 h 190"/>
              <a:gd name="T24" fmla="*/ 251 w 291"/>
              <a:gd name="T25" fmla="*/ 159 h 190"/>
              <a:gd name="T26" fmla="*/ 225 w 291"/>
              <a:gd name="T27" fmla="*/ 156 h 190"/>
              <a:gd name="T28" fmla="*/ 201 w 291"/>
              <a:gd name="T29" fmla="*/ 175 h 190"/>
              <a:gd name="T30" fmla="*/ 182 w 291"/>
              <a:gd name="T31" fmla="*/ 180 h 190"/>
              <a:gd name="T32" fmla="*/ 170 w 291"/>
              <a:gd name="T33" fmla="*/ 190 h 190"/>
              <a:gd name="T34" fmla="*/ 154 w 291"/>
              <a:gd name="T35" fmla="*/ 175 h 190"/>
              <a:gd name="T36" fmla="*/ 159 w 291"/>
              <a:gd name="T37" fmla="*/ 138 h 190"/>
              <a:gd name="T38" fmla="*/ 147 w 291"/>
              <a:gd name="T39" fmla="*/ 135 h 190"/>
              <a:gd name="T40" fmla="*/ 149 w 291"/>
              <a:gd name="T41" fmla="*/ 121 h 190"/>
              <a:gd name="T42" fmla="*/ 130 w 291"/>
              <a:gd name="T43" fmla="*/ 112 h 190"/>
              <a:gd name="T44" fmla="*/ 114 w 291"/>
              <a:gd name="T45" fmla="*/ 128 h 190"/>
              <a:gd name="T46" fmla="*/ 109 w 291"/>
              <a:gd name="T47" fmla="*/ 145 h 190"/>
              <a:gd name="T48" fmla="*/ 102 w 291"/>
              <a:gd name="T49" fmla="*/ 152 h 190"/>
              <a:gd name="T50" fmla="*/ 81 w 291"/>
              <a:gd name="T51" fmla="*/ 152 h 190"/>
              <a:gd name="T52" fmla="*/ 66 w 291"/>
              <a:gd name="T53" fmla="*/ 171 h 190"/>
              <a:gd name="T54" fmla="*/ 55 w 291"/>
              <a:gd name="T55" fmla="*/ 164 h 190"/>
              <a:gd name="T56" fmla="*/ 26 w 291"/>
              <a:gd name="T57" fmla="*/ 178 h 190"/>
              <a:gd name="T58" fmla="*/ 14 w 291"/>
              <a:gd name="T59" fmla="*/ 171 h 190"/>
              <a:gd name="T60" fmla="*/ 36 w 291"/>
              <a:gd name="T61" fmla="*/ 126 h 190"/>
              <a:gd name="T62" fmla="*/ 29 w 291"/>
              <a:gd name="T63" fmla="*/ 93 h 190"/>
              <a:gd name="T64" fmla="*/ 0 w 291"/>
              <a:gd name="T65" fmla="*/ 83 h 190"/>
              <a:gd name="T66" fmla="*/ 10 w 291"/>
              <a:gd name="T67" fmla="*/ 62 h 190"/>
              <a:gd name="T68" fmla="*/ 40 w 291"/>
              <a:gd name="T69" fmla="*/ 64 h 190"/>
              <a:gd name="T70" fmla="*/ 59 w 291"/>
              <a:gd name="T71" fmla="*/ 38 h 190"/>
              <a:gd name="T72" fmla="*/ 71 w 291"/>
              <a:gd name="T73" fmla="*/ 10 h 190"/>
              <a:gd name="T74" fmla="*/ 123 w 291"/>
              <a:gd name="T75" fmla="*/ 0 h 190"/>
              <a:gd name="T76" fmla="*/ 116 w 291"/>
              <a:gd name="T77" fmla="*/ 22 h 190"/>
              <a:gd name="T78" fmla="*/ 121 w 291"/>
              <a:gd name="T79" fmla="*/ 34 h 190"/>
              <a:gd name="T80" fmla="*/ 137 w 291"/>
              <a:gd name="T81" fmla="*/ 3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190">
                <a:moveTo>
                  <a:pt x="137" y="31"/>
                </a:moveTo>
                <a:lnTo>
                  <a:pt x="123" y="45"/>
                </a:lnTo>
                <a:lnTo>
                  <a:pt x="81" y="38"/>
                </a:lnTo>
                <a:lnTo>
                  <a:pt x="78" y="64"/>
                </a:lnTo>
                <a:lnTo>
                  <a:pt x="118" y="62"/>
                </a:lnTo>
                <a:lnTo>
                  <a:pt x="168" y="76"/>
                </a:lnTo>
                <a:lnTo>
                  <a:pt x="241" y="69"/>
                </a:lnTo>
                <a:lnTo>
                  <a:pt x="251" y="112"/>
                </a:lnTo>
                <a:lnTo>
                  <a:pt x="263" y="107"/>
                </a:lnTo>
                <a:lnTo>
                  <a:pt x="286" y="116"/>
                </a:lnTo>
                <a:lnTo>
                  <a:pt x="284" y="133"/>
                </a:lnTo>
                <a:lnTo>
                  <a:pt x="291" y="159"/>
                </a:lnTo>
                <a:lnTo>
                  <a:pt x="251" y="159"/>
                </a:lnTo>
                <a:lnTo>
                  <a:pt x="225" y="156"/>
                </a:lnTo>
                <a:lnTo>
                  <a:pt x="201" y="175"/>
                </a:lnTo>
                <a:lnTo>
                  <a:pt x="182" y="180"/>
                </a:lnTo>
                <a:lnTo>
                  <a:pt x="170" y="190"/>
                </a:lnTo>
                <a:lnTo>
                  <a:pt x="154" y="175"/>
                </a:lnTo>
                <a:lnTo>
                  <a:pt x="159" y="138"/>
                </a:lnTo>
                <a:lnTo>
                  <a:pt x="147" y="135"/>
                </a:lnTo>
                <a:lnTo>
                  <a:pt x="149" y="121"/>
                </a:lnTo>
                <a:lnTo>
                  <a:pt x="130" y="112"/>
                </a:lnTo>
                <a:lnTo>
                  <a:pt x="114" y="128"/>
                </a:lnTo>
                <a:lnTo>
                  <a:pt x="109" y="145"/>
                </a:lnTo>
                <a:lnTo>
                  <a:pt x="102" y="152"/>
                </a:lnTo>
                <a:lnTo>
                  <a:pt x="81" y="152"/>
                </a:lnTo>
                <a:lnTo>
                  <a:pt x="66" y="171"/>
                </a:lnTo>
                <a:lnTo>
                  <a:pt x="55" y="164"/>
                </a:lnTo>
                <a:lnTo>
                  <a:pt x="26" y="178"/>
                </a:lnTo>
                <a:lnTo>
                  <a:pt x="14" y="171"/>
                </a:lnTo>
                <a:lnTo>
                  <a:pt x="36" y="126"/>
                </a:lnTo>
                <a:lnTo>
                  <a:pt x="29" y="93"/>
                </a:lnTo>
                <a:lnTo>
                  <a:pt x="0" y="83"/>
                </a:lnTo>
                <a:lnTo>
                  <a:pt x="10" y="62"/>
                </a:lnTo>
                <a:lnTo>
                  <a:pt x="40" y="64"/>
                </a:lnTo>
                <a:lnTo>
                  <a:pt x="59" y="38"/>
                </a:lnTo>
                <a:lnTo>
                  <a:pt x="71" y="10"/>
                </a:lnTo>
                <a:lnTo>
                  <a:pt x="123" y="0"/>
                </a:lnTo>
                <a:lnTo>
                  <a:pt x="116" y="22"/>
                </a:lnTo>
                <a:lnTo>
                  <a:pt x="121" y="34"/>
                </a:lnTo>
                <a:lnTo>
                  <a:pt x="137" y="3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29" name="Freeform 595"/>
          <p:cNvSpPr/>
          <p:nvPr/>
        </p:nvSpPr>
        <p:spPr bwMode="auto">
          <a:xfrm>
            <a:off x="5257876" y="4284662"/>
            <a:ext cx="37250" cy="17005"/>
          </a:xfrm>
          <a:custGeom>
            <a:avLst/>
            <a:gdLst>
              <a:gd name="T0" fmla="*/ 0 w 92"/>
              <a:gd name="T1" fmla="*/ 23 h 42"/>
              <a:gd name="T2" fmla="*/ 5 w 92"/>
              <a:gd name="T3" fmla="*/ 14 h 42"/>
              <a:gd name="T4" fmla="*/ 38 w 92"/>
              <a:gd name="T5" fmla="*/ 7 h 42"/>
              <a:gd name="T6" fmla="*/ 67 w 92"/>
              <a:gd name="T7" fmla="*/ 5 h 42"/>
              <a:gd name="T8" fmla="*/ 78 w 92"/>
              <a:gd name="T9" fmla="*/ 0 h 42"/>
              <a:gd name="T10" fmla="*/ 92 w 92"/>
              <a:gd name="T11" fmla="*/ 5 h 42"/>
              <a:gd name="T12" fmla="*/ 78 w 92"/>
              <a:gd name="T13" fmla="*/ 16 h 42"/>
              <a:gd name="T14" fmla="*/ 38 w 92"/>
              <a:gd name="T15" fmla="*/ 33 h 42"/>
              <a:gd name="T16" fmla="*/ 5 w 92"/>
              <a:gd name="T17" fmla="*/ 42 h 42"/>
              <a:gd name="T18" fmla="*/ 5 w 92"/>
              <a:gd name="T19" fmla="*/ 31 h 42"/>
              <a:gd name="T20" fmla="*/ 0 w 92"/>
              <a:gd name="T21" fmla="*/ 2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42">
                <a:moveTo>
                  <a:pt x="0" y="23"/>
                </a:moveTo>
                <a:lnTo>
                  <a:pt x="5" y="14"/>
                </a:lnTo>
                <a:lnTo>
                  <a:pt x="38" y="7"/>
                </a:lnTo>
                <a:lnTo>
                  <a:pt x="67" y="5"/>
                </a:lnTo>
                <a:lnTo>
                  <a:pt x="78" y="0"/>
                </a:lnTo>
                <a:lnTo>
                  <a:pt x="92" y="5"/>
                </a:lnTo>
                <a:lnTo>
                  <a:pt x="78" y="16"/>
                </a:lnTo>
                <a:lnTo>
                  <a:pt x="38" y="33"/>
                </a:lnTo>
                <a:lnTo>
                  <a:pt x="5" y="42"/>
                </a:lnTo>
                <a:lnTo>
                  <a:pt x="5" y="31"/>
                </a:lnTo>
                <a:lnTo>
                  <a:pt x="0" y="2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0" name="Freeform 596"/>
          <p:cNvSpPr/>
          <p:nvPr/>
        </p:nvSpPr>
        <p:spPr bwMode="auto">
          <a:xfrm>
            <a:off x="4124182" y="3447348"/>
            <a:ext cx="220260" cy="135639"/>
          </a:xfrm>
          <a:custGeom>
            <a:avLst/>
            <a:gdLst>
              <a:gd name="T0" fmla="*/ 338 w 544"/>
              <a:gd name="T1" fmla="*/ 319 h 335"/>
              <a:gd name="T2" fmla="*/ 334 w 544"/>
              <a:gd name="T3" fmla="*/ 283 h 335"/>
              <a:gd name="T4" fmla="*/ 305 w 544"/>
              <a:gd name="T5" fmla="*/ 281 h 335"/>
              <a:gd name="T6" fmla="*/ 260 w 544"/>
              <a:gd name="T7" fmla="*/ 241 h 335"/>
              <a:gd name="T8" fmla="*/ 230 w 544"/>
              <a:gd name="T9" fmla="*/ 236 h 335"/>
              <a:gd name="T10" fmla="*/ 187 w 544"/>
              <a:gd name="T11" fmla="*/ 215 h 335"/>
              <a:gd name="T12" fmla="*/ 161 w 544"/>
              <a:gd name="T13" fmla="*/ 210 h 335"/>
              <a:gd name="T14" fmla="*/ 142 w 544"/>
              <a:gd name="T15" fmla="*/ 217 h 335"/>
              <a:gd name="T16" fmla="*/ 116 w 544"/>
              <a:gd name="T17" fmla="*/ 217 h 335"/>
              <a:gd name="T18" fmla="*/ 90 w 544"/>
              <a:gd name="T19" fmla="*/ 243 h 335"/>
              <a:gd name="T20" fmla="*/ 55 w 544"/>
              <a:gd name="T21" fmla="*/ 250 h 335"/>
              <a:gd name="T22" fmla="*/ 48 w 544"/>
              <a:gd name="T23" fmla="*/ 220 h 335"/>
              <a:gd name="T24" fmla="*/ 55 w 544"/>
              <a:gd name="T25" fmla="*/ 172 h 335"/>
              <a:gd name="T26" fmla="*/ 24 w 544"/>
              <a:gd name="T27" fmla="*/ 158 h 335"/>
              <a:gd name="T28" fmla="*/ 33 w 544"/>
              <a:gd name="T29" fmla="*/ 127 h 335"/>
              <a:gd name="T30" fmla="*/ 7 w 544"/>
              <a:gd name="T31" fmla="*/ 125 h 335"/>
              <a:gd name="T32" fmla="*/ 17 w 544"/>
              <a:gd name="T33" fmla="*/ 85 h 335"/>
              <a:gd name="T34" fmla="*/ 52 w 544"/>
              <a:gd name="T35" fmla="*/ 97 h 335"/>
              <a:gd name="T36" fmla="*/ 88 w 544"/>
              <a:gd name="T37" fmla="*/ 82 h 335"/>
              <a:gd name="T38" fmla="*/ 59 w 544"/>
              <a:gd name="T39" fmla="*/ 54 h 335"/>
              <a:gd name="T40" fmla="*/ 48 w 544"/>
              <a:gd name="T41" fmla="*/ 28 h 335"/>
              <a:gd name="T42" fmla="*/ 17 w 544"/>
              <a:gd name="T43" fmla="*/ 40 h 335"/>
              <a:gd name="T44" fmla="*/ 12 w 544"/>
              <a:gd name="T45" fmla="*/ 73 h 335"/>
              <a:gd name="T46" fmla="*/ 0 w 544"/>
              <a:gd name="T47" fmla="*/ 45 h 335"/>
              <a:gd name="T48" fmla="*/ 17 w 544"/>
              <a:gd name="T49" fmla="*/ 28 h 335"/>
              <a:gd name="T50" fmla="*/ 62 w 544"/>
              <a:gd name="T51" fmla="*/ 19 h 335"/>
              <a:gd name="T52" fmla="*/ 88 w 544"/>
              <a:gd name="T53" fmla="*/ 33 h 335"/>
              <a:gd name="T54" fmla="*/ 116 w 544"/>
              <a:gd name="T55" fmla="*/ 68 h 335"/>
              <a:gd name="T56" fmla="*/ 135 w 544"/>
              <a:gd name="T57" fmla="*/ 66 h 335"/>
              <a:gd name="T58" fmla="*/ 178 w 544"/>
              <a:gd name="T59" fmla="*/ 66 h 335"/>
              <a:gd name="T60" fmla="*/ 173 w 544"/>
              <a:gd name="T61" fmla="*/ 42 h 335"/>
              <a:gd name="T62" fmla="*/ 206 w 544"/>
              <a:gd name="T63" fmla="*/ 26 h 335"/>
              <a:gd name="T64" fmla="*/ 237 w 544"/>
              <a:gd name="T65" fmla="*/ 0 h 335"/>
              <a:gd name="T66" fmla="*/ 291 w 544"/>
              <a:gd name="T67" fmla="*/ 23 h 335"/>
              <a:gd name="T68" fmla="*/ 293 w 544"/>
              <a:gd name="T69" fmla="*/ 61 h 335"/>
              <a:gd name="T70" fmla="*/ 308 w 544"/>
              <a:gd name="T71" fmla="*/ 71 h 335"/>
              <a:gd name="T72" fmla="*/ 350 w 544"/>
              <a:gd name="T73" fmla="*/ 68 h 335"/>
              <a:gd name="T74" fmla="*/ 364 w 544"/>
              <a:gd name="T75" fmla="*/ 75 h 335"/>
              <a:gd name="T76" fmla="*/ 383 w 544"/>
              <a:gd name="T77" fmla="*/ 123 h 335"/>
              <a:gd name="T78" fmla="*/ 426 w 544"/>
              <a:gd name="T79" fmla="*/ 153 h 335"/>
              <a:gd name="T80" fmla="*/ 452 w 544"/>
              <a:gd name="T81" fmla="*/ 175 h 335"/>
              <a:gd name="T82" fmla="*/ 492 w 544"/>
              <a:gd name="T83" fmla="*/ 198 h 335"/>
              <a:gd name="T84" fmla="*/ 544 w 544"/>
              <a:gd name="T85" fmla="*/ 217 h 335"/>
              <a:gd name="T86" fmla="*/ 541 w 544"/>
              <a:gd name="T87" fmla="*/ 243 h 335"/>
              <a:gd name="T88" fmla="*/ 532 w 544"/>
              <a:gd name="T89" fmla="*/ 243 h 335"/>
              <a:gd name="T90" fmla="*/ 513 w 544"/>
              <a:gd name="T91" fmla="*/ 231 h 335"/>
              <a:gd name="T92" fmla="*/ 506 w 544"/>
              <a:gd name="T93" fmla="*/ 246 h 335"/>
              <a:gd name="T94" fmla="*/ 473 w 544"/>
              <a:gd name="T95" fmla="*/ 255 h 335"/>
              <a:gd name="T96" fmla="*/ 466 w 544"/>
              <a:gd name="T97" fmla="*/ 290 h 335"/>
              <a:gd name="T98" fmla="*/ 445 w 544"/>
              <a:gd name="T99" fmla="*/ 305 h 335"/>
              <a:gd name="T100" fmla="*/ 414 w 544"/>
              <a:gd name="T101" fmla="*/ 309 h 335"/>
              <a:gd name="T102" fmla="*/ 407 w 544"/>
              <a:gd name="T103" fmla="*/ 331 h 335"/>
              <a:gd name="T104" fmla="*/ 376 w 544"/>
              <a:gd name="T105" fmla="*/ 335 h 335"/>
              <a:gd name="T106" fmla="*/ 338 w 544"/>
              <a:gd name="T107" fmla="*/ 31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44" h="335">
                <a:moveTo>
                  <a:pt x="338" y="319"/>
                </a:moveTo>
                <a:lnTo>
                  <a:pt x="334" y="283"/>
                </a:lnTo>
                <a:lnTo>
                  <a:pt x="305" y="281"/>
                </a:lnTo>
                <a:lnTo>
                  <a:pt x="260" y="241"/>
                </a:lnTo>
                <a:lnTo>
                  <a:pt x="230" y="236"/>
                </a:lnTo>
                <a:lnTo>
                  <a:pt x="187" y="215"/>
                </a:lnTo>
                <a:lnTo>
                  <a:pt x="161" y="210"/>
                </a:lnTo>
                <a:lnTo>
                  <a:pt x="142" y="217"/>
                </a:lnTo>
                <a:lnTo>
                  <a:pt x="116" y="217"/>
                </a:lnTo>
                <a:lnTo>
                  <a:pt x="90" y="243"/>
                </a:lnTo>
                <a:lnTo>
                  <a:pt x="55" y="250"/>
                </a:lnTo>
                <a:lnTo>
                  <a:pt x="48" y="220"/>
                </a:lnTo>
                <a:lnTo>
                  <a:pt x="55" y="172"/>
                </a:lnTo>
                <a:lnTo>
                  <a:pt x="24" y="158"/>
                </a:lnTo>
                <a:lnTo>
                  <a:pt x="33" y="127"/>
                </a:lnTo>
                <a:lnTo>
                  <a:pt x="7" y="125"/>
                </a:lnTo>
                <a:lnTo>
                  <a:pt x="17" y="85"/>
                </a:lnTo>
                <a:lnTo>
                  <a:pt x="52" y="97"/>
                </a:lnTo>
                <a:lnTo>
                  <a:pt x="88" y="82"/>
                </a:lnTo>
                <a:lnTo>
                  <a:pt x="59" y="54"/>
                </a:lnTo>
                <a:lnTo>
                  <a:pt x="48" y="28"/>
                </a:lnTo>
                <a:lnTo>
                  <a:pt x="17" y="40"/>
                </a:lnTo>
                <a:lnTo>
                  <a:pt x="12" y="73"/>
                </a:lnTo>
                <a:lnTo>
                  <a:pt x="0" y="45"/>
                </a:lnTo>
                <a:lnTo>
                  <a:pt x="17" y="28"/>
                </a:lnTo>
                <a:lnTo>
                  <a:pt x="62" y="19"/>
                </a:lnTo>
                <a:lnTo>
                  <a:pt x="88" y="33"/>
                </a:lnTo>
                <a:lnTo>
                  <a:pt x="116" y="68"/>
                </a:lnTo>
                <a:lnTo>
                  <a:pt x="135" y="66"/>
                </a:lnTo>
                <a:lnTo>
                  <a:pt x="178" y="66"/>
                </a:lnTo>
                <a:lnTo>
                  <a:pt x="173" y="42"/>
                </a:lnTo>
                <a:lnTo>
                  <a:pt x="206" y="26"/>
                </a:lnTo>
                <a:lnTo>
                  <a:pt x="237" y="0"/>
                </a:lnTo>
                <a:lnTo>
                  <a:pt x="291" y="23"/>
                </a:lnTo>
                <a:lnTo>
                  <a:pt x="293" y="61"/>
                </a:lnTo>
                <a:lnTo>
                  <a:pt x="308" y="71"/>
                </a:lnTo>
                <a:lnTo>
                  <a:pt x="350" y="68"/>
                </a:lnTo>
                <a:lnTo>
                  <a:pt x="364" y="75"/>
                </a:lnTo>
                <a:lnTo>
                  <a:pt x="383" y="123"/>
                </a:lnTo>
                <a:lnTo>
                  <a:pt x="426" y="153"/>
                </a:lnTo>
                <a:lnTo>
                  <a:pt x="452" y="175"/>
                </a:lnTo>
                <a:lnTo>
                  <a:pt x="492" y="198"/>
                </a:lnTo>
                <a:lnTo>
                  <a:pt x="544" y="217"/>
                </a:lnTo>
                <a:lnTo>
                  <a:pt x="541" y="243"/>
                </a:lnTo>
                <a:lnTo>
                  <a:pt x="532" y="243"/>
                </a:lnTo>
                <a:lnTo>
                  <a:pt x="513" y="231"/>
                </a:lnTo>
                <a:lnTo>
                  <a:pt x="506" y="246"/>
                </a:lnTo>
                <a:lnTo>
                  <a:pt x="473" y="255"/>
                </a:lnTo>
                <a:lnTo>
                  <a:pt x="466" y="290"/>
                </a:lnTo>
                <a:lnTo>
                  <a:pt x="445" y="305"/>
                </a:lnTo>
                <a:lnTo>
                  <a:pt x="414" y="309"/>
                </a:lnTo>
                <a:lnTo>
                  <a:pt x="407" y="331"/>
                </a:lnTo>
                <a:lnTo>
                  <a:pt x="376" y="335"/>
                </a:lnTo>
                <a:lnTo>
                  <a:pt x="338" y="31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1" name="Freeform 597"/>
          <p:cNvSpPr/>
          <p:nvPr/>
        </p:nvSpPr>
        <p:spPr bwMode="auto">
          <a:xfrm>
            <a:off x="3421291" y="3545735"/>
            <a:ext cx="61948" cy="123492"/>
          </a:xfrm>
          <a:custGeom>
            <a:avLst/>
            <a:gdLst>
              <a:gd name="T0" fmla="*/ 75 w 153"/>
              <a:gd name="T1" fmla="*/ 305 h 305"/>
              <a:gd name="T2" fmla="*/ 59 w 153"/>
              <a:gd name="T3" fmla="*/ 229 h 305"/>
              <a:gd name="T4" fmla="*/ 35 w 153"/>
              <a:gd name="T5" fmla="*/ 213 h 305"/>
              <a:gd name="T6" fmla="*/ 33 w 153"/>
              <a:gd name="T7" fmla="*/ 201 h 305"/>
              <a:gd name="T8" fmla="*/ 2 w 153"/>
              <a:gd name="T9" fmla="*/ 177 h 305"/>
              <a:gd name="T10" fmla="*/ 0 w 153"/>
              <a:gd name="T11" fmla="*/ 144 h 305"/>
              <a:gd name="T12" fmla="*/ 23 w 153"/>
              <a:gd name="T13" fmla="*/ 121 h 305"/>
              <a:gd name="T14" fmla="*/ 33 w 153"/>
              <a:gd name="T15" fmla="*/ 83 h 305"/>
              <a:gd name="T16" fmla="*/ 26 w 153"/>
              <a:gd name="T17" fmla="*/ 43 h 305"/>
              <a:gd name="T18" fmla="*/ 33 w 153"/>
              <a:gd name="T19" fmla="*/ 19 h 305"/>
              <a:gd name="T20" fmla="*/ 75 w 153"/>
              <a:gd name="T21" fmla="*/ 0 h 305"/>
              <a:gd name="T22" fmla="*/ 104 w 153"/>
              <a:gd name="T23" fmla="*/ 7 h 305"/>
              <a:gd name="T24" fmla="*/ 101 w 153"/>
              <a:gd name="T25" fmla="*/ 29 h 305"/>
              <a:gd name="T26" fmla="*/ 134 w 153"/>
              <a:gd name="T27" fmla="*/ 12 h 305"/>
              <a:gd name="T28" fmla="*/ 137 w 153"/>
              <a:gd name="T29" fmla="*/ 21 h 305"/>
              <a:gd name="T30" fmla="*/ 118 w 153"/>
              <a:gd name="T31" fmla="*/ 43 h 305"/>
              <a:gd name="T32" fmla="*/ 118 w 153"/>
              <a:gd name="T33" fmla="*/ 64 h 305"/>
              <a:gd name="T34" fmla="*/ 132 w 153"/>
              <a:gd name="T35" fmla="*/ 73 h 305"/>
              <a:gd name="T36" fmla="*/ 125 w 153"/>
              <a:gd name="T37" fmla="*/ 111 h 305"/>
              <a:gd name="T38" fmla="*/ 101 w 153"/>
              <a:gd name="T39" fmla="*/ 135 h 305"/>
              <a:gd name="T40" fmla="*/ 108 w 153"/>
              <a:gd name="T41" fmla="*/ 159 h 305"/>
              <a:gd name="T42" fmla="*/ 127 w 153"/>
              <a:gd name="T43" fmla="*/ 159 h 305"/>
              <a:gd name="T44" fmla="*/ 137 w 153"/>
              <a:gd name="T45" fmla="*/ 177 h 305"/>
              <a:gd name="T46" fmla="*/ 153 w 153"/>
              <a:gd name="T47" fmla="*/ 185 h 305"/>
              <a:gd name="T48" fmla="*/ 151 w 153"/>
              <a:gd name="T49" fmla="*/ 218 h 305"/>
              <a:gd name="T50" fmla="*/ 132 w 153"/>
              <a:gd name="T51" fmla="*/ 229 h 305"/>
              <a:gd name="T52" fmla="*/ 120 w 153"/>
              <a:gd name="T53" fmla="*/ 244 h 305"/>
              <a:gd name="T54" fmla="*/ 92 w 153"/>
              <a:gd name="T55" fmla="*/ 260 h 305"/>
              <a:gd name="T56" fmla="*/ 97 w 153"/>
              <a:gd name="T57" fmla="*/ 279 h 305"/>
              <a:gd name="T58" fmla="*/ 94 w 153"/>
              <a:gd name="T59" fmla="*/ 296 h 305"/>
              <a:gd name="T60" fmla="*/ 75 w 153"/>
              <a:gd name="T61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3" h="305">
                <a:moveTo>
                  <a:pt x="75" y="305"/>
                </a:moveTo>
                <a:lnTo>
                  <a:pt x="59" y="229"/>
                </a:lnTo>
                <a:lnTo>
                  <a:pt x="35" y="213"/>
                </a:lnTo>
                <a:lnTo>
                  <a:pt x="33" y="201"/>
                </a:lnTo>
                <a:lnTo>
                  <a:pt x="2" y="177"/>
                </a:lnTo>
                <a:lnTo>
                  <a:pt x="0" y="144"/>
                </a:lnTo>
                <a:lnTo>
                  <a:pt x="23" y="121"/>
                </a:lnTo>
                <a:lnTo>
                  <a:pt x="33" y="83"/>
                </a:lnTo>
                <a:lnTo>
                  <a:pt x="26" y="43"/>
                </a:lnTo>
                <a:lnTo>
                  <a:pt x="33" y="19"/>
                </a:lnTo>
                <a:lnTo>
                  <a:pt x="75" y="0"/>
                </a:lnTo>
                <a:lnTo>
                  <a:pt x="104" y="7"/>
                </a:lnTo>
                <a:lnTo>
                  <a:pt x="101" y="29"/>
                </a:lnTo>
                <a:lnTo>
                  <a:pt x="134" y="12"/>
                </a:lnTo>
                <a:lnTo>
                  <a:pt x="137" y="21"/>
                </a:lnTo>
                <a:lnTo>
                  <a:pt x="118" y="43"/>
                </a:lnTo>
                <a:lnTo>
                  <a:pt x="118" y="64"/>
                </a:lnTo>
                <a:lnTo>
                  <a:pt x="132" y="73"/>
                </a:lnTo>
                <a:lnTo>
                  <a:pt x="125" y="111"/>
                </a:lnTo>
                <a:lnTo>
                  <a:pt x="101" y="135"/>
                </a:lnTo>
                <a:lnTo>
                  <a:pt x="108" y="159"/>
                </a:lnTo>
                <a:lnTo>
                  <a:pt x="127" y="159"/>
                </a:lnTo>
                <a:lnTo>
                  <a:pt x="137" y="177"/>
                </a:lnTo>
                <a:lnTo>
                  <a:pt x="153" y="185"/>
                </a:lnTo>
                <a:lnTo>
                  <a:pt x="151" y="218"/>
                </a:lnTo>
                <a:lnTo>
                  <a:pt x="132" y="229"/>
                </a:lnTo>
                <a:lnTo>
                  <a:pt x="120" y="244"/>
                </a:lnTo>
                <a:lnTo>
                  <a:pt x="92" y="260"/>
                </a:lnTo>
                <a:lnTo>
                  <a:pt x="97" y="279"/>
                </a:lnTo>
                <a:lnTo>
                  <a:pt x="94" y="296"/>
                </a:lnTo>
                <a:lnTo>
                  <a:pt x="75" y="30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2" name="Freeform 598"/>
          <p:cNvSpPr>
            <a:spLocks noEditPoints="1"/>
          </p:cNvSpPr>
          <p:nvPr/>
        </p:nvSpPr>
        <p:spPr bwMode="auto">
          <a:xfrm>
            <a:off x="3711194" y="3458684"/>
            <a:ext cx="292736" cy="114989"/>
          </a:xfrm>
          <a:custGeom>
            <a:avLst/>
            <a:gdLst>
              <a:gd name="T0" fmla="*/ 475 w 723"/>
              <a:gd name="T1" fmla="*/ 54 h 284"/>
              <a:gd name="T2" fmla="*/ 553 w 723"/>
              <a:gd name="T3" fmla="*/ 52 h 284"/>
              <a:gd name="T4" fmla="*/ 640 w 723"/>
              <a:gd name="T5" fmla="*/ 24 h 284"/>
              <a:gd name="T6" fmla="*/ 682 w 723"/>
              <a:gd name="T7" fmla="*/ 64 h 284"/>
              <a:gd name="T8" fmla="*/ 708 w 723"/>
              <a:gd name="T9" fmla="*/ 97 h 284"/>
              <a:gd name="T10" fmla="*/ 697 w 723"/>
              <a:gd name="T11" fmla="*/ 123 h 284"/>
              <a:gd name="T12" fmla="*/ 701 w 723"/>
              <a:gd name="T13" fmla="*/ 189 h 284"/>
              <a:gd name="T14" fmla="*/ 704 w 723"/>
              <a:gd name="T15" fmla="*/ 232 h 284"/>
              <a:gd name="T16" fmla="*/ 645 w 723"/>
              <a:gd name="T17" fmla="*/ 215 h 284"/>
              <a:gd name="T18" fmla="*/ 586 w 723"/>
              <a:gd name="T19" fmla="*/ 229 h 284"/>
              <a:gd name="T20" fmla="*/ 519 w 723"/>
              <a:gd name="T21" fmla="*/ 244 h 284"/>
              <a:gd name="T22" fmla="*/ 467 w 723"/>
              <a:gd name="T23" fmla="*/ 236 h 284"/>
              <a:gd name="T24" fmla="*/ 411 w 723"/>
              <a:gd name="T25" fmla="*/ 239 h 284"/>
              <a:gd name="T26" fmla="*/ 399 w 723"/>
              <a:gd name="T27" fmla="*/ 274 h 284"/>
              <a:gd name="T28" fmla="*/ 375 w 723"/>
              <a:gd name="T29" fmla="*/ 265 h 284"/>
              <a:gd name="T30" fmla="*/ 366 w 723"/>
              <a:gd name="T31" fmla="*/ 251 h 284"/>
              <a:gd name="T32" fmla="*/ 307 w 723"/>
              <a:gd name="T33" fmla="*/ 267 h 284"/>
              <a:gd name="T34" fmla="*/ 217 w 723"/>
              <a:gd name="T35" fmla="*/ 248 h 284"/>
              <a:gd name="T36" fmla="*/ 167 w 723"/>
              <a:gd name="T37" fmla="*/ 265 h 284"/>
              <a:gd name="T38" fmla="*/ 101 w 723"/>
              <a:gd name="T39" fmla="*/ 246 h 284"/>
              <a:gd name="T40" fmla="*/ 37 w 723"/>
              <a:gd name="T41" fmla="*/ 203 h 284"/>
              <a:gd name="T42" fmla="*/ 28 w 723"/>
              <a:gd name="T43" fmla="*/ 144 h 284"/>
              <a:gd name="T44" fmla="*/ 47 w 723"/>
              <a:gd name="T45" fmla="*/ 78 h 284"/>
              <a:gd name="T46" fmla="*/ 122 w 723"/>
              <a:gd name="T47" fmla="*/ 43 h 284"/>
              <a:gd name="T48" fmla="*/ 243 w 723"/>
              <a:gd name="T49" fmla="*/ 17 h 284"/>
              <a:gd name="T50" fmla="*/ 352 w 723"/>
              <a:gd name="T51" fmla="*/ 5 h 284"/>
              <a:gd name="T52" fmla="*/ 42 w 723"/>
              <a:gd name="T53" fmla="*/ 66 h 284"/>
              <a:gd name="T54" fmla="*/ 0 w 723"/>
              <a:gd name="T55" fmla="*/ 69 h 284"/>
              <a:gd name="T56" fmla="*/ 9 w 723"/>
              <a:gd name="T57" fmla="*/ 54 h 284"/>
              <a:gd name="T58" fmla="*/ 2 w 723"/>
              <a:gd name="T59" fmla="*/ 14 h 284"/>
              <a:gd name="T60" fmla="*/ 75 w 723"/>
              <a:gd name="T61" fmla="*/ 5 h 284"/>
              <a:gd name="T62" fmla="*/ 113 w 723"/>
              <a:gd name="T63" fmla="*/ 38 h 284"/>
              <a:gd name="T64" fmla="*/ 59 w 723"/>
              <a:gd name="T65" fmla="*/ 5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3" h="284">
                <a:moveTo>
                  <a:pt x="418" y="36"/>
                </a:moveTo>
                <a:lnTo>
                  <a:pt x="475" y="54"/>
                </a:lnTo>
                <a:lnTo>
                  <a:pt x="519" y="47"/>
                </a:lnTo>
                <a:lnTo>
                  <a:pt x="553" y="52"/>
                </a:lnTo>
                <a:lnTo>
                  <a:pt x="597" y="26"/>
                </a:lnTo>
                <a:lnTo>
                  <a:pt x="640" y="24"/>
                </a:lnTo>
                <a:lnTo>
                  <a:pt x="675" y="47"/>
                </a:lnTo>
                <a:lnTo>
                  <a:pt x="682" y="64"/>
                </a:lnTo>
                <a:lnTo>
                  <a:pt x="680" y="85"/>
                </a:lnTo>
                <a:lnTo>
                  <a:pt x="708" y="97"/>
                </a:lnTo>
                <a:lnTo>
                  <a:pt x="723" y="111"/>
                </a:lnTo>
                <a:lnTo>
                  <a:pt x="697" y="123"/>
                </a:lnTo>
                <a:lnTo>
                  <a:pt x="708" y="175"/>
                </a:lnTo>
                <a:lnTo>
                  <a:pt x="701" y="189"/>
                </a:lnTo>
                <a:lnTo>
                  <a:pt x="723" y="225"/>
                </a:lnTo>
                <a:lnTo>
                  <a:pt x="704" y="232"/>
                </a:lnTo>
                <a:lnTo>
                  <a:pt x="690" y="220"/>
                </a:lnTo>
                <a:lnTo>
                  <a:pt x="645" y="215"/>
                </a:lnTo>
                <a:lnTo>
                  <a:pt x="628" y="222"/>
                </a:lnTo>
                <a:lnTo>
                  <a:pt x="586" y="229"/>
                </a:lnTo>
                <a:lnTo>
                  <a:pt x="564" y="227"/>
                </a:lnTo>
                <a:lnTo>
                  <a:pt x="519" y="244"/>
                </a:lnTo>
                <a:lnTo>
                  <a:pt x="489" y="244"/>
                </a:lnTo>
                <a:lnTo>
                  <a:pt x="467" y="236"/>
                </a:lnTo>
                <a:lnTo>
                  <a:pt x="425" y="248"/>
                </a:lnTo>
                <a:lnTo>
                  <a:pt x="411" y="239"/>
                </a:lnTo>
                <a:lnTo>
                  <a:pt x="411" y="265"/>
                </a:lnTo>
                <a:lnTo>
                  <a:pt x="399" y="274"/>
                </a:lnTo>
                <a:lnTo>
                  <a:pt x="389" y="284"/>
                </a:lnTo>
                <a:lnTo>
                  <a:pt x="375" y="265"/>
                </a:lnTo>
                <a:lnTo>
                  <a:pt x="389" y="248"/>
                </a:lnTo>
                <a:lnTo>
                  <a:pt x="366" y="251"/>
                </a:lnTo>
                <a:lnTo>
                  <a:pt x="333" y="241"/>
                </a:lnTo>
                <a:lnTo>
                  <a:pt x="307" y="267"/>
                </a:lnTo>
                <a:lnTo>
                  <a:pt x="248" y="272"/>
                </a:lnTo>
                <a:lnTo>
                  <a:pt x="217" y="248"/>
                </a:lnTo>
                <a:lnTo>
                  <a:pt x="174" y="246"/>
                </a:lnTo>
                <a:lnTo>
                  <a:pt x="167" y="265"/>
                </a:lnTo>
                <a:lnTo>
                  <a:pt x="139" y="270"/>
                </a:lnTo>
                <a:lnTo>
                  <a:pt x="101" y="246"/>
                </a:lnTo>
                <a:lnTo>
                  <a:pt x="61" y="246"/>
                </a:lnTo>
                <a:lnTo>
                  <a:pt x="37" y="203"/>
                </a:lnTo>
                <a:lnTo>
                  <a:pt x="9" y="177"/>
                </a:lnTo>
                <a:lnTo>
                  <a:pt x="28" y="144"/>
                </a:lnTo>
                <a:lnTo>
                  <a:pt x="2" y="121"/>
                </a:lnTo>
                <a:lnTo>
                  <a:pt x="47" y="78"/>
                </a:lnTo>
                <a:lnTo>
                  <a:pt x="106" y="76"/>
                </a:lnTo>
                <a:lnTo>
                  <a:pt x="122" y="43"/>
                </a:lnTo>
                <a:lnTo>
                  <a:pt x="196" y="47"/>
                </a:lnTo>
                <a:lnTo>
                  <a:pt x="243" y="17"/>
                </a:lnTo>
                <a:lnTo>
                  <a:pt x="288" y="5"/>
                </a:lnTo>
                <a:lnTo>
                  <a:pt x="352" y="5"/>
                </a:lnTo>
                <a:lnTo>
                  <a:pt x="418" y="36"/>
                </a:lnTo>
                <a:close/>
                <a:moveTo>
                  <a:pt x="42" y="66"/>
                </a:moveTo>
                <a:lnTo>
                  <a:pt x="11" y="90"/>
                </a:lnTo>
                <a:lnTo>
                  <a:pt x="0" y="69"/>
                </a:lnTo>
                <a:lnTo>
                  <a:pt x="0" y="59"/>
                </a:lnTo>
                <a:lnTo>
                  <a:pt x="9" y="54"/>
                </a:lnTo>
                <a:lnTo>
                  <a:pt x="21" y="26"/>
                </a:lnTo>
                <a:lnTo>
                  <a:pt x="2" y="14"/>
                </a:lnTo>
                <a:lnTo>
                  <a:pt x="40" y="0"/>
                </a:lnTo>
                <a:lnTo>
                  <a:pt x="75" y="5"/>
                </a:lnTo>
                <a:lnTo>
                  <a:pt x="78" y="24"/>
                </a:lnTo>
                <a:lnTo>
                  <a:pt x="113" y="38"/>
                </a:lnTo>
                <a:lnTo>
                  <a:pt x="106" y="50"/>
                </a:lnTo>
                <a:lnTo>
                  <a:pt x="59" y="52"/>
                </a:lnTo>
                <a:lnTo>
                  <a:pt x="42" y="6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3" name="Freeform 599"/>
          <p:cNvSpPr/>
          <p:nvPr/>
        </p:nvSpPr>
        <p:spPr bwMode="auto">
          <a:xfrm>
            <a:off x="2333351" y="3985852"/>
            <a:ext cx="17411" cy="13361"/>
          </a:xfrm>
          <a:custGeom>
            <a:avLst/>
            <a:gdLst>
              <a:gd name="T0" fmla="*/ 12 w 43"/>
              <a:gd name="T1" fmla="*/ 5 h 33"/>
              <a:gd name="T2" fmla="*/ 33 w 43"/>
              <a:gd name="T3" fmla="*/ 0 h 33"/>
              <a:gd name="T4" fmla="*/ 43 w 43"/>
              <a:gd name="T5" fmla="*/ 0 h 33"/>
              <a:gd name="T6" fmla="*/ 40 w 43"/>
              <a:gd name="T7" fmla="*/ 31 h 33"/>
              <a:gd name="T8" fmla="*/ 7 w 43"/>
              <a:gd name="T9" fmla="*/ 33 h 33"/>
              <a:gd name="T10" fmla="*/ 0 w 43"/>
              <a:gd name="T11" fmla="*/ 31 h 33"/>
              <a:gd name="T12" fmla="*/ 12 w 43"/>
              <a:gd name="T13" fmla="*/ 19 h 33"/>
              <a:gd name="T14" fmla="*/ 12 w 43"/>
              <a:gd name="T15" fmla="*/ 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33">
                <a:moveTo>
                  <a:pt x="12" y="5"/>
                </a:moveTo>
                <a:lnTo>
                  <a:pt x="33" y="0"/>
                </a:lnTo>
                <a:lnTo>
                  <a:pt x="43" y="0"/>
                </a:lnTo>
                <a:lnTo>
                  <a:pt x="40" y="31"/>
                </a:lnTo>
                <a:lnTo>
                  <a:pt x="7" y="33"/>
                </a:lnTo>
                <a:lnTo>
                  <a:pt x="0" y="31"/>
                </a:lnTo>
                <a:lnTo>
                  <a:pt x="12" y="19"/>
                </a:lnTo>
                <a:lnTo>
                  <a:pt x="12" y="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4" name="Freeform 600"/>
          <p:cNvSpPr/>
          <p:nvPr/>
        </p:nvSpPr>
        <p:spPr bwMode="auto">
          <a:xfrm>
            <a:off x="5182566" y="3753445"/>
            <a:ext cx="28747" cy="55470"/>
          </a:xfrm>
          <a:custGeom>
            <a:avLst/>
            <a:gdLst>
              <a:gd name="T0" fmla="*/ 63 w 71"/>
              <a:gd name="T1" fmla="*/ 38 h 137"/>
              <a:gd name="T2" fmla="*/ 40 w 71"/>
              <a:gd name="T3" fmla="*/ 104 h 137"/>
              <a:gd name="T4" fmla="*/ 23 w 71"/>
              <a:gd name="T5" fmla="*/ 137 h 137"/>
              <a:gd name="T6" fmla="*/ 4 w 71"/>
              <a:gd name="T7" fmla="*/ 102 h 137"/>
              <a:gd name="T8" fmla="*/ 0 w 71"/>
              <a:gd name="T9" fmla="*/ 71 h 137"/>
              <a:gd name="T10" fmla="*/ 21 w 71"/>
              <a:gd name="T11" fmla="*/ 31 h 137"/>
              <a:gd name="T12" fmla="*/ 54 w 71"/>
              <a:gd name="T13" fmla="*/ 0 h 137"/>
              <a:gd name="T14" fmla="*/ 71 w 71"/>
              <a:gd name="T15" fmla="*/ 14 h 137"/>
              <a:gd name="T16" fmla="*/ 63 w 71"/>
              <a:gd name="T17" fmla="*/ 3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137">
                <a:moveTo>
                  <a:pt x="63" y="38"/>
                </a:moveTo>
                <a:lnTo>
                  <a:pt x="40" y="104"/>
                </a:lnTo>
                <a:lnTo>
                  <a:pt x="23" y="137"/>
                </a:lnTo>
                <a:lnTo>
                  <a:pt x="4" y="102"/>
                </a:lnTo>
                <a:lnTo>
                  <a:pt x="0" y="71"/>
                </a:lnTo>
                <a:lnTo>
                  <a:pt x="21" y="31"/>
                </a:lnTo>
                <a:lnTo>
                  <a:pt x="54" y="0"/>
                </a:lnTo>
                <a:lnTo>
                  <a:pt x="71" y="14"/>
                </a:lnTo>
                <a:lnTo>
                  <a:pt x="63" y="3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5" name="Freeform 601"/>
          <p:cNvSpPr/>
          <p:nvPr/>
        </p:nvSpPr>
        <p:spPr bwMode="auto">
          <a:xfrm>
            <a:off x="3765448" y="4089504"/>
            <a:ext cx="86242" cy="88671"/>
          </a:xfrm>
          <a:custGeom>
            <a:avLst/>
            <a:gdLst>
              <a:gd name="T0" fmla="*/ 90 w 213"/>
              <a:gd name="T1" fmla="*/ 203 h 219"/>
              <a:gd name="T2" fmla="*/ 48 w 213"/>
              <a:gd name="T3" fmla="*/ 203 h 219"/>
              <a:gd name="T4" fmla="*/ 33 w 213"/>
              <a:gd name="T5" fmla="*/ 208 h 219"/>
              <a:gd name="T6" fmla="*/ 10 w 213"/>
              <a:gd name="T7" fmla="*/ 219 h 219"/>
              <a:gd name="T8" fmla="*/ 0 w 213"/>
              <a:gd name="T9" fmla="*/ 215 h 219"/>
              <a:gd name="T10" fmla="*/ 0 w 213"/>
              <a:gd name="T11" fmla="*/ 186 h 219"/>
              <a:gd name="T12" fmla="*/ 10 w 213"/>
              <a:gd name="T13" fmla="*/ 172 h 219"/>
              <a:gd name="T14" fmla="*/ 12 w 213"/>
              <a:gd name="T15" fmla="*/ 141 h 219"/>
              <a:gd name="T16" fmla="*/ 22 w 213"/>
              <a:gd name="T17" fmla="*/ 123 h 219"/>
              <a:gd name="T18" fmla="*/ 36 w 213"/>
              <a:gd name="T19" fmla="*/ 104 h 219"/>
              <a:gd name="T20" fmla="*/ 50 w 213"/>
              <a:gd name="T21" fmla="*/ 92 h 219"/>
              <a:gd name="T22" fmla="*/ 62 w 213"/>
              <a:gd name="T23" fmla="*/ 78 h 219"/>
              <a:gd name="T24" fmla="*/ 48 w 213"/>
              <a:gd name="T25" fmla="*/ 73 h 219"/>
              <a:gd name="T26" fmla="*/ 50 w 213"/>
              <a:gd name="T27" fmla="*/ 28 h 219"/>
              <a:gd name="T28" fmla="*/ 66 w 213"/>
              <a:gd name="T29" fmla="*/ 19 h 219"/>
              <a:gd name="T30" fmla="*/ 90 w 213"/>
              <a:gd name="T31" fmla="*/ 28 h 219"/>
              <a:gd name="T32" fmla="*/ 121 w 213"/>
              <a:gd name="T33" fmla="*/ 19 h 219"/>
              <a:gd name="T34" fmla="*/ 149 w 213"/>
              <a:gd name="T35" fmla="*/ 19 h 219"/>
              <a:gd name="T36" fmla="*/ 173 w 213"/>
              <a:gd name="T37" fmla="*/ 0 h 219"/>
              <a:gd name="T38" fmla="*/ 192 w 213"/>
              <a:gd name="T39" fmla="*/ 28 h 219"/>
              <a:gd name="T40" fmla="*/ 194 w 213"/>
              <a:gd name="T41" fmla="*/ 47 h 219"/>
              <a:gd name="T42" fmla="*/ 213 w 213"/>
              <a:gd name="T43" fmla="*/ 89 h 219"/>
              <a:gd name="T44" fmla="*/ 199 w 213"/>
              <a:gd name="T45" fmla="*/ 118 h 219"/>
              <a:gd name="T46" fmla="*/ 180 w 213"/>
              <a:gd name="T47" fmla="*/ 144 h 219"/>
              <a:gd name="T48" fmla="*/ 168 w 213"/>
              <a:gd name="T49" fmla="*/ 160 h 219"/>
              <a:gd name="T50" fmla="*/ 168 w 213"/>
              <a:gd name="T51" fmla="*/ 201 h 219"/>
              <a:gd name="T52" fmla="*/ 90 w 213"/>
              <a:gd name="T53" fmla="*/ 20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3" h="219">
                <a:moveTo>
                  <a:pt x="90" y="203"/>
                </a:moveTo>
                <a:lnTo>
                  <a:pt x="48" y="203"/>
                </a:lnTo>
                <a:lnTo>
                  <a:pt x="33" y="208"/>
                </a:lnTo>
                <a:lnTo>
                  <a:pt x="10" y="219"/>
                </a:lnTo>
                <a:lnTo>
                  <a:pt x="0" y="215"/>
                </a:lnTo>
                <a:lnTo>
                  <a:pt x="0" y="186"/>
                </a:lnTo>
                <a:lnTo>
                  <a:pt x="10" y="172"/>
                </a:lnTo>
                <a:lnTo>
                  <a:pt x="12" y="141"/>
                </a:lnTo>
                <a:lnTo>
                  <a:pt x="22" y="123"/>
                </a:lnTo>
                <a:lnTo>
                  <a:pt x="36" y="104"/>
                </a:lnTo>
                <a:lnTo>
                  <a:pt x="50" y="92"/>
                </a:lnTo>
                <a:lnTo>
                  <a:pt x="62" y="78"/>
                </a:lnTo>
                <a:lnTo>
                  <a:pt x="48" y="73"/>
                </a:lnTo>
                <a:lnTo>
                  <a:pt x="50" y="28"/>
                </a:lnTo>
                <a:lnTo>
                  <a:pt x="66" y="19"/>
                </a:lnTo>
                <a:lnTo>
                  <a:pt x="90" y="28"/>
                </a:lnTo>
                <a:lnTo>
                  <a:pt x="121" y="19"/>
                </a:lnTo>
                <a:lnTo>
                  <a:pt x="149" y="19"/>
                </a:lnTo>
                <a:lnTo>
                  <a:pt x="173" y="0"/>
                </a:lnTo>
                <a:lnTo>
                  <a:pt x="192" y="28"/>
                </a:lnTo>
                <a:lnTo>
                  <a:pt x="194" y="47"/>
                </a:lnTo>
                <a:lnTo>
                  <a:pt x="213" y="89"/>
                </a:lnTo>
                <a:lnTo>
                  <a:pt x="199" y="118"/>
                </a:lnTo>
                <a:lnTo>
                  <a:pt x="180" y="144"/>
                </a:lnTo>
                <a:lnTo>
                  <a:pt x="168" y="160"/>
                </a:lnTo>
                <a:lnTo>
                  <a:pt x="168" y="201"/>
                </a:lnTo>
                <a:lnTo>
                  <a:pt x="90" y="20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6" name="Freeform 602"/>
          <p:cNvSpPr>
            <a:spLocks noEditPoints="1"/>
          </p:cNvSpPr>
          <p:nvPr/>
        </p:nvSpPr>
        <p:spPr bwMode="auto">
          <a:xfrm>
            <a:off x="651435" y="2794663"/>
            <a:ext cx="1604581" cy="1063243"/>
          </a:xfrm>
          <a:custGeom>
            <a:avLst/>
            <a:gdLst>
              <a:gd name="T0" fmla="*/ 1331 w 3963"/>
              <a:gd name="T1" fmla="*/ 827 h 2626"/>
              <a:gd name="T2" fmla="*/ 865 w 3963"/>
              <a:gd name="T3" fmla="*/ 671 h 2626"/>
              <a:gd name="T4" fmla="*/ 700 w 3963"/>
              <a:gd name="T5" fmla="*/ 680 h 2626"/>
              <a:gd name="T6" fmla="*/ 548 w 3963"/>
              <a:gd name="T7" fmla="*/ 853 h 2626"/>
              <a:gd name="T8" fmla="*/ 279 w 3963"/>
              <a:gd name="T9" fmla="*/ 1000 h 2626"/>
              <a:gd name="T10" fmla="*/ 364 w 3963"/>
              <a:gd name="T11" fmla="*/ 924 h 2626"/>
              <a:gd name="T12" fmla="*/ 404 w 3963"/>
              <a:gd name="T13" fmla="*/ 813 h 2626"/>
              <a:gd name="T14" fmla="*/ 270 w 3963"/>
              <a:gd name="T15" fmla="*/ 723 h 2626"/>
              <a:gd name="T16" fmla="*/ 192 w 3963"/>
              <a:gd name="T17" fmla="*/ 536 h 2626"/>
              <a:gd name="T18" fmla="*/ 336 w 3963"/>
              <a:gd name="T19" fmla="*/ 437 h 2626"/>
              <a:gd name="T20" fmla="*/ 52 w 3963"/>
              <a:gd name="T21" fmla="*/ 380 h 2626"/>
              <a:gd name="T22" fmla="*/ 196 w 3963"/>
              <a:gd name="T23" fmla="*/ 255 h 2626"/>
              <a:gd name="T24" fmla="*/ 331 w 3963"/>
              <a:gd name="T25" fmla="*/ 64 h 2626"/>
              <a:gd name="T26" fmla="*/ 667 w 3963"/>
              <a:gd name="T27" fmla="*/ 52 h 2626"/>
              <a:gd name="T28" fmla="*/ 1101 w 3963"/>
              <a:gd name="T29" fmla="*/ 113 h 2626"/>
              <a:gd name="T30" fmla="*/ 1314 w 3963"/>
              <a:gd name="T31" fmla="*/ 735 h 2626"/>
              <a:gd name="T32" fmla="*/ 1505 w 3963"/>
              <a:gd name="T33" fmla="*/ 1011 h 2626"/>
              <a:gd name="T34" fmla="*/ 3802 w 3963"/>
              <a:gd name="T35" fmla="*/ 1491 h 2626"/>
              <a:gd name="T36" fmla="*/ 3606 w 3963"/>
              <a:gd name="T37" fmla="*/ 1572 h 2626"/>
              <a:gd name="T38" fmla="*/ 3467 w 3963"/>
              <a:gd name="T39" fmla="*/ 1633 h 2626"/>
              <a:gd name="T40" fmla="*/ 3346 w 3963"/>
              <a:gd name="T41" fmla="*/ 1626 h 2626"/>
              <a:gd name="T42" fmla="*/ 3327 w 3963"/>
              <a:gd name="T43" fmla="*/ 1538 h 2626"/>
              <a:gd name="T44" fmla="*/ 3242 w 3963"/>
              <a:gd name="T45" fmla="*/ 1498 h 2626"/>
              <a:gd name="T46" fmla="*/ 3195 w 3963"/>
              <a:gd name="T47" fmla="*/ 1657 h 2626"/>
              <a:gd name="T48" fmla="*/ 3159 w 3963"/>
              <a:gd name="T49" fmla="*/ 1562 h 2626"/>
              <a:gd name="T50" fmla="*/ 3214 w 3963"/>
              <a:gd name="T51" fmla="*/ 1465 h 2626"/>
              <a:gd name="T52" fmla="*/ 3259 w 3963"/>
              <a:gd name="T53" fmla="*/ 1420 h 2626"/>
              <a:gd name="T54" fmla="*/ 3055 w 3963"/>
              <a:gd name="T55" fmla="*/ 1430 h 2626"/>
              <a:gd name="T56" fmla="*/ 3008 w 3963"/>
              <a:gd name="T57" fmla="*/ 1354 h 2626"/>
              <a:gd name="T58" fmla="*/ 2791 w 3963"/>
              <a:gd name="T59" fmla="*/ 1312 h 2626"/>
              <a:gd name="T60" fmla="*/ 1912 w 3963"/>
              <a:gd name="T61" fmla="*/ 1312 h 2626"/>
              <a:gd name="T62" fmla="*/ 1742 w 3963"/>
              <a:gd name="T63" fmla="*/ 1375 h 2626"/>
              <a:gd name="T64" fmla="*/ 1742 w 3963"/>
              <a:gd name="T65" fmla="*/ 1723 h 2626"/>
              <a:gd name="T66" fmla="*/ 1888 w 3963"/>
              <a:gd name="T67" fmla="*/ 1978 h 2626"/>
              <a:gd name="T68" fmla="*/ 2023 w 3963"/>
              <a:gd name="T69" fmla="*/ 2068 h 2626"/>
              <a:gd name="T70" fmla="*/ 2368 w 3963"/>
              <a:gd name="T71" fmla="*/ 2101 h 2626"/>
              <a:gd name="T72" fmla="*/ 2564 w 3963"/>
              <a:gd name="T73" fmla="*/ 2219 h 2626"/>
              <a:gd name="T74" fmla="*/ 2722 w 3963"/>
              <a:gd name="T75" fmla="*/ 2326 h 2626"/>
              <a:gd name="T76" fmla="*/ 2817 w 3963"/>
              <a:gd name="T77" fmla="*/ 2245 h 2626"/>
              <a:gd name="T78" fmla="*/ 3065 w 3963"/>
              <a:gd name="T79" fmla="*/ 2212 h 2626"/>
              <a:gd name="T80" fmla="*/ 3133 w 3963"/>
              <a:gd name="T81" fmla="*/ 2158 h 2626"/>
              <a:gd name="T82" fmla="*/ 3346 w 3963"/>
              <a:gd name="T83" fmla="*/ 2212 h 2626"/>
              <a:gd name="T84" fmla="*/ 3431 w 3963"/>
              <a:gd name="T85" fmla="*/ 2378 h 2626"/>
              <a:gd name="T86" fmla="*/ 3407 w 3963"/>
              <a:gd name="T87" fmla="*/ 2172 h 2626"/>
              <a:gd name="T88" fmla="*/ 3533 w 3963"/>
              <a:gd name="T89" fmla="*/ 2006 h 2626"/>
              <a:gd name="T90" fmla="*/ 3575 w 3963"/>
              <a:gd name="T91" fmla="*/ 1817 h 2626"/>
              <a:gd name="T92" fmla="*/ 3637 w 3963"/>
              <a:gd name="T93" fmla="*/ 1827 h 2626"/>
              <a:gd name="T94" fmla="*/ 3684 w 3963"/>
              <a:gd name="T95" fmla="*/ 1751 h 2626"/>
              <a:gd name="T96" fmla="*/ 3700 w 3963"/>
              <a:gd name="T97" fmla="*/ 1694 h 2626"/>
              <a:gd name="T98" fmla="*/ 3837 w 3963"/>
              <a:gd name="T99" fmla="*/ 1640 h 2626"/>
              <a:gd name="T100" fmla="*/ 3920 w 3963"/>
              <a:gd name="T101" fmla="*/ 1538 h 2626"/>
              <a:gd name="T102" fmla="*/ 579 w 3963"/>
              <a:gd name="T103" fmla="*/ 893 h 2626"/>
              <a:gd name="T104" fmla="*/ 31 w 3963"/>
              <a:gd name="T105" fmla="*/ 527 h 2626"/>
              <a:gd name="T106" fmla="*/ 147 w 3963"/>
              <a:gd name="T107" fmla="*/ 706 h 2626"/>
              <a:gd name="T108" fmla="*/ 1442 w 3963"/>
              <a:gd name="T109" fmla="*/ 1125 h 2626"/>
              <a:gd name="T110" fmla="*/ 494 w 3963"/>
              <a:gd name="T111" fmla="*/ 2548 h 2626"/>
              <a:gd name="T112" fmla="*/ 492 w 3963"/>
              <a:gd name="T113" fmla="*/ 2536 h 2626"/>
              <a:gd name="T114" fmla="*/ 527 w 3963"/>
              <a:gd name="T115" fmla="*/ 2583 h 2626"/>
              <a:gd name="T116" fmla="*/ 567 w 3963"/>
              <a:gd name="T117" fmla="*/ 2604 h 2626"/>
              <a:gd name="T118" fmla="*/ 452 w 3963"/>
              <a:gd name="T119" fmla="*/ 2531 h 2626"/>
              <a:gd name="T120" fmla="*/ 388 w 3963"/>
              <a:gd name="T121" fmla="*/ 2508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63" h="2626">
                <a:moveTo>
                  <a:pt x="1505" y="1011"/>
                </a:moveTo>
                <a:lnTo>
                  <a:pt x="1505" y="1011"/>
                </a:lnTo>
                <a:lnTo>
                  <a:pt x="1484" y="990"/>
                </a:lnTo>
                <a:lnTo>
                  <a:pt x="1449" y="974"/>
                </a:lnTo>
                <a:lnTo>
                  <a:pt x="1439" y="926"/>
                </a:lnTo>
                <a:lnTo>
                  <a:pt x="1390" y="881"/>
                </a:lnTo>
                <a:lnTo>
                  <a:pt x="1368" y="829"/>
                </a:lnTo>
                <a:lnTo>
                  <a:pt x="1331" y="827"/>
                </a:lnTo>
                <a:lnTo>
                  <a:pt x="1269" y="825"/>
                </a:lnTo>
                <a:lnTo>
                  <a:pt x="1224" y="808"/>
                </a:lnTo>
                <a:lnTo>
                  <a:pt x="1144" y="749"/>
                </a:lnTo>
                <a:lnTo>
                  <a:pt x="1108" y="740"/>
                </a:lnTo>
                <a:lnTo>
                  <a:pt x="1040" y="718"/>
                </a:lnTo>
                <a:lnTo>
                  <a:pt x="986" y="723"/>
                </a:lnTo>
                <a:lnTo>
                  <a:pt x="910" y="697"/>
                </a:lnTo>
                <a:lnTo>
                  <a:pt x="865" y="671"/>
                </a:lnTo>
                <a:lnTo>
                  <a:pt x="823" y="683"/>
                </a:lnTo>
                <a:lnTo>
                  <a:pt x="830" y="723"/>
                </a:lnTo>
                <a:lnTo>
                  <a:pt x="808" y="728"/>
                </a:lnTo>
                <a:lnTo>
                  <a:pt x="763" y="740"/>
                </a:lnTo>
                <a:lnTo>
                  <a:pt x="730" y="758"/>
                </a:lnTo>
                <a:lnTo>
                  <a:pt x="688" y="770"/>
                </a:lnTo>
                <a:lnTo>
                  <a:pt x="681" y="737"/>
                </a:lnTo>
                <a:lnTo>
                  <a:pt x="700" y="680"/>
                </a:lnTo>
                <a:lnTo>
                  <a:pt x="740" y="664"/>
                </a:lnTo>
                <a:lnTo>
                  <a:pt x="728" y="647"/>
                </a:lnTo>
                <a:lnTo>
                  <a:pt x="681" y="680"/>
                </a:lnTo>
                <a:lnTo>
                  <a:pt x="655" y="718"/>
                </a:lnTo>
                <a:lnTo>
                  <a:pt x="598" y="761"/>
                </a:lnTo>
                <a:lnTo>
                  <a:pt x="626" y="787"/>
                </a:lnTo>
                <a:lnTo>
                  <a:pt x="589" y="829"/>
                </a:lnTo>
                <a:lnTo>
                  <a:pt x="548" y="853"/>
                </a:lnTo>
                <a:lnTo>
                  <a:pt x="508" y="870"/>
                </a:lnTo>
                <a:lnTo>
                  <a:pt x="499" y="893"/>
                </a:lnTo>
                <a:lnTo>
                  <a:pt x="440" y="922"/>
                </a:lnTo>
                <a:lnTo>
                  <a:pt x="428" y="948"/>
                </a:lnTo>
                <a:lnTo>
                  <a:pt x="383" y="971"/>
                </a:lnTo>
                <a:lnTo>
                  <a:pt x="355" y="966"/>
                </a:lnTo>
                <a:lnTo>
                  <a:pt x="319" y="981"/>
                </a:lnTo>
                <a:lnTo>
                  <a:pt x="279" y="1000"/>
                </a:lnTo>
                <a:lnTo>
                  <a:pt x="248" y="1018"/>
                </a:lnTo>
                <a:lnTo>
                  <a:pt x="182" y="1033"/>
                </a:lnTo>
                <a:lnTo>
                  <a:pt x="175" y="1023"/>
                </a:lnTo>
                <a:lnTo>
                  <a:pt x="218" y="1000"/>
                </a:lnTo>
                <a:lnTo>
                  <a:pt x="255" y="983"/>
                </a:lnTo>
                <a:lnTo>
                  <a:pt x="298" y="952"/>
                </a:lnTo>
                <a:lnTo>
                  <a:pt x="345" y="948"/>
                </a:lnTo>
                <a:lnTo>
                  <a:pt x="364" y="924"/>
                </a:lnTo>
                <a:lnTo>
                  <a:pt x="418" y="891"/>
                </a:lnTo>
                <a:lnTo>
                  <a:pt x="426" y="881"/>
                </a:lnTo>
                <a:lnTo>
                  <a:pt x="454" y="860"/>
                </a:lnTo>
                <a:lnTo>
                  <a:pt x="461" y="818"/>
                </a:lnTo>
                <a:lnTo>
                  <a:pt x="482" y="784"/>
                </a:lnTo>
                <a:lnTo>
                  <a:pt x="437" y="803"/>
                </a:lnTo>
                <a:lnTo>
                  <a:pt x="423" y="792"/>
                </a:lnTo>
                <a:lnTo>
                  <a:pt x="404" y="813"/>
                </a:lnTo>
                <a:lnTo>
                  <a:pt x="378" y="784"/>
                </a:lnTo>
                <a:lnTo>
                  <a:pt x="366" y="806"/>
                </a:lnTo>
                <a:lnTo>
                  <a:pt x="352" y="777"/>
                </a:lnTo>
                <a:lnTo>
                  <a:pt x="314" y="799"/>
                </a:lnTo>
                <a:lnTo>
                  <a:pt x="291" y="799"/>
                </a:lnTo>
                <a:lnTo>
                  <a:pt x="288" y="766"/>
                </a:lnTo>
                <a:lnTo>
                  <a:pt x="296" y="744"/>
                </a:lnTo>
                <a:lnTo>
                  <a:pt x="270" y="723"/>
                </a:lnTo>
                <a:lnTo>
                  <a:pt x="220" y="735"/>
                </a:lnTo>
                <a:lnTo>
                  <a:pt x="187" y="709"/>
                </a:lnTo>
                <a:lnTo>
                  <a:pt x="161" y="695"/>
                </a:lnTo>
                <a:lnTo>
                  <a:pt x="161" y="662"/>
                </a:lnTo>
                <a:lnTo>
                  <a:pt x="130" y="636"/>
                </a:lnTo>
                <a:lnTo>
                  <a:pt x="144" y="602"/>
                </a:lnTo>
                <a:lnTo>
                  <a:pt x="177" y="569"/>
                </a:lnTo>
                <a:lnTo>
                  <a:pt x="192" y="536"/>
                </a:lnTo>
                <a:lnTo>
                  <a:pt x="222" y="534"/>
                </a:lnTo>
                <a:lnTo>
                  <a:pt x="248" y="543"/>
                </a:lnTo>
                <a:lnTo>
                  <a:pt x="279" y="513"/>
                </a:lnTo>
                <a:lnTo>
                  <a:pt x="307" y="517"/>
                </a:lnTo>
                <a:lnTo>
                  <a:pt x="338" y="498"/>
                </a:lnTo>
                <a:lnTo>
                  <a:pt x="329" y="470"/>
                </a:lnTo>
                <a:lnTo>
                  <a:pt x="307" y="461"/>
                </a:lnTo>
                <a:lnTo>
                  <a:pt x="336" y="437"/>
                </a:lnTo>
                <a:lnTo>
                  <a:pt x="312" y="437"/>
                </a:lnTo>
                <a:lnTo>
                  <a:pt x="272" y="451"/>
                </a:lnTo>
                <a:lnTo>
                  <a:pt x="260" y="463"/>
                </a:lnTo>
                <a:lnTo>
                  <a:pt x="229" y="451"/>
                </a:lnTo>
                <a:lnTo>
                  <a:pt x="175" y="458"/>
                </a:lnTo>
                <a:lnTo>
                  <a:pt x="118" y="442"/>
                </a:lnTo>
                <a:lnTo>
                  <a:pt x="102" y="418"/>
                </a:lnTo>
                <a:lnTo>
                  <a:pt x="52" y="380"/>
                </a:lnTo>
                <a:lnTo>
                  <a:pt x="107" y="354"/>
                </a:lnTo>
                <a:lnTo>
                  <a:pt x="194" y="324"/>
                </a:lnTo>
                <a:lnTo>
                  <a:pt x="225" y="324"/>
                </a:lnTo>
                <a:lnTo>
                  <a:pt x="220" y="354"/>
                </a:lnTo>
                <a:lnTo>
                  <a:pt x="303" y="352"/>
                </a:lnTo>
                <a:lnTo>
                  <a:pt x="270" y="312"/>
                </a:lnTo>
                <a:lnTo>
                  <a:pt x="222" y="288"/>
                </a:lnTo>
                <a:lnTo>
                  <a:pt x="196" y="255"/>
                </a:lnTo>
                <a:lnTo>
                  <a:pt x="159" y="227"/>
                </a:lnTo>
                <a:lnTo>
                  <a:pt x="107" y="205"/>
                </a:lnTo>
                <a:lnTo>
                  <a:pt x="128" y="170"/>
                </a:lnTo>
                <a:lnTo>
                  <a:pt x="196" y="168"/>
                </a:lnTo>
                <a:lnTo>
                  <a:pt x="244" y="137"/>
                </a:lnTo>
                <a:lnTo>
                  <a:pt x="253" y="104"/>
                </a:lnTo>
                <a:lnTo>
                  <a:pt x="293" y="71"/>
                </a:lnTo>
                <a:lnTo>
                  <a:pt x="331" y="64"/>
                </a:lnTo>
                <a:lnTo>
                  <a:pt x="404" y="33"/>
                </a:lnTo>
                <a:lnTo>
                  <a:pt x="440" y="38"/>
                </a:lnTo>
                <a:lnTo>
                  <a:pt x="499" y="0"/>
                </a:lnTo>
                <a:lnTo>
                  <a:pt x="558" y="14"/>
                </a:lnTo>
                <a:lnTo>
                  <a:pt x="586" y="45"/>
                </a:lnTo>
                <a:lnTo>
                  <a:pt x="603" y="33"/>
                </a:lnTo>
                <a:lnTo>
                  <a:pt x="669" y="35"/>
                </a:lnTo>
                <a:lnTo>
                  <a:pt x="667" y="52"/>
                </a:lnTo>
                <a:lnTo>
                  <a:pt x="726" y="64"/>
                </a:lnTo>
                <a:lnTo>
                  <a:pt x="763" y="56"/>
                </a:lnTo>
                <a:lnTo>
                  <a:pt x="846" y="80"/>
                </a:lnTo>
                <a:lnTo>
                  <a:pt x="919" y="85"/>
                </a:lnTo>
                <a:lnTo>
                  <a:pt x="950" y="94"/>
                </a:lnTo>
                <a:lnTo>
                  <a:pt x="1000" y="82"/>
                </a:lnTo>
                <a:lnTo>
                  <a:pt x="1059" y="104"/>
                </a:lnTo>
                <a:lnTo>
                  <a:pt x="1101" y="113"/>
                </a:lnTo>
                <a:lnTo>
                  <a:pt x="1101" y="359"/>
                </a:lnTo>
                <a:lnTo>
                  <a:pt x="1101" y="706"/>
                </a:lnTo>
                <a:lnTo>
                  <a:pt x="1139" y="706"/>
                </a:lnTo>
                <a:lnTo>
                  <a:pt x="1177" y="723"/>
                </a:lnTo>
                <a:lnTo>
                  <a:pt x="1203" y="749"/>
                </a:lnTo>
                <a:lnTo>
                  <a:pt x="1238" y="787"/>
                </a:lnTo>
                <a:lnTo>
                  <a:pt x="1276" y="754"/>
                </a:lnTo>
                <a:lnTo>
                  <a:pt x="1314" y="735"/>
                </a:lnTo>
                <a:lnTo>
                  <a:pt x="1335" y="766"/>
                </a:lnTo>
                <a:lnTo>
                  <a:pt x="1361" y="789"/>
                </a:lnTo>
                <a:lnTo>
                  <a:pt x="1397" y="813"/>
                </a:lnTo>
                <a:lnTo>
                  <a:pt x="1420" y="853"/>
                </a:lnTo>
                <a:lnTo>
                  <a:pt x="1460" y="917"/>
                </a:lnTo>
                <a:lnTo>
                  <a:pt x="1527" y="952"/>
                </a:lnTo>
                <a:lnTo>
                  <a:pt x="1527" y="985"/>
                </a:lnTo>
                <a:lnTo>
                  <a:pt x="1505" y="1011"/>
                </a:lnTo>
                <a:close/>
                <a:moveTo>
                  <a:pt x="3930" y="1406"/>
                </a:moveTo>
                <a:lnTo>
                  <a:pt x="3913" y="1392"/>
                </a:lnTo>
                <a:lnTo>
                  <a:pt x="3887" y="1399"/>
                </a:lnTo>
                <a:lnTo>
                  <a:pt x="3873" y="1387"/>
                </a:lnTo>
                <a:lnTo>
                  <a:pt x="3845" y="1423"/>
                </a:lnTo>
                <a:lnTo>
                  <a:pt x="3833" y="1460"/>
                </a:lnTo>
                <a:lnTo>
                  <a:pt x="3819" y="1484"/>
                </a:lnTo>
                <a:lnTo>
                  <a:pt x="3802" y="1491"/>
                </a:lnTo>
                <a:lnTo>
                  <a:pt x="3790" y="1494"/>
                </a:lnTo>
                <a:lnTo>
                  <a:pt x="3786" y="1505"/>
                </a:lnTo>
                <a:lnTo>
                  <a:pt x="3715" y="1505"/>
                </a:lnTo>
                <a:lnTo>
                  <a:pt x="3656" y="1505"/>
                </a:lnTo>
                <a:lnTo>
                  <a:pt x="3639" y="1515"/>
                </a:lnTo>
                <a:lnTo>
                  <a:pt x="3599" y="1548"/>
                </a:lnTo>
                <a:lnTo>
                  <a:pt x="3604" y="1553"/>
                </a:lnTo>
                <a:lnTo>
                  <a:pt x="3606" y="1572"/>
                </a:lnTo>
                <a:lnTo>
                  <a:pt x="3575" y="1588"/>
                </a:lnTo>
                <a:lnTo>
                  <a:pt x="3545" y="1583"/>
                </a:lnTo>
                <a:lnTo>
                  <a:pt x="3514" y="1581"/>
                </a:lnTo>
                <a:lnTo>
                  <a:pt x="3495" y="1588"/>
                </a:lnTo>
                <a:lnTo>
                  <a:pt x="3500" y="1600"/>
                </a:lnTo>
                <a:lnTo>
                  <a:pt x="3500" y="1600"/>
                </a:lnTo>
                <a:lnTo>
                  <a:pt x="3500" y="1605"/>
                </a:lnTo>
                <a:lnTo>
                  <a:pt x="3467" y="1633"/>
                </a:lnTo>
                <a:lnTo>
                  <a:pt x="3438" y="1647"/>
                </a:lnTo>
                <a:lnTo>
                  <a:pt x="3417" y="1652"/>
                </a:lnTo>
                <a:lnTo>
                  <a:pt x="3396" y="1666"/>
                </a:lnTo>
                <a:lnTo>
                  <a:pt x="3367" y="1671"/>
                </a:lnTo>
                <a:lnTo>
                  <a:pt x="3348" y="1668"/>
                </a:lnTo>
                <a:lnTo>
                  <a:pt x="3325" y="1659"/>
                </a:lnTo>
                <a:lnTo>
                  <a:pt x="3337" y="1642"/>
                </a:lnTo>
                <a:lnTo>
                  <a:pt x="3346" y="1626"/>
                </a:lnTo>
                <a:lnTo>
                  <a:pt x="3363" y="1600"/>
                </a:lnTo>
                <a:lnTo>
                  <a:pt x="3363" y="1581"/>
                </a:lnTo>
                <a:lnTo>
                  <a:pt x="3355" y="1555"/>
                </a:lnTo>
                <a:lnTo>
                  <a:pt x="3341" y="1550"/>
                </a:lnTo>
                <a:lnTo>
                  <a:pt x="3318" y="1569"/>
                </a:lnTo>
                <a:lnTo>
                  <a:pt x="3308" y="1569"/>
                </a:lnTo>
                <a:lnTo>
                  <a:pt x="3306" y="1557"/>
                </a:lnTo>
                <a:lnTo>
                  <a:pt x="3327" y="1538"/>
                </a:lnTo>
                <a:lnTo>
                  <a:pt x="3332" y="1517"/>
                </a:lnTo>
                <a:lnTo>
                  <a:pt x="3329" y="1496"/>
                </a:lnTo>
                <a:lnTo>
                  <a:pt x="3299" y="1477"/>
                </a:lnTo>
                <a:lnTo>
                  <a:pt x="3268" y="1468"/>
                </a:lnTo>
                <a:lnTo>
                  <a:pt x="3261" y="1486"/>
                </a:lnTo>
                <a:lnTo>
                  <a:pt x="3254" y="1491"/>
                </a:lnTo>
                <a:lnTo>
                  <a:pt x="3247" y="1515"/>
                </a:lnTo>
                <a:lnTo>
                  <a:pt x="3242" y="1498"/>
                </a:lnTo>
                <a:lnTo>
                  <a:pt x="3228" y="1510"/>
                </a:lnTo>
                <a:lnTo>
                  <a:pt x="3218" y="1524"/>
                </a:lnTo>
                <a:lnTo>
                  <a:pt x="3207" y="1548"/>
                </a:lnTo>
                <a:lnTo>
                  <a:pt x="3207" y="1569"/>
                </a:lnTo>
                <a:lnTo>
                  <a:pt x="3218" y="1598"/>
                </a:lnTo>
                <a:lnTo>
                  <a:pt x="3218" y="1628"/>
                </a:lnTo>
                <a:lnTo>
                  <a:pt x="3202" y="1652"/>
                </a:lnTo>
                <a:lnTo>
                  <a:pt x="3195" y="1657"/>
                </a:lnTo>
                <a:lnTo>
                  <a:pt x="3183" y="1661"/>
                </a:lnTo>
                <a:lnTo>
                  <a:pt x="3171" y="1661"/>
                </a:lnTo>
                <a:lnTo>
                  <a:pt x="3166" y="1659"/>
                </a:lnTo>
                <a:lnTo>
                  <a:pt x="3157" y="1635"/>
                </a:lnTo>
                <a:lnTo>
                  <a:pt x="3157" y="1624"/>
                </a:lnTo>
                <a:lnTo>
                  <a:pt x="3157" y="1612"/>
                </a:lnTo>
                <a:lnTo>
                  <a:pt x="3152" y="1588"/>
                </a:lnTo>
                <a:lnTo>
                  <a:pt x="3159" y="1562"/>
                </a:lnTo>
                <a:lnTo>
                  <a:pt x="3169" y="1529"/>
                </a:lnTo>
                <a:lnTo>
                  <a:pt x="3188" y="1494"/>
                </a:lnTo>
                <a:lnTo>
                  <a:pt x="3183" y="1494"/>
                </a:lnTo>
                <a:lnTo>
                  <a:pt x="3155" y="1524"/>
                </a:lnTo>
                <a:lnTo>
                  <a:pt x="3150" y="1517"/>
                </a:lnTo>
                <a:lnTo>
                  <a:pt x="3164" y="1501"/>
                </a:lnTo>
                <a:lnTo>
                  <a:pt x="3188" y="1470"/>
                </a:lnTo>
                <a:lnTo>
                  <a:pt x="3214" y="1465"/>
                </a:lnTo>
                <a:lnTo>
                  <a:pt x="3244" y="1456"/>
                </a:lnTo>
                <a:lnTo>
                  <a:pt x="3273" y="1460"/>
                </a:lnTo>
                <a:lnTo>
                  <a:pt x="3275" y="1460"/>
                </a:lnTo>
                <a:lnTo>
                  <a:pt x="3308" y="1458"/>
                </a:lnTo>
                <a:lnTo>
                  <a:pt x="3289" y="1437"/>
                </a:lnTo>
                <a:lnTo>
                  <a:pt x="3280" y="1437"/>
                </a:lnTo>
                <a:lnTo>
                  <a:pt x="3268" y="1434"/>
                </a:lnTo>
                <a:lnTo>
                  <a:pt x="3259" y="1420"/>
                </a:lnTo>
                <a:lnTo>
                  <a:pt x="3221" y="1425"/>
                </a:lnTo>
                <a:lnTo>
                  <a:pt x="3188" y="1437"/>
                </a:lnTo>
                <a:lnTo>
                  <a:pt x="3159" y="1418"/>
                </a:lnTo>
                <a:lnTo>
                  <a:pt x="3138" y="1411"/>
                </a:lnTo>
                <a:lnTo>
                  <a:pt x="3150" y="1385"/>
                </a:lnTo>
                <a:lnTo>
                  <a:pt x="3117" y="1401"/>
                </a:lnTo>
                <a:lnTo>
                  <a:pt x="3086" y="1418"/>
                </a:lnTo>
                <a:lnTo>
                  <a:pt x="3055" y="1430"/>
                </a:lnTo>
                <a:lnTo>
                  <a:pt x="3032" y="1413"/>
                </a:lnTo>
                <a:lnTo>
                  <a:pt x="2994" y="1423"/>
                </a:lnTo>
                <a:lnTo>
                  <a:pt x="2994" y="1416"/>
                </a:lnTo>
                <a:lnTo>
                  <a:pt x="3020" y="1397"/>
                </a:lnTo>
                <a:lnTo>
                  <a:pt x="3046" y="1375"/>
                </a:lnTo>
                <a:lnTo>
                  <a:pt x="3086" y="1359"/>
                </a:lnTo>
                <a:lnTo>
                  <a:pt x="3039" y="1347"/>
                </a:lnTo>
                <a:lnTo>
                  <a:pt x="3008" y="1354"/>
                </a:lnTo>
                <a:lnTo>
                  <a:pt x="2970" y="1338"/>
                </a:lnTo>
                <a:lnTo>
                  <a:pt x="2930" y="1330"/>
                </a:lnTo>
                <a:lnTo>
                  <a:pt x="2904" y="1328"/>
                </a:lnTo>
                <a:lnTo>
                  <a:pt x="2892" y="1319"/>
                </a:lnTo>
                <a:lnTo>
                  <a:pt x="2885" y="1293"/>
                </a:lnTo>
                <a:lnTo>
                  <a:pt x="2871" y="1293"/>
                </a:lnTo>
                <a:lnTo>
                  <a:pt x="2871" y="1312"/>
                </a:lnTo>
                <a:lnTo>
                  <a:pt x="2791" y="1312"/>
                </a:lnTo>
                <a:lnTo>
                  <a:pt x="2658" y="1312"/>
                </a:lnTo>
                <a:lnTo>
                  <a:pt x="2528" y="1312"/>
                </a:lnTo>
                <a:lnTo>
                  <a:pt x="2413" y="1312"/>
                </a:lnTo>
                <a:lnTo>
                  <a:pt x="2297" y="1312"/>
                </a:lnTo>
                <a:lnTo>
                  <a:pt x="2181" y="1312"/>
                </a:lnTo>
                <a:lnTo>
                  <a:pt x="2065" y="1312"/>
                </a:lnTo>
                <a:lnTo>
                  <a:pt x="2028" y="1312"/>
                </a:lnTo>
                <a:lnTo>
                  <a:pt x="1912" y="1312"/>
                </a:lnTo>
                <a:lnTo>
                  <a:pt x="1803" y="1312"/>
                </a:lnTo>
                <a:lnTo>
                  <a:pt x="1815" y="1352"/>
                </a:lnTo>
                <a:lnTo>
                  <a:pt x="1822" y="1392"/>
                </a:lnTo>
                <a:lnTo>
                  <a:pt x="1813" y="1404"/>
                </a:lnTo>
                <a:lnTo>
                  <a:pt x="1791" y="1359"/>
                </a:lnTo>
                <a:lnTo>
                  <a:pt x="1735" y="1342"/>
                </a:lnTo>
                <a:lnTo>
                  <a:pt x="1730" y="1352"/>
                </a:lnTo>
                <a:lnTo>
                  <a:pt x="1742" y="1375"/>
                </a:lnTo>
                <a:lnTo>
                  <a:pt x="1753" y="1416"/>
                </a:lnTo>
                <a:lnTo>
                  <a:pt x="1761" y="1482"/>
                </a:lnTo>
                <a:lnTo>
                  <a:pt x="1756" y="1524"/>
                </a:lnTo>
                <a:lnTo>
                  <a:pt x="1751" y="1567"/>
                </a:lnTo>
                <a:lnTo>
                  <a:pt x="1737" y="1612"/>
                </a:lnTo>
                <a:lnTo>
                  <a:pt x="1749" y="1647"/>
                </a:lnTo>
                <a:lnTo>
                  <a:pt x="1751" y="1685"/>
                </a:lnTo>
                <a:lnTo>
                  <a:pt x="1742" y="1723"/>
                </a:lnTo>
                <a:lnTo>
                  <a:pt x="1763" y="1749"/>
                </a:lnTo>
                <a:lnTo>
                  <a:pt x="1768" y="1787"/>
                </a:lnTo>
                <a:lnTo>
                  <a:pt x="1798" y="1822"/>
                </a:lnTo>
                <a:lnTo>
                  <a:pt x="1815" y="1839"/>
                </a:lnTo>
                <a:lnTo>
                  <a:pt x="1815" y="1848"/>
                </a:lnTo>
                <a:lnTo>
                  <a:pt x="1846" y="1910"/>
                </a:lnTo>
                <a:lnTo>
                  <a:pt x="1883" y="1954"/>
                </a:lnTo>
                <a:lnTo>
                  <a:pt x="1888" y="1978"/>
                </a:lnTo>
                <a:lnTo>
                  <a:pt x="1898" y="1985"/>
                </a:lnTo>
                <a:lnTo>
                  <a:pt x="1933" y="1990"/>
                </a:lnTo>
                <a:lnTo>
                  <a:pt x="1947" y="2002"/>
                </a:lnTo>
                <a:lnTo>
                  <a:pt x="1968" y="2002"/>
                </a:lnTo>
                <a:lnTo>
                  <a:pt x="1973" y="2016"/>
                </a:lnTo>
                <a:lnTo>
                  <a:pt x="1992" y="2021"/>
                </a:lnTo>
                <a:lnTo>
                  <a:pt x="2016" y="2044"/>
                </a:lnTo>
                <a:lnTo>
                  <a:pt x="2023" y="2068"/>
                </a:lnTo>
                <a:lnTo>
                  <a:pt x="2068" y="2063"/>
                </a:lnTo>
                <a:lnTo>
                  <a:pt x="2115" y="2058"/>
                </a:lnTo>
                <a:lnTo>
                  <a:pt x="2113" y="2068"/>
                </a:lnTo>
                <a:lnTo>
                  <a:pt x="2172" y="2089"/>
                </a:lnTo>
                <a:lnTo>
                  <a:pt x="2259" y="2118"/>
                </a:lnTo>
                <a:lnTo>
                  <a:pt x="2337" y="2118"/>
                </a:lnTo>
                <a:lnTo>
                  <a:pt x="2365" y="2118"/>
                </a:lnTo>
                <a:lnTo>
                  <a:pt x="2368" y="2101"/>
                </a:lnTo>
                <a:lnTo>
                  <a:pt x="2434" y="2101"/>
                </a:lnTo>
                <a:lnTo>
                  <a:pt x="2448" y="2115"/>
                </a:lnTo>
                <a:lnTo>
                  <a:pt x="2467" y="2129"/>
                </a:lnTo>
                <a:lnTo>
                  <a:pt x="2491" y="2148"/>
                </a:lnTo>
                <a:lnTo>
                  <a:pt x="2502" y="2170"/>
                </a:lnTo>
                <a:lnTo>
                  <a:pt x="2512" y="2193"/>
                </a:lnTo>
                <a:lnTo>
                  <a:pt x="2533" y="2205"/>
                </a:lnTo>
                <a:lnTo>
                  <a:pt x="2564" y="2219"/>
                </a:lnTo>
                <a:lnTo>
                  <a:pt x="2590" y="2184"/>
                </a:lnTo>
                <a:lnTo>
                  <a:pt x="2621" y="2184"/>
                </a:lnTo>
                <a:lnTo>
                  <a:pt x="2649" y="2200"/>
                </a:lnTo>
                <a:lnTo>
                  <a:pt x="2668" y="2229"/>
                </a:lnTo>
                <a:lnTo>
                  <a:pt x="2682" y="2255"/>
                </a:lnTo>
                <a:lnTo>
                  <a:pt x="2703" y="2278"/>
                </a:lnTo>
                <a:lnTo>
                  <a:pt x="2713" y="2307"/>
                </a:lnTo>
                <a:lnTo>
                  <a:pt x="2722" y="2326"/>
                </a:lnTo>
                <a:lnTo>
                  <a:pt x="2753" y="2340"/>
                </a:lnTo>
                <a:lnTo>
                  <a:pt x="2781" y="2347"/>
                </a:lnTo>
                <a:lnTo>
                  <a:pt x="2795" y="2347"/>
                </a:lnTo>
                <a:lnTo>
                  <a:pt x="2788" y="2333"/>
                </a:lnTo>
                <a:lnTo>
                  <a:pt x="2786" y="2314"/>
                </a:lnTo>
                <a:lnTo>
                  <a:pt x="2786" y="2283"/>
                </a:lnTo>
                <a:lnTo>
                  <a:pt x="2795" y="2266"/>
                </a:lnTo>
                <a:lnTo>
                  <a:pt x="2817" y="2245"/>
                </a:lnTo>
                <a:lnTo>
                  <a:pt x="2855" y="2229"/>
                </a:lnTo>
                <a:lnTo>
                  <a:pt x="2890" y="2196"/>
                </a:lnTo>
                <a:lnTo>
                  <a:pt x="2923" y="2186"/>
                </a:lnTo>
                <a:lnTo>
                  <a:pt x="2947" y="2184"/>
                </a:lnTo>
                <a:lnTo>
                  <a:pt x="2975" y="2193"/>
                </a:lnTo>
                <a:lnTo>
                  <a:pt x="3008" y="2188"/>
                </a:lnTo>
                <a:lnTo>
                  <a:pt x="3039" y="2210"/>
                </a:lnTo>
                <a:lnTo>
                  <a:pt x="3065" y="2212"/>
                </a:lnTo>
                <a:lnTo>
                  <a:pt x="3081" y="2203"/>
                </a:lnTo>
                <a:lnTo>
                  <a:pt x="3096" y="2210"/>
                </a:lnTo>
                <a:lnTo>
                  <a:pt x="3103" y="2205"/>
                </a:lnTo>
                <a:lnTo>
                  <a:pt x="3093" y="2196"/>
                </a:lnTo>
                <a:lnTo>
                  <a:pt x="3093" y="2179"/>
                </a:lnTo>
                <a:lnTo>
                  <a:pt x="3088" y="2167"/>
                </a:lnTo>
                <a:lnTo>
                  <a:pt x="3103" y="2160"/>
                </a:lnTo>
                <a:lnTo>
                  <a:pt x="3133" y="2158"/>
                </a:lnTo>
                <a:lnTo>
                  <a:pt x="3166" y="2162"/>
                </a:lnTo>
                <a:lnTo>
                  <a:pt x="3211" y="2158"/>
                </a:lnTo>
                <a:lnTo>
                  <a:pt x="3235" y="2167"/>
                </a:lnTo>
                <a:lnTo>
                  <a:pt x="3254" y="2188"/>
                </a:lnTo>
                <a:lnTo>
                  <a:pt x="3261" y="2191"/>
                </a:lnTo>
                <a:lnTo>
                  <a:pt x="3299" y="2170"/>
                </a:lnTo>
                <a:lnTo>
                  <a:pt x="3315" y="2177"/>
                </a:lnTo>
                <a:lnTo>
                  <a:pt x="3346" y="2212"/>
                </a:lnTo>
                <a:lnTo>
                  <a:pt x="3355" y="2236"/>
                </a:lnTo>
                <a:lnTo>
                  <a:pt x="3348" y="2262"/>
                </a:lnTo>
                <a:lnTo>
                  <a:pt x="3353" y="2278"/>
                </a:lnTo>
                <a:lnTo>
                  <a:pt x="3372" y="2311"/>
                </a:lnTo>
                <a:lnTo>
                  <a:pt x="3393" y="2347"/>
                </a:lnTo>
                <a:lnTo>
                  <a:pt x="3407" y="2356"/>
                </a:lnTo>
                <a:lnTo>
                  <a:pt x="3412" y="2373"/>
                </a:lnTo>
                <a:lnTo>
                  <a:pt x="3431" y="2378"/>
                </a:lnTo>
                <a:lnTo>
                  <a:pt x="3443" y="2373"/>
                </a:lnTo>
                <a:lnTo>
                  <a:pt x="3452" y="2349"/>
                </a:lnTo>
                <a:lnTo>
                  <a:pt x="3455" y="2333"/>
                </a:lnTo>
                <a:lnTo>
                  <a:pt x="3457" y="2304"/>
                </a:lnTo>
                <a:lnTo>
                  <a:pt x="3438" y="2257"/>
                </a:lnTo>
                <a:lnTo>
                  <a:pt x="3438" y="2238"/>
                </a:lnTo>
                <a:lnTo>
                  <a:pt x="3419" y="2210"/>
                </a:lnTo>
                <a:lnTo>
                  <a:pt x="3407" y="2172"/>
                </a:lnTo>
                <a:lnTo>
                  <a:pt x="3400" y="2144"/>
                </a:lnTo>
                <a:lnTo>
                  <a:pt x="3407" y="2113"/>
                </a:lnTo>
                <a:lnTo>
                  <a:pt x="3424" y="2087"/>
                </a:lnTo>
                <a:lnTo>
                  <a:pt x="3445" y="2068"/>
                </a:lnTo>
                <a:lnTo>
                  <a:pt x="3488" y="2040"/>
                </a:lnTo>
                <a:lnTo>
                  <a:pt x="3495" y="2025"/>
                </a:lnTo>
                <a:lnTo>
                  <a:pt x="3514" y="2009"/>
                </a:lnTo>
                <a:lnTo>
                  <a:pt x="3533" y="2006"/>
                </a:lnTo>
                <a:lnTo>
                  <a:pt x="3559" y="1980"/>
                </a:lnTo>
                <a:lnTo>
                  <a:pt x="3599" y="1969"/>
                </a:lnTo>
                <a:lnTo>
                  <a:pt x="3622" y="1936"/>
                </a:lnTo>
                <a:lnTo>
                  <a:pt x="3618" y="1893"/>
                </a:lnTo>
                <a:lnTo>
                  <a:pt x="3613" y="1876"/>
                </a:lnTo>
                <a:lnTo>
                  <a:pt x="3604" y="1874"/>
                </a:lnTo>
                <a:lnTo>
                  <a:pt x="3601" y="1832"/>
                </a:lnTo>
                <a:lnTo>
                  <a:pt x="3575" y="1817"/>
                </a:lnTo>
                <a:lnTo>
                  <a:pt x="3599" y="1824"/>
                </a:lnTo>
                <a:lnTo>
                  <a:pt x="3592" y="1796"/>
                </a:lnTo>
                <a:lnTo>
                  <a:pt x="3599" y="1777"/>
                </a:lnTo>
                <a:lnTo>
                  <a:pt x="3604" y="1813"/>
                </a:lnTo>
                <a:lnTo>
                  <a:pt x="3622" y="1832"/>
                </a:lnTo>
                <a:lnTo>
                  <a:pt x="3611" y="1860"/>
                </a:lnTo>
                <a:lnTo>
                  <a:pt x="3615" y="1862"/>
                </a:lnTo>
                <a:lnTo>
                  <a:pt x="3637" y="1827"/>
                </a:lnTo>
                <a:lnTo>
                  <a:pt x="3648" y="1810"/>
                </a:lnTo>
                <a:lnTo>
                  <a:pt x="3648" y="1794"/>
                </a:lnTo>
                <a:lnTo>
                  <a:pt x="3639" y="1784"/>
                </a:lnTo>
                <a:lnTo>
                  <a:pt x="3632" y="1761"/>
                </a:lnTo>
                <a:lnTo>
                  <a:pt x="3644" y="1772"/>
                </a:lnTo>
                <a:lnTo>
                  <a:pt x="3653" y="1775"/>
                </a:lnTo>
                <a:lnTo>
                  <a:pt x="3656" y="1787"/>
                </a:lnTo>
                <a:lnTo>
                  <a:pt x="3684" y="1751"/>
                </a:lnTo>
                <a:lnTo>
                  <a:pt x="3691" y="1718"/>
                </a:lnTo>
                <a:lnTo>
                  <a:pt x="3679" y="1716"/>
                </a:lnTo>
                <a:lnTo>
                  <a:pt x="3691" y="1704"/>
                </a:lnTo>
                <a:lnTo>
                  <a:pt x="3691" y="1709"/>
                </a:lnTo>
                <a:lnTo>
                  <a:pt x="3715" y="1709"/>
                </a:lnTo>
                <a:lnTo>
                  <a:pt x="3769" y="1694"/>
                </a:lnTo>
                <a:lnTo>
                  <a:pt x="3757" y="1687"/>
                </a:lnTo>
                <a:lnTo>
                  <a:pt x="3700" y="1694"/>
                </a:lnTo>
                <a:lnTo>
                  <a:pt x="3734" y="1683"/>
                </a:lnTo>
                <a:lnTo>
                  <a:pt x="3757" y="1680"/>
                </a:lnTo>
                <a:lnTo>
                  <a:pt x="3774" y="1678"/>
                </a:lnTo>
                <a:lnTo>
                  <a:pt x="3802" y="1668"/>
                </a:lnTo>
                <a:lnTo>
                  <a:pt x="3821" y="1671"/>
                </a:lnTo>
                <a:lnTo>
                  <a:pt x="3847" y="1664"/>
                </a:lnTo>
                <a:lnTo>
                  <a:pt x="3849" y="1650"/>
                </a:lnTo>
                <a:lnTo>
                  <a:pt x="3837" y="1640"/>
                </a:lnTo>
                <a:lnTo>
                  <a:pt x="3842" y="1657"/>
                </a:lnTo>
                <a:lnTo>
                  <a:pt x="3826" y="1654"/>
                </a:lnTo>
                <a:lnTo>
                  <a:pt x="3814" y="1631"/>
                </a:lnTo>
                <a:lnTo>
                  <a:pt x="3814" y="1607"/>
                </a:lnTo>
                <a:lnTo>
                  <a:pt x="3819" y="1595"/>
                </a:lnTo>
                <a:lnTo>
                  <a:pt x="3840" y="1567"/>
                </a:lnTo>
                <a:lnTo>
                  <a:pt x="3880" y="1553"/>
                </a:lnTo>
                <a:lnTo>
                  <a:pt x="3920" y="1538"/>
                </a:lnTo>
                <a:lnTo>
                  <a:pt x="3963" y="1515"/>
                </a:lnTo>
                <a:lnTo>
                  <a:pt x="3956" y="1498"/>
                </a:lnTo>
                <a:lnTo>
                  <a:pt x="3930" y="1472"/>
                </a:lnTo>
                <a:lnTo>
                  <a:pt x="3930" y="1406"/>
                </a:lnTo>
                <a:close/>
                <a:moveTo>
                  <a:pt x="629" y="839"/>
                </a:moveTo>
                <a:lnTo>
                  <a:pt x="607" y="846"/>
                </a:lnTo>
                <a:lnTo>
                  <a:pt x="572" y="867"/>
                </a:lnTo>
                <a:lnTo>
                  <a:pt x="579" y="893"/>
                </a:lnTo>
                <a:lnTo>
                  <a:pt x="598" y="907"/>
                </a:lnTo>
                <a:lnTo>
                  <a:pt x="636" y="886"/>
                </a:lnTo>
                <a:lnTo>
                  <a:pt x="669" y="860"/>
                </a:lnTo>
                <a:lnTo>
                  <a:pt x="652" y="841"/>
                </a:lnTo>
                <a:lnTo>
                  <a:pt x="629" y="839"/>
                </a:lnTo>
                <a:close/>
                <a:moveTo>
                  <a:pt x="0" y="546"/>
                </a:moveTo>
                <a:lnTo>
                  <a:pt x="26" y="534"/>
                </a:lnTo>
                <a:lnTo>
                  <a:pt x="31" y="527"/>
                </a:lnTo>
                <a:lnTo>
                  <a:pt x="0" y="522"/>
                </a:lnTo>
                <a:lnTo>
                  <a:pt x="0" y="546"/>
                </a:lnTo>
                <a:close/>
                <a:moveTo>
                  <a:pt x="116" y="702"/>
                </a:moveTo>
                <a:lnTo>
                  <a:pt x="78" y="711"/>
                </a:lnTo>
                <a:lnTo>
                  <a:pt x="102" y="725"/>
                </a:lnTo>
                <a:lnTo>
                  <a:pt x="128" y="737"/>
                </a:lnTo>
                <a:lnTo>
                  <a:pt x="151" y="728"/>
                </a:lnTo>
                <a:lnTo>
                  <a:pt x="147" y="706"/>
                </a:lnTo>
                <a:lnTo>
                  <a:pt x="116" y="702"/>
                </a:lnTo>
                <a:close/>
                <a:moveTo>
                  <a:pt x="1458" y="1047"/>
                </a:moveTo>
                <a:lnTo>
                  <a:pt x="1420" y="1052"/>
                </a:lnTo>
                <a:lnTo>
                  <a:pt x="1404" y="1044"/>
                </a:lnTo>
                <a:lnTo>
                  <a:pt x="1401" y="1061"/>
                </a:lnTo>
                <a:lnTo>
                  <a:pt x="1408" y="1085"/>
                </a:lnTo>
                <a:lnTo>
                  <a:pt x="1427" y="1101"/>
                </a:lnTo>
                <a:lnTo>
                  <a:pt x="1442" y="1125"/>
                </a:lnTo>
                <a:lnTo>
                  <a:pt x="1465" y="1148"/>
                </a:lnTo>
                <a:lnTo>
                  <a:pt x="1479" y="1148"/>
                </a:lnTo>
                <a:lnTo>
                  <a:pt x="1446" y="1108"/>
                </a:lnTo>
                <a:lnTo>
                  <a:pt x="1458" y="1047"/>
                </a:lnTo>
                <a:close/>
                <a:moveTo>
                  <a:pt x="511" y="2545"/>
                </a:moveTo>
                <a:lnTo>
                  <a:pt x="496" y="2543"/>
                </a:lnTo>
                <a:lnTo>
                  <a:pt x="494" y="2545"/>
                </a:lnTo>
                <a:lnTo>
                  <a:pt x="494" y="2548"/>
                </a:lnTo>
                <a:lnTo>
                  <a:pt x="499" y="2552"/>
                </a:lnTo>
                <a:lnTo>
                  <a:pt x="506" y="2560"/>
                </a:lnTo>
                <a:lnTo>
                  <a:pt x="518" y="2557"/>
                </a:lnTo>
                <a:lnTo>
                  <a:pt x="520" y="2552"/>
                </a:lnTo>
                <a:lnTo>
                  <a:pt x="511" y="2545"/>
                </a:lnTo>
                <a:close/>
                <a:moveTo>
                  <a:pt x="470" y="2538"/>
                </a:moveTo>
                <a:lnTo>
                  <a:pt x="489" y="2541"/>
                </a:lnTo>
                <a:lnTo>
                  <a:pt x="492" y="2536"/>
                </a:lnTo>
                <a:lnTo>
                  <a:pt x="473" y="2534"/>
                </a:lnTo>
                <a:lnTo>
                  <a:pt x="470" y="2538"/>
                </a:lnTo>
                <a:close/>
                <a:moveTo>
                  <a:pt x="551" y="2583"/>
                </a:moveTo>
                <a:lnTo>
                  <a:pt x="544" y="2581"/>
                </a:lnTo>
                <a:lnTo>
                  <a:pt x="530" y="2574"/>
                </a:lnTo>
                <a:lnTo>
                  <a:pt x="527" y="2571"/>
                </a:lnTo>
                <a:lnTo>
                  <a:pt x="525" y="2576"/>
                </a:lnTo>
                <a:lnTo>
                  <a:pt x="527" y="2583"/>
                </a:lnTo>
                <a:lnTo>
                  <a:pt x="520" y="2590"/>
                </a:lnTo>
                <a:lnTo>
                  <a:pt x="518" y="2595"/>
                </a:lnTo>
                <a:lnTo>
                  <a:pt x="525" y="2609"/>
                </a:lnTo>
                <a:lnTo>
                  <a:pt x="522" y="2621"/>
                </a:lnTo>
                <a:lnTo>
                  <a:pt x="532" y="2626"/>
                </a:lnTo>
                <a:lnTo>
                  <a:pt x="539" y="2621"/>
                </a:lnTo>
                <a:lnTo>
                  <a:pt x="551" y="2614"/>
                </a:lnTo>
                <a:lnTo>
                  <a:pt x="567" y="2604"/>
                </a:lnTo>
                <a:lnTo>
                  <a:pt x="567" y="2602"/>
                </a:lnTo>
                <a:lnTo>
                  <a:pt x="558" y="2588"/>
                </a:lnTo>
                <a:lnTo>
                  <a:pt x="551" y="2583"/>
                </a:lnTo>
                <a:close/>
                <a:moveTo>
                  <a:pt x="442" y="2515"/>
                </a:moveTo>
                <a:lnTo>
                  <a:pt x="433" y="2519"/>
                </a:lnTo>
                <a:lnTo>
                  <a:pt x="433" y="2522"/>
                </a:lnTo>
                <a:lnTo>
                  <a:pt x="440" y="2531"/>
                </a:lnTo>
                <a:lnTo>
                  <a:pt x="452" y="2531"/>
                </a:lnTo>
                <a:lnTo>
                  <a:pt x="454" y="2534"/>
                </a:lnTo>
                <a:lnTo>
                  <a:pt x="456" y="2531"/>
                </a:lnTo>
                <a:lnTo>
                  <a:pt x="447" y="2517"/>
                </a:lnTo>
                <a:lnTo>
                  <a:pt x="442" y="2515"/>
                </a:lnTo>
                <a:close/>
                <a:moveTo>
                  <a:pt x="383" y="2493"/>
                </a:moveTo>
                <a:lnTo>
                  <a:pt x="376" y="2498"/>
                </a:lnTo>
                <a:lnTo>
                  <a:pt x="374" y="2500"/>
                </a:lnTo>
                <a:lnTo>
                  <a:pt x="388" y="2508"/>
                </a:lnTo>
                <a:lnTo>
                  <a:pt x="392" y="2503"/>
                </a:lnTo>
                <a:lnTo>
                  <a:pt x="390" y="2493"/>
                </a:lnTo>
                <a:lnTo>
                  <a:pt x="383" y="249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7" name="Freeform 603"/>
          <p:cNvSpPr/>
          <p:nvPr/>
        </p:nvSpPr>
        <p:spPr bwMode="auto">
          <a:xfrm>
            <a:off x="2388821" y="4638536"/>
            <a:ext cx="81383" cy="84217"/>
          </a:xfrm>
          <a:custGeom>
            <a:avLst/>
            <a:gdLst>
              <a:gd name="T0" fmla="*/ 31 w 201"/>
              <a:gd name="T1" fmla="*/ 5 h 208"/>
              <a:gd name="T2" fmla="*/ 57 w 201"/>
              <a:gd name="T3" fmla="*/ 0 h 208"/>
              <a:gd name="T4" fmla="*/ 95 w 201"/>
              <a:gd name="T5" fmla="*/ 33 h 208"/>
              <a:gd name="T6" fmla="*/ 109 w 201"/>
              <a:gd name="T7" fmla="*/ 31 h 208"/>
              <a:gd name="T8" fmla="*/ 149 w 201"/>
              <a:gd name="T9" fmla="*/ 59 h 208"/>
              <a:gd name="T10" fmla="*/ 180 w 201"/>
              <a:gd name="T11" fmla="*/ 83 h 208"/>
              <a:gd name="T12" fmla="*/ 201 w 201"/>
              <a:gd name="T13" fmla="*/ 111 h 208"/>
              <a:gd name="T14" fmla="*/ 184 w 201"/>
              <a:gd name="T15" fmla="*/ 133 h 208"/>
              <a:gd name="T16" fmla="*/ 196 w 201"/>
              <a:gd name="T17" fmla="*/ 156 h 208"/>
              <a:gd name="T18" fmla="*/ 180 w 201"/>
              <a:gd name="T19" fmla="*/ 182 h 208"/>
              <a:gd name="T20" fmla="*/ 135 w 201"/>
              <a:gd name="T21" fmla="*/ 208 h 208"/>
              <a:gd name="T22" fmla="*/ 106 w 201"/>
              <a:gd name="T23" fmla="*/ 199 h 208"/>
              <a:gd name="T24" fmla="*/ 85 w 201"/>
              <a:gd name="T25" fmla="*/ 204 h 208"/>
              <a:gd name="T26" fmla="*/ 50 w 201"/>
              <a:gd name="T27" fmla="*/ 185 h 208"/>
              <a:gd name="T28" fmla="*/ 24 w 201"/>
              <a:gd name="T29" fmla="*/ 187 h 208"/>
              <a:gd name="T30" fmla="*/ 0 w 201"/>
              <a:gd name="T31" fmla="*/ 163 h 208"/>
              <a:gd name="T32" fmla="*/ 3 w 201"/>
              <a:gd name="T33" fmla="*/ 135 h 208"/>
              <a:gd name="T34" fmla="*/ 12 w 201"/>
              <a:gd name="T35" fmla="*/ 126 h 208"/>
              <a:gd name="T36" fmla="*/ 12 w 201"/>
              <a:gd name="T37" fmla="*/ 83 h 208"/>
              <a:gd name="T38" fmla="*/ 21 w 201"/>
              <a:gd name="T39" fmla="*/ 38 h 208"/>
              <a:gd name="T40" fmla="*/ 31 w 201"/>
              <a:gd name="T41" fmla="*/ 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01" h="208">
                <a:moveTo>
                  <a:pt x="31" y="5"/>
                </a:moveTo>
                <a:lnTo>
                  <a:pt x="57" y="0"/>
                </a:lnTo>
                <a:lnTo>
                  <a:pt x="95" y="33"/>
                </a:lnTo>
                <a:lnTo>
                  <a:pt x="109" y="31"/>
                </a:lnTo>
                <a:lnTo>
                  <a:pt x="149" y="59"/>
                </a:lnTo>
                <a:lnTo>
                  <a:pt x="180" y="83"/>
                </a:lnTo>
                <a:lnTo>
                  <a:pt x="201" y="111"/>
                </a:lnTo>
                <a:lnTo>
                  <a:pt x="184" y="133"/>
                </a:lnTo>
                <a:lnTo>
                  <a:pt x="196" y="156"/>
                </a:lnTo>
                <a:lnTo>
                  <a:pt x="180" y="182"/>
                </a:lnTo>
                <a:lnTo>
                  <a:pt x="135" y="208"/>
                </a:lnTo>
                <a:lnTo>
                  <a:pt x="106" y="199"/>
                </a:lnTo>
                <a:lnTo>
                  <a:pt x="85" y="204"/>
                </a:lnTo>
                <a:lnTo>
                  <a:pt x="50" y="185"/>
                </a:lnTo>
                <a:lnTo>
                  <a:pt x="24" y="187"/>
                </a:lnTo>
                <a:lnTo>
                  <a:pt x="0" y="163"/>
                </a:lnTo>
                <a:lnTo>
                  <a:pt x="3" y="135"/>
                </a:lnTo>
                <a:lnTo>
                  <a:pt x="12" y="126"/>
                </a:lnTo>
                <a:lnTo>
                  <a:pt x="12" y="83"/>
                </a:lnTo>
                <a:lnTo>
                  <a:pt x="21" y="38"/>
                </a:lnTo>
                <a:lnTo>
                  <a:pt x="31" y="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8" name="Freeform 604"/>
          <p:cNvSpPr/>
          <p:nvPr/>
        </p:nvSpPr>
        <p:spPr bwMode="auto">
          <a:xfrm>
            <a:off x="4178032" y="3392687"/>
            <a:ext cx="267632" cy="157098"/>
          </a:xfrm>
          <a:custGeom>
            <a:avLst/>
            <a:gdLst>
              <a:gd name="T0" fmla="*/ 408 w 661"/>
              <a:gd name="T1" fmla="*/ 378 h 388"/>
              <a:gd name="T2" fmla="*/ 411 w 661"/>
              <a:gd name="T3" fmla="*/ 352 h 388"/>
              <a:gd name="T4" fmla="*/ 359 w 661"/>
              <a:gd name="T5" fmla="*/ 333 h 388"/>
              <a:gd name="T6" fmla="*/ 319 w 661"/>
              <a:gd name="T7" fmla="*/ 310 h 388"/>
              <a:gd name="T8" fmla="*/ 293 w 661"/>
              <a:gd name="T9" fmla="*/ 288 h 388"/>
              <a:gd name="T10" fmla="*/ 250 w 661"/>
              <a:gd name="T11" fmla="*/ 258 h 388"/>
              <a:gd name="T12" fmla="*/ 231 w 661"/>
              <a:gd name="T13" fmla="*/ 210 h 388"/>
              <a:gd name="T14" fmla="*/ 217 w 661"/>
              <a:gd name="T15" fmla="*/ 203 h 388"/>
              <a:gd name="T16" fmla="*/ 175 w 661"/>
              <a:gd name="T17" fmla="*/ 206 h 388"/>
              <a:gd name="T18" fmla="*/ 160 w 661"/>
              <a:gd name="T19" fmla="*/ 196 h 388"/>
              <a:gd name="T20" fmla="*/ 158 w 661"/>
              <a:gd name="T21" fmla="*/ 158 h 388"/>
              <a:gd name="T22" fmla="*/ 104 w 661"/>
              <a:gd name="T23" fmla="*/ 135 h 388"/>
              <a:gd name="T24" fmla="*/ 73 w 661"/>
              <a:gd name="T25" fmla="*/ 161 h 388"/>
              <a:gd name="T26" fmla="*/ 40 w 661"/>
              <a:gd name="T27" fmla="*/ 177 h 388"/>
              <a:gd name="T28" fmla="*/ 45 w 661"/>
              <a:gd name="T29" fmla="*/ 201 h 388"/>
              <a:gd name="T30" fmla="*/ 2 w 661"/>
              <a:gd name="T31" fmla="*/ 201 h 388"/>
              <a:gd name="T32" fmla="*/ 0 w 661"/>
              <a:gd name="T33" fmla="*/ 28 h 388"/>
              <a:gd name="T34" fmla="*/ 99 w 661"/>
              <a:gd name="T35" fmla="*/ 0 h 388"/>
              <a:gd name="T36" fmla="*/ 106 w 661"/>
              <a:gd name="T37" fmla="*/ 5 h 388"/>
              <a:gd name="T38" fmla="*/ 167 w 661"/>
              <a:gd name="T39" fmla="*/ 38 h 388"/>
              <a:gd name="T40" fmla="*/ 198 w 661"/>
              <a:gd name="T41" fmla="*/ 57 h 388"/>
              <a:gd name="T42" fmla="*/ 236 w 661"/>
              <a:gd name="T43" fmla="*/ 99 h 388"/>
              <a:gd name="T44" fmla="*/ 281 w 661"/>
              <a:gd name="T45" fmla="*/ 92 h 388"/>
              <a:gd name="T46" fmla="*/ 347 w 661"/>
              <a:gd name="T47" fmla="*/ 87 h 388"/>
              <a:gd name="T48" fmla="*/ 394 w 661"/>
              <a:gd name="T49" fmla="*/ 123 h 388"/>
              <a:gd name="T50" fmla="*/ 390 w 661"/>
              <a:gd name="T51" fmla="*/ 168 h 388"/>
              <a:gd name="T52" fmla="*/ 408 w 661"/>
              <a:gd name="T53" fmla="*/ 170 h 388"/>
              <a:gd name="T54" fmla="*/ 418 w 661"/>
              <a:gd name="T55" fmla="*/ 208 h 388"/>
              <a:gd name="T56" fmla="*/ 468 w 661"/>
              <a:gd name="T57" fmla="*/ 208 h 388"/>
              <a:gd name="T58" fmla="*/ 477 w 661"/>
              <a:gd name="T59" fmla="*/ 229 h 388"/>
              <a:gd name="T60" fmla="*/ 491 w 661"/>
              <a:gd name="T61" fmla="*/ 229 h 388"/>
              <a:gd name="T62" fmla="*/ 508 w 661"/>
              <a:gd name="T63" fmla="*/ 196 h 388"/>
              <a:gd name="T64" fmla="*/ 560 w 661"/>
              <a:gd name="T65" fmla="*/ 165 h 388"/>
              <a:gd name="T66" fmla="*/ 581 w 661"/>
              <a:gd name="T67" fmla="*/ 156 h 388"/>
              <a:gd name="T68" fmla="*/ 593 w 661"/>
              <a:gd name="T69" fmla="*/ 161 h 388"/>
              <a:gd name="T70" fmla="*/ 560 w 661"/>
              <a:gd name="T71" fmla="*/ 191 h 388"/>
              <a:gd name="T72" fmla="*/ 588 w 661"/>
              <a:gd name="T73" fmla="*/ 208 h 388"/>
              <a:gd name="T74" fmla="*/ 616 w 661"/>
              <a:gd name="T75" fmla="*/ 196 h 388"/>
              <a:gd name="T76" fmla="*/ 661 w 661"/>
              <a:gd name="T77" fmla="*/ 220 h 388"/>
              <a:gd name="T78" fmla="*/ 612 w 661"/>
              <a:gd name="T79" fmla="*/ 253 h 388"/>
              <a:gd name="T80" fmla="*/ 583 w 661"/>
              <a:gd name="T81" fmla="*/ 248 h 388"/>
              <a:gd name="T82" fmla="*/ 567 w 661"/>
              <a:gd name="T83" fmla="*/ 251 h 388"/>
              <a:gd name="T84" fmla="*/ 562 w 661"/>
              <a:gd name="T85" fmla="*/ 239 h 388"/>
              <a:gd name="T86" fmla="*/ 569 w 661"/>
              <a:gd name="T87" fmla="*/ 217 h 388"/>
              <a:gd name="T88" fmla="*/ 517 w 661"/>
              <a:gd name="T89" fmla="*/ 227 h 388"/>
              <a:gd name="T90" fmla="*/ 505 w 661"/>
              <a:gd name="T91" fmla="*/ 255 h 388"/>
              <a:gd name="T92" fmla="*/ 486 w 661"/>
              <a:gd name="T93" fmla="*/ 281 h 388"/>
              <a:gd name="T94" fmla="*/ 456 w 661"/>
              <a:gd name="T95" fmla="*/ 279 h 388"/>
              <a:gd name="T96" fmla="*/ 446 w 661"/>
              <a:gd name="T97" fmla="*/ 300 h 388"/>
              <a:gd name="T98" fmla="*/ 475 w 661"/>
              <a:gd name="T99" fmla="*/ 310 h 388"/>
              <a:gd name="T100" fmla="*/ 482 w 661"/>
              <a:gd name="T101" fmla="*/ 343 h 388"/>
              <a:gd name="T102" fmla="*/ 460 w 661"/>
              <a:gd name="T103" fmla="*/ 388 h 388"/>
              <a:gd name="T104" fmla="*/ 432 w 661"/>
              <a:gd name="T105" fmla="*/ 378 h 388"/>
              <a:gd name="T106" fmla="*/ 408 w 661"/>
              <a:gd name="T107" fmla="*/ 37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61" h="388">
                <a:moveTo>
                  <a:pt x="408" y="378"/>
                </a:moveTo>
                <a:lnTo>
                  <a:pt x="411" y="352"/>
                </a:lnTo>
                <a:lnTo>
                  <a:pt x="359" y="333"/>
                </a:lnTo>
                <a:lnTo>
                  <a:pt x="319" y="310"/>
                </a:lnTo>
                <a:lnTo>
                  <a:pt x="293" y="288"/>
                </a:lnTo>
                <a:lnTo>
                  <a:pt x="250" y="258"/>
                </a:lnTo>
                <a:lnTo>
                  <a:pt x="231" y="210"/>
                </a:lnTo>
                <a:lnTo>
                  <a:pt x="217" y="203"/>
                </a:lnTo>
                <a:lnTo>
                  <a:pt x="175" y="206"/>
                </a:lnTo>
                <a:lnTo>
                  <a:pt x="160" y="196"/>
                </a:lnTo>
                <a:lnTo>
                  <a:pt x="158" y="158"/>
                </a:lnTo>
                <a:lnTo>
                  <a:pt x="104" y="135"/>
                </a:lnTo>
                <a:lnTo>
                  <a:pt x="73" y="161"/>
                </a:lnTo>
                <a:lnTo>
                  <a:pt x="40" y="177"/>
                </a:lnTo>
                <a:lnTo>
                  <a:pt x="45" y="201"/>
                </a:lnTo>
                <a:lnTo>
                  <a:pt x="2" y="201"/>
                </a:lnTo>
                <a:lnTo>
                  <a:pt x="0" y="28"/>
                </a:lnTo>
                <a:lnTo>
                  <a:pt x="99" y="0"/>
                </a:lnTo>
                <a:lnTo>
                  <a:pt x="106" y="5"/>
                </a:lnTo>
                <a:lnTo>
                  <a:pt x="167" y="38"/>
                </a:lnTo>
                <a:lnTo>
                  <a:pt x="198" y="57"/>
                </a:lnTo>
                <a:lnTo>
                  <a:pt x="236" y="99"/>
                </a:lnTo>
                <a:lnTo>
                  <a:pt x="281" y="92"/>
                </a:lnTo>
                <a:lnTo>
                  <a:pt x="347" y="87"/>
                </a:lnTo>
                <a:lnTo>
                  <a:pt x="394" y="123"/>
                </a:lnTo>
                <a:lnTo>
                  <a:pt x="390" y="168"/>
                </a:lnTo>
                <a:lnTo>
                  <a:pt x="408" y="170"/>
                </a:lnTo>
                <a:lnTo>
                  <a:pt x="418" y="208"/>
                </a:lnTo>
                <a:lnTo>
                  <a:pt x="468" y="208"/>
                </a:lnTo>
                <a:lnTo>
                  <a:pt x="477" y="229"/>
                </a:lnTo>
                <a:lnTo>
                  <a:pt x="491" y="229"/>
                </a:lnTo>
                <a:lnTo>
                  <a:pt x="508" y="196"/>
                </a:lnTo>
                <a:lnTo>
                  <a:pt x="560" y="165"/>
                </a:lnTo>
                <a:lnTo>
                  <a:pt x="581" y="156"/>
                </a:lnTo>
                <a:lnTo>
                  <a:pt x="593" y="161"/>
                </a:lnTo>
                <a:lnTo>
                  <a:pt x="560" y="191"/>
                </a:lnTo>
                <a:lnTo>
                  <a:pt x="588" y="208"/>
                </a:lnTo>
                <a:lnTo>
                  <a:pt x="616" y="196"/>
                </a:lnTo>
                <a:lnTo>
                  <a:pt x="661" y="220"/>
                </a:lnTo>
                <a:lnTo>
                  <a:pt x="612" y="253"/>
                </a:lnTo>
                <a:lnTo>
                  <a:pt x="583" y="248"/>
                </a:lnTo>
                <a:lnTo>
                  <a:pt x="567" y="251"/>
                </a:lnTo>
                <a:lnTo>
                  <a:pt x="562" y="239"/>
                </a:lnTo>
                <a:lnTo>
                  <a:pt x="569" y="217"/>
                </a:lnTo>
                <a:lnTo>
                  <a:pt x="517" y="227"/>
                </a:lnTo>
                <a:lnTo>
                  <a:pt x="505" y="255"/>
                </a:lnTo>
                <a:lnTo>
                  <a:pt x="486" y="281"/>
                </a:lnTo>
                <a:lnTo>
                  <a:pt x="456" y="279"/>
                </a:lnTo>
                <a:lnTo>
                  <a:pt x="446" y="300"/>
                </a:lnTo>
                <a:lnTo>
                  <a:pt x="475" y="310"/>
                </a:lnTo>
                <a:lnTo>
                  <a:pt x="482" y="343"/>
                </a:lnTo>
                <a:lnTo>
                  <a:pt x="460" y="388"/>
                </a:lnTo>
                <a:lnTo>
                  <a:pt x="432" y="378"/>
                </a:lnTo>
                <a:lnTo>
                  <a:pt x="408" y="37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39" name="Freeform 605"/>
          <p:cNvSpPr/>
          <p:nvPr/>
        </p:nvSpPr>
        <p:spPr bwMode="auto">
          <a:xfrm>
            <a:off x="2156413" y="3966013"/>
            <a:ext cx="211353" cy="178962"/>
          </a:xfrm>
          <a:custGeom>
            <a:avLst/>
            <a:gdLst>
              <a:gd name="T0" fmla="*/ 76 w 522"/>
              <a:gd name="T1" fmla="*/ 23 h 442"/>
              <a:gd name="T2" fmla="*/ 64 w 522"/>
              <a:gd name="T3" fmla="*/ 45 h 442"/>
              <a:gd name="T4" fmla="*/ 47 w 522"/>
              <a:gd name="T5" fmla="*/ 90 h 442"/>
              <a:gd name="T6" fmla="*/ 78 w 522"/>
              <a:gd name="T7" fmla="*/ 118 h 442"/>
              <a:gd name="T8" fmla="*/ 76 w 522"/>
              <a:gd name="T9" fmla="*/ 75 h 442"/>
              <a:gd name="T10" fmla="*/ 120 w 522"/>
              <a:gd name="T11" fmla="*/ 31 h 442"/>
              <a:gd name="T12" fmla="*/ 130 w 522"/>
              <a:gd name="T13" fmla="*/ 0 h 442"/>
              <a:gd name="T14" fmla="*/ 170 w 522"/>
              <a:gd name="T15" fmla="*/ 28 h 442"/>
              <a:gd name="T16" fmla="*/ 196 w 522"/>
              <a:gd name="T17" fmla="*/ 61 h 442"/>
              <a:gd name="T18" fmla="*/ 274 w 522"/>
              <a:gd name="T19" fmla="*/ 59 h 442"/>
              <a:gd name="T20" fmla="*/ 324 w 522"/>
              <a:gd name="T21" fmla="*/ 80 h 442"/>
              <a:gd name="T22" fmla="*/ 347 w 522"/>
              <a:gd name="T23" fmla="*/ 59 h 442"/>
              <a:gd name="T24" fmla="*/ 442 w 522"/>
              <a:gd name="T25" fmla="*/ 57 h 442"/>
              <a:gd name="T26" fmla="*/ 421 w 522"/>
              <a:gd name="T27" fmla="*/ 85 h 442"/>
              <a:gd name="T28" fmla="*/ 482 w 522"/>
              <a:gd name="T29" fmla="*/ 106 h 442"/>
              <a:gd name="T30" fmla="*/ 508 w 522"/>
              <a:gd name="T31" fmla="*/ 137 h 442"/>
              <a:gd name="T32" fmla="*/ 491 w 522"/>
              <a:gd name="T33" fmla="*/ 170 h 442"/>
              <a:gd name="T34" fmla="*/ 503 w 522"/>
              <a:gd name="T35" fmla="*/ 198 h 442"/>
              <a:gd name="T36" fmla="*/ 468 w 522"/>
              <a:gd name="T37" fmla="*/ 210 h 442"/>
              <a:gd name="T38" fmla="*/ 458 w 522"/>
              <a:gd name="T39" fmla="*/ 238 h 442"/>
              <a:gd name="T40" fmla="*/ 491 w 522"/>
              <a:gd name="T41" fmla="*/ 279 h 442"/>
              <a:gd name="T42" fmla="*/ 432 w 522"/>
              <a:gd name="T43" fmla="*/ 309 h 442"/>
              <a:gd name="T44" fmla="*/ 395 w 522"/>
              <a:gd name="T45" fmla="*/ 324 h 442"/>
              <a:gd name="T46" fmla="*/ 336 w 522"/>
              <a:gd name="T47" fmla="*/ 309 h 442"/>
              <a:gd name="T48" fmla="*/ 345 w 522"/>
              <a:gd name="T49" fmla="*/ 324 h 442"/>
              <a:gd name="T50" fmla="*/ 350 w 522"/>
              <a:gd name="T51" fmla="*/ 373 h 442"/>
              <a:gd name="T52" fmla="*/ 383 w 522"/>
              <a:gd name="T53" fmla="*/ 385 h 442"/>
              <a:gd name="T54" fmla="*/ 352 w 522"/>
              <a:gd name="T55" fmla="*/ 411 h 442"/>
              <a:gd name="T56" fmla="*/ 307 w 522"/>
              <a:gd name="T57" fmla="*/ 428 h 442"/>
              <a:gd name="T58" fmla="*/ 269 w 522"/>
              <a:gd name="T59" fmla="*/ 442 h 442"/>
              <a:gd name="T60" fmla="*/ 236 w 522"/>
              <a:gd name="T61" fmla="*/ 383 h 442"/>
              <a:gd name="T62" fmla="*/ 213 w 522"/>
              <a:gd name="T63" fmla="*/ 361 h 442"/>
              <a:gd name="T64" fmla="*/ 229 w 522"/>
              <a:gd name="T65" fmla="*/ 333 h 442"/>
              <a:gd name="T66" fmla="*/ 210 w 522"/>
              <a:gd name="T67" fmla="*/ 295 h 442"/>
              <a:gd name="T68" fmla="*/ 222 w 522"/>
              <a:gd name="T69" fmla="*/ 255 h 442"/>
              <a:gd name="T70" fmla="*/ 217 w 522"/>
              <a:gd name="T71" fmla="*/ 227 h 442"/>
              <a:gd name="T72" fmla="*/ 165 w 522"/>
              <a:gd name="T73" fmla="*/ 229 h 442"/>
              <a:gd name="T74" fmla="*/ 123 w 522"/>
              <a:gd name="T75" fmla="*/ 201 h 442"/>
              <a:gd name="T76" fmla="*/ 52 w 522"/>
              <a:gd name="T77" fmla="*/ 201 h 442"/>
              <a:gd name="T78" fmla="*/ 33 w 522"/>
              <a:gd name="T79" fmla="*/ 184 h 442"/>
              <a:gd name="T80" fmla="*/ 35 w 522"/>
              <a:gd name="T81" fmla="*/ 160 h 442"/>
              <a:gd name="T82" fmla="*/ 24 w 522"/>
              <a:gd name="T83" fmla="*/ 137 h 442"/>
              <a:gd name="T84" fmla="*/ 0 w 522"/>
              <a:gd name="T85" fmla="*/ 116 h 442"/>
              <a:gd name="T86" fmla="*/ 14 w 522"/>
              <a:gd name="T87" fmla="*/ 66 h 442"/>
              <a:gd name="T88" fmla="*/ 40 w 522"/>
              <a:gd name="T89" fmla="*/ 40 h 442"/>
              <a:gd name="T90" fmla="*/ 76 w 522"/>
              <a:gd name="T91" fmla="*/ 1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22" h="442">
                <a:moveTo>
                  <a:pt x="76" y="14"/>
                </a:moveTo>
                <a:lnTo>
                  <a:pt x="76" y="23"/>
                </a:lnTo>
                <a:lnTo>
                  <a:pt x="52" y="28"/>
                </a:lnTo>
                <a:lnTo>
                  <a:pt x="64" y="45"/>
                </a:lnTo>
                <a:lnTo>
                  <a:pt x="64" y="66"/>
                </a:lnTo>
                <a:lnTo>
                  <a:pt x="47" y="90"/>
                </a:lnTo>
                <a:lnTo>
                  <a:pt x="61" y="120"/>
                </a:lnTo>
                <a:lnTo>
                  <a:pt x="78" y="118"/>
                </a:lnTo>
                <a:lnTo>
                  <a:pt x="87" y="90"/>
                </a:lnTo>
                <a:lnTo>
                  <a:pt x="76" y="75"/>
                </a:lnTo>
                <a:lnTo>
                  <a:pt x="73" y="45"/>
                </a:lnTo>
                <a:lnTo>
                  <a:pt x="120" y="31"/>
                </a:lnTo>
                <a:lnTo>
                  <a:pt x="116" y="12"/>
                </a:lnTo>
                <a:lnTo>
                  <a:pt x="130" y="0"/>
                </a:lnTo>
                <a:lnTo>
                  <a:pt x="144" y="26"/>
                </a:lnTo>
                <a:lnTo>
                  <a:pt x="170" y="28"/>
                </a:lnTo>
                <a:lnTo>
                  <a:pt x="196" y="49"/>
                </a:lnTo>
                <a:lnTo>
                  <a:pt x="196" y="61"/>
                </a:lnTo>
                <a:lnTo>
                  <a:pt x="232" y="61"/>
                </a:lnTo>
                <a:lnTo>
                  <a:pt x="274" y="59"/>
                </a:lnTo>
                <a:lnTo>
                  <a:pt x="295" y="75"/>
                </a:lnTo>
                <a:lnTo>
                  <a:pt x="324" y="80"/>
                </a:lnTo>
                <a:lnTo>
                  <a:pt x="347" y="68"/>
                </a:lnTo>
                <a:lnTo>
                  <a:pt x="347" y="59"/>
                </a:lnTo>
                <a:lnTo>
                  <a:pt x="395" y="57"/>
                </a:lnTo>
                <a:lnTo>
                  <a:pt x="442" y="57"/>
                </a:lnTo>
                <a:lnTo>
                  <a:pt x="409" y="66"/>
                </a:lnTo>
                <a:lnTo>
                  <a:pt x="421" y="85"/>
                </a:lnTo>
                <a:lnTo>
                  <a:pt x="451" y="87"/>
                </a:lnTo>
                <a:lnTo>
                  <a:pt x="482" y="106"/>
                </a:lnTo>
                <a:lnTo>
                  <a:pt x="487" y="139"/>
                </a:lnTo>
                <a:lnTo>
                  <a:pt x="508" y="137"/>
                </a:lnTo>
                <a:lnTo>
                  <a:pt x="522" y="146"/>
                </a:lnTo>
                <a:lnTo>
                  <a:pt x="491" y="170"/>
                </a:lnTo>
                <a:lnTo>
                  <a:pt x="489" y="184"/>
                </a:lnTo>
                <a:lnTo>
                  <a:pt x="503" y="198"/>
                </a:lnTo>
                <a:lnTo>
                  <a:pt x="491" y="205"/>
                </a:lnTo>
                <a:lnTo>
                  <a:pt x="468" y="210"/>
                </a:lnTo>
                <a:lnTo>
                  <a:pt x="470" y="229"/>
                </a:lnTo>
                <a:lnTo>
                  <a:pt x="458" y="238"/>
                </a:lnTo>
                <a:lnTo>
                  <a:pt x="484" y="269"/>
                </a:lnTo>
                <a:lnTo>
                  <a:pt x="491" y="279"/>
                </a:lnTo>
                <a:lnTo>
                  <a:pt x="477" y="295"/>
                </a:lnTo>
                <a:lnTo>
                  <a:pt x="432" y="309"/>
                </a:lnTo>
                <a:lnTo>
                  <a:pt x="406" y="314"/>
                </a:lnTo>
                <a:lnTo>
                  <a:pt x="395" y="324"/>
                </a:lnTo>
                <a:lnTo>
                  <a:pt x="364" y="314"/>
                </a:lnTo>
                <a:lnTo>
                  <a:pt x="336" y="309"/>
                </a:lnTo>
                <a:lnTo>
                  <a:pt x="328" y="312"/>
                </a:lnTo>
                <a:lnTo>
                  <a:pt x="345" y="324"/>
                </a:lnTo>
                <a:lnTo>
                  <a:pt x="343" y="350"/>
                </a:lnTo>
                <a:lnTo>
                  <a:pt x="350" y="373"/>
                </a:lnTo>
                <a:lnTo>
                  <a:pt x="380" y="376"/>
                </a:lnTo>
                <a:lnTo>
                  <a:pt x="383" y="385"/>
                </a:lnTo>
                <a:lnTo>
                  <a:pt x="357" y="394"/>
                </a:lnTo>
                <a:lnTo>
                  <a:pt x="352" y="411"/>
                </a:lnTo>
                <a:lnTo>
                  <a:pt x="336" y="418"/>
                </a:lnTo>
                <a:lnTo>
                  <a:pt x="307" y="428"/>
                </a:lnTo>
                <a:lnTo>
                  <a:pt x="300" y="439"/>
                </a:lnTo>
                <a:lnTo>
                  <a:pt x="269" y="442"/>
                </a:lnTo>
                <a:lnTo>
                  <a:pt x="248" y="420"/>
                </a:lnTo>
                <a:lnTo>
                  <a:pt x="236" y="383"/>
                </a:lnTo>
                <a:lnTo>
                  <a:pt x="227" y="368"/>
                </a:lnTo>
                <a:lnTo>
                  <a:pt x="213" y="361"/>
                </a:lnTo>
                <a:lnTo>
                  <a:pt x="232" y="340"/>
                </a:lnTo>
                <a:lnTo>
                  <a:pt x="229" y="333"/>
                </a:lnTo>
                <a:lnTo>
                  <a:pt x="220" y="321"/>
                </a:lnTo>
                <a:lnTo>
                  <a:pt x="210" y="295"/>
                </a:lnTo>
                <a:lnTo>
                  <a:pt x="215" y="267"/>
                </a:lnTo>
                <a:lnTo>
                  <a:pt x="222" y="255"/>
                </a:lnTo>
                <a:lnTo>
                  <a:pt x="229" y="234"/>
                </a:lnTo>
                <a:lnTo>
                  <a:pt x="217" y="227"/>
                </a:lnTo>
                <a:lnTo>
                  <a:pt x="194" y="231"/>
                </a:lnTo>
                <a:lnTo>
                  <a:pt x="165" y="229"/>
                </a:lnTo>
                <a:lnTo>
                  <a:pt x="151" y="234"/>
                </a:lnTo>
                <a:lnTo>
                  <a:pt x="123" y="201"/>
                </a:lnTo>
                <a:lnTo>
                  <a:pt x="102" y="196"/>
                </a:lnTo>
                <a:lnTo>
                  <a:pt x="52" y="201"/>
                </a:lnTo>
                <a:lnTo>
                  <a:pt x="43" y="186"/>
                </a:lnTo>
                <a:lnTo>
                  <a:pt x="33" y="184"/>
                </a:lnTo>
                <a:lnTo>
                  <a:pt x="31" y="175"/>
                </a:lnTo>
                <a:lnTo>
                  <a:pt x="35" y="160"/>
                </a:lnTo>
                <a:lnTo>
                  <a:pt x="33" y="144"/>
                </a:lnTo>
                <a:lnTo>
                  <a:pt x="24" y="137"/>
                </a:lnTo>
                <a:lnTo>
                  <a:pt x="19" y="118"/>
                </a:lnTo>
                <a:lnTo>
                  <a:pt x="0" y="116"/>
                </a:lnTo>
                <a:lnTo>
                  <a:pt x="9" y="94"/>
                </a:lnTo>
                <a:lnTo>
                  <a:pt x="14" y="66"/>
                </a:lnTo>
                <a:lnTo>
                  <a:pt x="26" y="52"/>
                </a:lnTo>
                <a:lnTo>
                  <a:pt x="40" y="40"/>
                </a:lnTo>
                <a:lnTo>
                  <a:pt x="52" y="21"/>
                </a:lnTo>
                <a:lnTo>
                  <a:pt x="76" y="1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0" name="Freeform 606"/>
          <p:cNvSpPr/>
          <p:nvPr/>
        </p:nvSpPr>
        <p:spPr bwMode="auto">
          <a:xfrm>
            <a:off x="4901976" y="3785836"/>
            <a:ext cx="112155" cy="235647"/>
          </a:xfrm>
          <a:custGeom>
            <a:avLst/>
            <a:gdLst>
              <a:gd name="T0" fmla="*/ 227 w 277"/>
              <a:gd name="T1" fmla="*/ 74 h 582"/>
              <a:gd name="T2" fmla="*/ 175 w 277"/>
              <a:gd name="T3" fmla="*/ 107 h 582"/>
              <a:gd name="T4" fmla="*/ 142 w 277"/>
              <a:gd name="T5" fmla="*/ 145 h 582"/>
              <a:gd name="T6" fmla="*/ 135 w 277"/>
              <a:gd name="T7" fmla="*/ 173 h 582"/>
              <a:gd name="T8" fmla="*/ 163 w 277"/>
              <a:gd name="T9" fmla="*/ 216 h 582"/>
              <a:gd name="T10" fmla="*/ 199 w 277"/>
              <a:gd name="T11" fmla="*/ 268 h 582"/>
              <a:gd name="T12" fmla="*/ 234 w 277"/>
              <a:gd name="T13" fmla="*/ 291 h 582"/>
              <a:gd name="T14" fmla="*/ 258 w 277"/>
              <a:gd name="T15" fmla="*/ 322 h 582"/>
              <a:gd name="T16" fmla="*/ 277 w 277"/>
              <a:gd name="T17" fmla="*/ 395 h 582"/>
              <a:gd name="T18" fmla="*/ 270 w 277"/>
              <a:gd name="T19" fmla="*/ 464 h 582"/>
              <a:gd name="T20" fmla="*/ 239 w 277"/>
              <a:gd name="T21" fmla="*/ 490 h 582"/>
              <a:gd name="T22" fmla="*/ 194 w 277"/>
              <a:gd name="T23" fmla="*/ 513 h 582"/>
              <a:gd name="T24" fmla="*/ 163 w 277"/>
              <a:gd name="T25" fmla="*/ 546 h 582"/>
              <a:gd name="T26" fmla="*/ 114 w 277"/>
              <a:gd name="T27" fmla="*/ 582 h 582"/>
              <a:gd name="T28" fmla="*/ 100 w 277"/>
              <a:gd name="T29" fmla="*/ 558 h 582"/>
              <a:gd name="T30" fmla="*/ 111 w 277"/>
              <a:gd name="T31" fmla="*/ 532 h 582"/>
              <a:gd name="T32" fmla="*/ 83 w 277"/>
              <a:gd name="T33" fmla="*/ 509 h 582"/>
              <a:gd name="T34" fmla="*/ 116 w 277"/>
              <a:gd name="T35" fmla="*/ 494 h 582"/>
              <a:gd name="T36" fmla="*/ 156 w 277"/>
              <a:gd name="T37" fmla="*/ 492 h 582"/>
              <a:gd name="T38" fmla="*/ 140 w 277"/>
              <a:gd name="T39" fmla="*/ 468 h 582"/>
              <a:gd name="T40" fmla="*/ 206 w 277"/>
              <a:gd name="T41" fmla="*/ 438 h 582"/>
              <a:gd name="T42" fmla="*/ 211 w 277"/>
              <a:gd name="T43" fmla="*/ 390 h 582"/>
              <a:gd name="T44" fmla="*/ 201 w 277"/>
              <a:gd name="T45" fmla="*/ 364 h 582"/>
              <a:gd name="T46" fmla="*/ 208 w 277"/>
              <a:gd name="T47" fmla="*/ 324 h 582"/>
              <a:gd name="T48" fmla="*/ 199 w 277"/>
              <a:gd name="T49" fmla="*/ 298 h 582"/>
              <a:gd name="T50" fmla="*/ 168 w 277"/>
              <a:gd name="T51" fmla="*/ 270 h 582"/>
              <a:gd name="T52" fmla="*/ 144 w 277"/>
              <a:gd name="T53" fmla="*/ 234 h 582"/>
              <a:gd name="T54" fmla="*/ 111 w 277"/>
              <a:gd name="T55" fmla="*/ 190 h 582"/>
              <a:gd name="T56" fmla="*/ 67 w 277"/>
              <a:gd name="T57" fmla="*/ 164 h 582"/>
              <a:gd name="T58" fmla="*/ 76 w 277"/>
              <a:gd name="T59" fmla="*/ 149 h 582"/>
              <a:gd name="T60" fmla="*/ 102 w 277"/>
              <a:gd name="T61" fmla="*/ 140 h 582"/>
              <a:gd name="T62" fmla="*/ 88 w 277"/>
              <a:gd name="T63" fmla="*/ 104 h 582"/>
              <a:gd name="T64" fmla="*/ 38 w 277"/>
              <a:gd name="T65" fmla="*/ 104 h 582"/>
              <a:gd name="T66" fmla="*/ 22 w 277"/>
              <a:gd name="T67" fmla="*/ 69 h 582"/>
              <a:gd name="T68" fmla="*/ 0 w 277"/>
              <a:gd name="T69" fmla="*/ 36 h 582"/>
              <a:gd name="T70" fmla="*/ 19 w 277"/>
              <a:gd name="T71" fmla="*/ 26 h 582"/>
              <a:gd name="T72" fmla="*/ 50 w 277"/>
              <a:gd name="T73" fmla="*/ 26 h 582"/>
              <a:gd name="T74" fmla="*/ 88 w 277"/>
              <a:gd name="T75" fmla="*/ 22 h 582"/>
              <a:gd name="T76" fmla="*/ 121 w 277"/>
              <a:gd name="T77" fmla="*/ 0 h 582"/>
              <a:gd name="T78" fmla="*/ 140 w 277"/>
              <a:gd name="T79" fmla="*/ 15 h 582"/>
              <a:gd name="T80" fmla="*/ 175 w 277"/>
              <a:gd name="T81" fmla="*/ 24 h 582"/>
              <a:gd name="T82" fmla="*/ 168 w 277"/>
              <a:gd name="T83" fmla="*/ 45 h 582"/>
              <a:gd name="T84" fmla="*/ 187 w 277"/>
              <a:gd name="T85" fmla="*/ 62 h 582"/>
              <a:gd name="T86" fmla="*/ 227 w 277"/>
              <a:gd name="T87" fmla="*/ 74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7" h="582">
                <a:moveTo>
                  <a:pt x="227" y="74"/>
                </a:moveTo>
                <a:lnTo>
                  <a:pt x="175" y="107"/>
                </a:lnTo>
                <a:lnTo>
                  <a:pt x="142" y="145"/>
                </a:lnTo>
                <a:lnTo>
                  <a:pt x="135" y="173"/>
                </a:lnTo>
                <a:lnTo>
                  <a:pt x="163" y="216"/>
                </a:lnTo>
                <a:lnTo>
                  <a:pt x="199" y="268"/>
                </a:lnTo>
                <a:lnTo>
                  <a:pt x="234" y="291"/>
                </a:lnTo>
                <a:lnTo>
                  <a:pt x="258" y="322"/>
                </a:lnTo>
                <a:lnTo>
                  <a:pt x="277" y="395"/>
                </a:lnTo>
                <a:lnTo>
                  <a:pt x="270" y="464"/>
                </a:lnTo>
                <a:lnTo>
                  <a:pt x="239" y="490"/>
                </a:lnTo>
                <a:lnTo>
                  <a:pt x="194" y="513"/>
                </a:lnTo>
                <a:lnTo>
                  <a:pt x="163" y="546"/>
                </a:lnTo>
                <a:lnTo>
                  <a:pt x="114" y="582"/>
                </a:lnTo>
                <a:lnTo>
                  <a:pt x="100" y="558"/>
                </a:lnTo>
                <a:lnTo>
                  <a:pt x="111" y="532"/>
                </a:lnTo>
                <a:lnTo>
                  <a:pt x="83" y="509"/>
                </a:lnTo>
                <a:lnTo>
                  <a:pt x="116" y="494"/>
                </a:lnTo>
                <a:lnTo>
                  <a:pt x="156" y="492"/>
                </a:lnTo>
                <a:lnTo>
                  <a:pt x="140" y="468"/>
                </a:lnTo>
                <a:lnTo>
                  <a:pt x="206" y="438"/>
                </a:lnTo>
                <a:lnTo>
                  <a:pt x="211" y="390"/>
                </a:lnTo>
                <a:lnTo>
                  <a:pt x="201" y="364"/>
                </a:lnTo>
                <a:lnTo>
                  <a:pt x="208" y="324"/>
                </a:lnTo>
                <a:lnTo>
                  <a:pt x="199" y="298"/>
                </a:lnTo>
                <a:lnTo>
                  <a:pt x="168" y="270"/>
                </a:lnTo>
                <a:lnTo>
                  <a:pt x="144" y="234"/>
                </a:lnTo>
                <a:lnTo>
                  <a:pt x="111" y="190"/>
                </a:lnTo>
                <a:lnTo>
                  <a:pt x="67" y="164"/>
                </a:lnTo>
                <a:lnTo>
                  <a:pt x="76" y="149"/>
                </a:lnTo>
                <a:lnTo>
                  <a:pt x="102" y="140"/>
                </a:lnTo>
                <a:lnTo>
                  <a:pt x="88" y="104"/>
                </a:lnTo>
                <a:lnTo>
                  <a:pt x="38" y="104"/>
                </a:lnTo>
                <a:lnTo>
                  <a:pt x="22" y="69"/>
                </a:lnTo>
                <a:lnTo>
                  <a:pt x="0" y="36"/>
                </a:lnTo>
                <a:lnTo>
                  <a:pt x="19" y="26"/>
                </a:lnTo>
                <a:lnTo>
                  <a:pt x="50" y="26"/>
                </a:lnTo>
                <a:lnTo>
                  <a:pt x="88" y="22"/>
                </a:lnTo>
                <a:lnTo>
                  <a:pt x="121" y="0"/>
                </a:lnTo>
                <a:lnTo>
                  <a:pt x="140" y="15"/>
                </a:lnTo>
                <a:lnTo>
                  <a:pt x="175" y="24"/>
                </a:lnTo>
                <a:lnTo>
                  <a:pt x="168" y="45"/>
                </a:lnTo>
                <a:lnTo>
                  <a:pt x="187" y="62"/>
                </a:lnTo>
                <a:lnTo>
                  <a:pt x="227" y="7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1" name="Freeform 607"/>
          <p:cNvSpPr>
            <a:spLocks noEditPoints="1"/>
          </p:cNvSpPr>
          <p:nvPr/>
        </p:nvSpPr>
        <p:spPr bwMode="auto">
          <a:xfrm>
            <a:off x="5910559" y="4385074"/>
            <a:ext cx="19030" cy="30771"/>
          </a:xfrm>
          <a:custGeom>
            <a:avLst/>
            <a:gdLst>
              <a:gd name="T0" fmla="*/ 47 w 47"/>
              <a:gd name="T1" fmla="*/ 71 h 76"/>
              <a:gd name="T2" fmla="*/ 33 w 47"/>
              <a:gd name="T3" fmla="*/ 76 h 76"/>
              <a:gd name="T4" fmla="*/ 21 w 47"/>
              <a:gd name="T5" fmla="*/ 59 h 76"/>
              <a:gd name="T6" fmla="*/ 21 w 47"/>
              <a:gd name="T7" fmla="*/ 50 h 76"/>
              <a:gd name="T8" fmla="*/ 47 w 47"/>
              <a:gd name="T9" fmla="*/ 71 h 76"/>
              <a:gd name="T10" fmla="*/ 19 w 47"/>
              <a:gd name="T11" fmla="*/ 12 h 76"/>
              <a:gd name="T12" fmla="*/ 23 w 47"/>
              <a:gd name="T13" fmla="*/ 43 h 76"/>
              <a:gd name="T14" fmla="*/ 14 w 47"/>
              <a:gd name="T15" fmla="*/ 38 h 76"/>
              <a:gd name="T16" fmla="*/ 5 w 47"/>
              <a:gd name="T17" fmla="*/ 40 h 76"/>
              <a:gd name="T18" fmla="*/ 0 w 47"/>
              <a:gd name="T19" fmla="*/ 28 h 76"/>
              <a:gd name="T20" fmla="*/ 0 w 47"/>
              <a:gd name="T21" fmla="*/ 0 h 76"/>
              <a:gd name="T22" fmla="*/ 19 w 47"/>
              <a:gd name="T23" fmla="*/ 1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76">
                <a:moveTo>
                  <a:pt x="47" y="71"/>
                </a:moveTo>
                <a:lnTo>
                  <a:pt x="33" y="76"/>
                </a:lnTo>
                <a:lnTo>
                  <a:pt x="21" y="59"/>
                </a:lnTo>
                <a:lnTo>
                  <a:pt x="21" y="50"/>
                </a:lnTo>
                <a:lnTo>
                  <a:pt x="47" y="71"/>
                </a:lnTo>
                <a:close/>
                <a:moveTo>
                  <a:pt x="19" y="12"/>
                </a:moveTo>
                <a:lnTo>
                  <a:pt x="23" y="43"/>
                </a:lnTo>
                <a:lnTo>
                  <a:pt x="14" y="38"/>
                </a:lnTo>
                <a:lnTo>
                  <a:pt x="5" y="40"/>
                </a:lnTo>
                <a:lnTo>
                  <a:pt x="0" y="28"/>
                </a:lnTo>
                <a:lnTo>
                  <a:pt x="0" y="0"/>
                </a:lnTo>
                <a:lnTo>
                  <a:pt x="19" y="1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2" name="Freeform 608"/>
          <p:cNvSpPr/>
          <p:nvPr/>
        </p:nvSpPr>
        <p:spPr bwMode="auto">
          <a:xfrm>
            <a:off x="3969514" y="3856692"/>
            <a:ext cx="164386" cy="102438"/>
          </a:xfrm>
          <a:custGeom>
            <a:avLst/>
            <a:gdLst>
              <a:gd name="T0" fmla="*/ 406 w 406"/>
              <a:gd name="T1" fmla="*/ 93 h 253"/>
              <a:gd name="T2" fmla="*/ 378 w 406"/>
              <a:gd name="T3" fmla="*/ 104 h 253"/>
              <a:gd name="T4" fmla="*/ 371 w 406"/>
              <a:gd name="T5" fmla="*/ 121 h 253"/>
              <a:gd name="T6" fmla="*/ 371 w 406"/>
              <a:gd name="T7" fmla="*/ 135 h 253"/>
              <a:gd name="T8" fmla="*/ 330 w 406"/>
              <a:gd name="T9" fmla="*/ 152 h 253"/>
              <a:gd name="T10" fmla="*/ 269 w 406"/>
              <a:gd name="T11" fmla="*/ 171 h 253"/>
              <a:gd name="T12" fmla="*/ 236 w 406"/>
              <a:gd name="T13" fmla="*/ 197 h 253"/>
              <a:gd name="T14" fmla="*/ 219 w 406"/>
              <a:gd name="T15" fmla="*/ 199 h 253"/>
              <a:gd name="T16" fmla="*/ 208 w 406"/>
              <a:gd name="T17" fmla="*/ 197 h 253"/>
              <a:gd name="T18" fmla="*/ 184 w 406"/>
              <a:gd name="T19" fmla="*/ 213 h 253"/>
              <a:gd name="T20" fmla="*/ 160 w 406"/>
              <a:gd name="T21" fmla="*/ 220 h 253"/>
              <a:gd name="T22" fmla="*/ 127 w 406"/>
              <a:gd name="T23" fmla="*/ 223 h 253"/>
              <a:gd name="T24" fmla="*/ 118 w 406"/>
              <a:gd name="T25" fmla="*/ 225 h 253"/>
              <a:gd name="T26" fmla="*/ 108 w 406"/>
              <a:gd name="T27" fmla="*/ 237 h 253"/>
              <a:gd name="T28" fmla="*/ 99 w 406"/>
              <a:gd name="T29" fmla="*/ 239 h 253"/>
              <a:gd name="T30" fmla="*/ 92 w 406"/>
              <a:gd name="T31" fmla="*/ 249 h 253"/>
              <a:gd name="T32" fmla="*/ 73 w 406"/>
              <a:gd name="T33" fmla="*/ 249 h 253"/>
              <a:gd name="T34" fmla="*/ 61 w 406"/>
              <a:gd name="T35" fmla="*/ 253 h 253"/>
              <a:gd name="T36" fmla="*/ 35 w 406"/>
              <a:gd name="T37" fmla="*/ 251 h 253"/>
              <a:gd name="T38" fmla="*/ 23 w 406"/>
              <a:gd name="T39" fmla="*/ 227 h 253"/>
              <a:gd name="T40" fmla="*/ 26 w 406"/>
              <a:gd name="T41" fmla="*/ 206 h 253"/>
              <a:gd name="T42" fmla="*/ 18 w 406"/>
              <a:gd name="T43" fmla="*/ 194 h 253"/>
              <a:gd name="T44" fmla="*/ 11 w 406"/>
              <a:gd name="T45" fmla="*/ 166 h 253"/>
              <a:gd name="T46" fmla="*/ 0 w 406"/>
              <a:gd name="T47" fmla="*/ 149 h 253"/>
              <a:gd name="T48" fmla="*/ 9 w 406"/>
              <a:gd name="T49" fmla="*/ 147 h 253"/>
              <a:gd name="T50" fmla="*/ 4 w 406"/>
              <a:gd name="T51" fmla="*/ 130 h 253"/>
              <a:gd name="T52" fmla="*/ 9 w 406"/>
              <a:gd name="T53" fmla="*/ 123 h 253"/>
              <a:gd name="T54" fmla="*/ 7 w 406"/>
              <a:gd name="T55" fmla="*/ 104 h 253"/>
              <a:gd name="T56" fmla="*/ 23 w 406"/>
              <a:gd name="T57" fmla="*/ 93 h 253"/>
              <a:gd name="T58" fmla="*/ 21 w 406"/>
              <a:gd name="T59" fmla="*/ 76 h 253"/>
              <a:gd name="T60" fmla="*/ 30 w 406"/>
              <a:gd name="T61" fmla="*/ 57 h 253"/>
              <a:gd name="T62" fmla="*/ 47 w 406"/>
              <a:gd name="T63" fmla="*/ 67 h 253"/>
              <a:gd name="T64" fmla="*/ 56 w 406"/>
              <a:gd name="T65" fmla="*/ 64 h 253"/>
              <a:gd name="T66" fmla="*/ 101 w 406"/>
              <a:gd name="T67" fmla="*/ 62 h 253"/>
              <a:gd name="T68" fmla="*/ 108 w 406"/>
              <a:gd name="T69" fmla="*/ 67 h 253"/>
              <a:gd name="T70" fmla="*/ 146 w 406"/>
              <a:gd name="T71" fmla="*/ 71 h 253"/>
              <a:gd name="T72" fmla="*/ 160 w 406"/>
              <a:gd name="T73" fmla="*/ 69 h 253"/>
              <a:gd name="T74" fmla="*/ 170 w 406"/>
              <a:gd name="T75" fmla="*/ 81 h 253"/>
              <a:gd name="T76" fmla="*/ 189 w 406"/>
              <a:gd name="T77" fmla="*/ 76 h 253"/>
              <a:gd name="T78" fmla="*/ 217 w 406"/>
              <a:gd name="T79" fmla="*/ 33 h 253"/>
              <a:gd name="T80" fmla="*/ 252 w 406"/>
              <a:gd name="T81" fmla="*/ 15 h 253"/>
              <a:gd name="T82" fmla="*/ 363 w 406"/>
              <a:gd name="T83" fmla="*/ 0 h 253"/>
              <a:gd name="T84" fmla="*/ 394 w 406"/>
              <a:gd name="T85" fmla="*/ 67 h 253"/>
              <a:gd name="T86" fmla="*/ 406 w 406"/>
              <a:gd name="T87" fmla="*/ 9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6" h="253">
                <a:moveTo>
                  <a:pt x="406" y="93"/>
                </a:moveTo>
                <a:lnTo>
                  <a:pt x="378" y="104"/>
                </a:lnTo>
                <a:lnTo>
                  <a:pt x="371" y="121"/>
                </a:lnTo>
                <a:lnTo>
                  <a:pt x="371" y="135"/>
                </a:lnTo>
                <a:lnTo>
                  <a:pt x="330" y="152"/>
                </a:lnTo>
                <a:lnTo>
                  <a:pt x="269" y="171"/>
                </a:lnTo>
                <a:lnTo>
                  <a:pt x="236" y="197"/>
                </a:lnTo>
                <a:lnTo>
                  <a:pt x="219" y="199"/>
                </a:lnTo>
                <a:lnTo>
                  <a:pt x="208" y="197"/>
                </a:lnTo>
                <a:lnTo>
                  <a:pt x="184" y="213"/>
                </a:lnTo>
                <a:lnTo>
                  <a:pt x="160" y="220"/>
                </a:lnTo>
                <a:lnTo>
                  <a:pt x="127" y="223"/>
                </a:lnTo>
                <a:lnTo>
                  <a:pt x="118" y="225"/>
                </a:lnTo>
                <a:lnTo>
                  <a:pt x="108" y="237"/>
                </a:lnTo>
                <a:lnTo>
                  <a:pt x="99" y="239"/>
                </a:lnTo>
                <a:lnTo>
                  <a:pt x="92" y="249"/>
                </a:lnTo>
                <a:lnTo>
                  <a:pt x="73" y="249"/>
                </a:lnTo>
                <a:lnTo>
                  <a:pt x="61" y="253"/>
                </a:lnTo>
                <a:lnTo>
                  <a:pt x="35" y="251"/>
                </a:lnTo>
                <a:lnTo>
                  <a:pt x="23" y="227"/>
                </a:lnTo>
                <a:lnTo>
                  <a:pt x="26" y="206"/>
                </a:lnTo>
                <a:lnTo>
                  <a:pt x="18" y="194"/>
                </a:lnTo>
                <a:lnTo>
                  <a:pt x="11" y="166"/>
                </a:lnTo>
                <a:lnTo>
                  <a:pt x="0" y="149"/>
                </a:lnTo>
                <a:lnTo>
                  <a:pt x="9" y="147"/>
                </a:lnTo>
                <a:lnTo>
                  <a:pt x="4" y="130"/>
                </a:lnTo>
                <a:lnTo>
                  <a:pt x="9" y="123"/>
                </a:lnTo>
                <a:lnTo>
                  <a:pt x="7" y="104"/>
                </a:lnTo>
                <a:lnTo>
                  <a:pt x="23" y="93"/>
                </a:lnTo>
                <a:lnTo>
                  <a:pt x="21" y="76"/>
                </a:lnTo>
                <a:lnTo>
                  <a:pt x="30" y="57"/>
                </a:lnTo>
                <a:lnTo>
                  <a:pt x="47" y="67"/>
                </a:lnTo>
                <a:lnTo>
                  <a:pt x="56" y="64"/>
                </a:lnTo>
                <a:lnTo>
                  <a:pt x="101" y="62"/>
                </a:lnTo>
                <a:lnTo>
                  <a:pt x="108" y="67"/>
                </a:lnTo>
                <a:lnTo>
                  <a:pt x="146" y="71"/>
                </a:lnTo>
                <a:lnTo>
                  <a:pt x="160" y="69"/>
                </a:lnTo>
                <a:lnTo>
                  <a:pt x="170" y="81"/>
                </a:lnTo>
                <a:lnTo>
                  <a:pt x="189" y="76"/>
                </a:lnTo>
                <a:lnTo>
                  <a:pt x="217" y="33"/>
                </a:lnTo>
                <a:lnTo>
                  <a:pt x="252" y="15"/>
                </a:lnTo>
                <a:lnTo>
                  <a:pt x="363" y="0"/>
                </a:lnTo>
                <a:lnTo>
                  <a:pt x="394" y="67"/>
                </a:lnTo>
                <a:lnTo>
                  <a:pt x="406" y="9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3" name="Freeform 609"/>
          <p:cNvSpPr>
            <a:spLocks noEditPoints="1"/>
          </p:cNvSpPr>
          <p:nvPr/>
        </p:nvSpPr>
        <p:spPr bwMode="auto">
          <a:xfrm>
            <a:off x="3558955" y="4504517"/>
            <a:ext cx="257510" cy="215402"/>
          </a:xfrm>
          <a:custGeom>
            <a:avLst/>
            <a:gdLst>
              <a:gd name="T0" fmla="*/ 579 w 636"/>
              <a:gd name="T1" fmla="*/ 301 h 532"/>
              <a:gd name="T2" fmla="*/ 550 w 636"/>
              <a:gd name="T3" fmla="*/ 346 h 532"/>
              <a:gd name="T4" fmla="*/ 487 w 636"/>
              <a:gd name="T5" fmla="*/ 419 h 532"/>
              <a:gd name="T6" fmla="*/ 430 w 636"/>
              <a:gd name="T7" fmla="*/ 464 h 532"/>
              <a:gd name="T8" fmla="*/ 369 w 636"/>
              <a:gd name="T9" fmla="*/ 483 h 532"/>
              <a:gd name="T10" fmla="*/ 340 w 636"/>
              <a:gd name="T11" fmla="*/ 487 h 532"/>
              <a:gd name="T12" fmla="*/ 279 w 636"/>
              <a:gd name="T13" fmla="*/ 487 h 532"/>
              <a:gd name="T14" fmla="*/ 241 w 636"/>
              <a:gd name="T15" fmla="*/ 492 h 532"/>
              <a:gd name="T16" fmla="*/ 168 w 636"/>
              <a:gd name="T17" fmla="*/ 516 h 532"/>
              <a:gd name="T18" fmla="*/ 125 w 636"/>
              <a:gd name="T19" fmla="*/ 532 h 532"/>
              <a:gd name="T20" fmla="*/ 97 w 636"/>
              <a:gd name="T21" fmla="*/ 516 h 532"/>
              <a:gd name="T22" fmla="*/ 78 w 636"/>
              <a:gd name="T23" fmla="*/ 504 h 532"/>
              <a:gd name="T24" fmla="*/ 73 w 636"/>
              <a:gd name="T25" fmla="*/ 466 h 532"/>
              <a:gd name="T26" fmla="*/ 73 w 636"/>
              <a:gd name="T27" fmla="*/ 428 h 532"/>
              <a:gd name="T28" fmla="*/ 47 w 636"/>
              <a:gd name="T29" fmla="*/ 357 h 532"/>
              <a:gd name="T30" fmla="*/ 28 w 636"/>
              <a:gd name="T31" fmla="*/ 322 h 532"/>
              <a:gd name="T32" fmla="*/ 19 w 636"/>
              <a:gd name="T33" fmla="*/ 246 h 532"/>
              <a:gd name="T34" fmla="*/ 40 w 636"/>
              <a:gd name="T35" fmla="*/ 275 h 532"/>
              <a:gd name="T36" fmla="*/ 83 w 636"/>
              <a:gd name="T37" fmla="*/ 286 h 532"/>
              <a:gd name="T38" fmla="*/ 137 w 636"/>
              <a:gd name="T39" fmla="*/ 263 h 532"/>
              <a:gd name="T40" fmla="*/ 146 w 636"/>
              <a:gd name="T41" fmla="*/ 116 h 532"/>
              <a:gd name="T42" fmla="*/ 168 w 636"/>
              <a:gd name="T43" fmla="*/ 180 h 532"/>
              <a:gd name="T44" fmla="*/ 203 w 636"/>
              <a:gd name="T45" fmla="*/ 190 h 532"/>
              <a:gd name="T46" fmla="*/ 241 w 636"/>
              <a:gd name="T47" fmla="*/ 159 h 532"/>
              <a:gd name="T48" fmla="*/ 269 w 636"/>
              <a:gd name="T49" fmla="*/ 130 h 532"/>
              <a:gd name="T50" fmla="*/ 305 w 636"/>
              <a:gd name="T51" fmla="*/ 147 h 532"/>
              <a:gd name="T52" fmla="*/ 359 w 636"/>
              <a:gd name="T53" fmla="*/ 140 h 532"/>
              <a:gd name="T54" fmla="*/ 371 w 636"/>
              <a:gd name="T55" fmla="*/ 107 h 532"/>
              <a:gd name="T56" fmla="*/ 404 w 636"/>
              <a:gd name="T57" fmla="*/ 88 h 532"/>
              <a:gd name="T58" fmla="*/ 451 w 636"/>
              <a:gd name="T59" fmla="*/ 31 h 532"/>
              <a:gd name="T60" fmla="*/ 522 w 636"/>
              <a:gd name="T61" fmla="*/ 0 h 532"/>
              <a:gd name="T62" fmla="*/ 553 w 636"/>
              <a:gd name="T63" fmla="*/ 3 h 532"/>
              <a:gd name="T64" fmla="*/ 591 w 636"/>
              <a:gd name="T65" fmla="*/ 64 h 532"/>
              <a:gd name="T66" fmla="*/ 595 w 636"/>
              <a:gd name="T67" fmla="*/ 140 h 532"/>
              <a:gd name="T68" fmla="*/ 579 w 636"/>
              <a:gd name="T69" fmla="*/ 147 h 532"/>
              <a:gd name="T70" fmla="*/ 565 w 636"/>
              <a:gd name="T71" fmla="*/ 161 h 532"/>
              <a:gd name="T72" fmla="*/ 553 w 636"/>
              <a:gd name="T73" fmla="*/ 190 h 532"/>
              <a:gd name="T74" fmla="*/ 600 w 636"/>
              <a:gd name="T75" fmla="*/ 208 h 532"/>
              <a:gd name="T76" fmla="*/ 636 w 636"/>
              <a:gd name="T77" fmla="*/ 190 h 532"/>
              <a:gd name="T78" fmla="*/ 621 w 636"/>
              <a:gd name="T79" fmla="*/ 256 h 532"/>
              <a:gd name="T80" fmla="*/ 586 w 636"/>
              <a:gd name="T81" fmla="*/ 296 h 532"/>
              <a:gd name="T82" fmla="*/ 470 w 636"/>
              <a:gd name="T83" fmla="*/ 270 h 532"/>
              <a:gd name="T84" fmla="*/ 432 w 636"/>
              <a:gd name="T85" fmla="*/ 296 h 532"/>
              <a:gd name="T86" fmla="*/ 439 w 636"/>
              <a:gd name="T87" fmla="*/ 355 h 532"/>
              <a:gd name="T88" fmla="*/ 461 w 636"/>
              <a:gd name="T89" fmla="*/ 336 h 532"/>
              <a:gd name="T90" fmla="*/ 489 w 636"/>
              <a:gd name="T91" fmla="*/ 315 h 532"/>
              <a:gd name="T92" fmla="*/ 489 w 636"/>
              <a:gd name="T93" fmla="*/ 28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6" h="532">
                <a:moveTo>
                  <a:pt x="586" y="296"/>
                </a:moveTo>
                <a:lnTo>
                  <a:pt x="579" y="301"/>
                </a:lnTo>
                <a:lnTo>
                  <a:pt x="562" y="322"/>
                </a:lnTo>
                <a:lnTo>
                  <a:pt x="550" y="346"/>
                </a:lnTo>
                <a:lnTo>
                  <a:pt x="529" y="374"/>
                </a:lnTo>
                <a:lnTo>
                  <a:pt x="487" y="419"/>
                </a:lnTo>
                <a:lnTo>
                  <a:pt x="458" y="445"/>
                </a:lnTo>
                <a:lnTo>
                  <a:pt x="430" y="464"/>
                </a:lnTo>
                <a:lnTo>
                  <a:pt x="390" y="480"/>
                </a:lnTo>
                <a:lnTo>
                  <a:pt x="369" y="483"/>
                </a:lnTo>
                <a:lnTo>
                  <a:pt x="364" y="494"/>
                </a:lnTo>
                <a:lnTo>
                  <a:pt x="340" y="487"/>
                </a:lnTo>
                <a:lnTo>
                  <a:pt x="321" y="497"/>
                </a:lnTo>
                <a:lnTo>
                  <a:pt x="279" y="487"/>
                </a:lnTo>
                <a:lnTo>
                  <a:pt x="257" y="494"/>
                </a:lnTo>
                <a:lnTo>
                  <a:pt x="241" y="492"/>
                </a:lnTo>
                <a:lnTo>
                  <a:pt x="201" y="509"/>
                </a:lnTo>
                <a:lnTo>
                  <a:pt x="168" y="516"/>
                </a:lnTo>
                <a:lnTo>
                  <a:pt x="144" y="532"/>
                </a:lnTo>
                <a:lnTo>
                  <a:pt x="125" y="532"/>
                </a:lnTo>
                <a:lnTo>
                  <a:pt x="109" y="518"/>
                </a:lnTo>
                <a:lnTo>
                  <a:pt x="97" y="516"/>
                </a:lnTo>
                <a:lnTo>
                  <a:pt x="80" y="497"/>
                </a:lnTo>
                <a:lnTo>
                  <a:pt x="78" y="504"/>
                </a:lnTo>
                <a:lnTo>
                  <a:pt x="73" y="492"/>
                </a:lnTo>
                <a:lnTo>
                  <a:pt x="73" y="466"/>
                </a:lnTo>
                <a:lnTo>
                  <a:pt x="61" y="438"/>
                </a:lnTo>
                <a:lnTo>
                  <a:pt x="73" y="428"/>
                </a:lnTo>
                <a:lnTo>
                  <a:pt x="73" y="398"/>
                </a:lnTo>
                <a:lnTo>
                  <a:pt x="47" y="357"/>
                </a:lnTo>
                <a:lnTo>
                  <a:pt x="28" y="322"/>
                </a:lnTo>
                <a:lnTo>
                  <a:pt x="28" y="322"/>
                </a:lnTo>
                <a:lnTo>
                  <a:pt x="0" y="268"/>
                </a:lnTo>
                <a:lnTo>
                  <a:pt x="19" y="246"/>
                </a:lnTo>
                <a:lnTo>
                  <a:pt x="33" y="258"/>
                </a:lnTo>
                <a:lnTo>
                  <a:pt x="40" y="275"/>
                </a:lnTo>
                <a:lnTo>
                  <a:pt x="57" y="279"/>
                </a:lnTo>
                <a:lnTo>
                  <a:pt x="83" y="286"/>
                </a:lnTo>
                <a:lnTo>
                  <a:pt x="102" y="284"/>
                </a:lnTo>
                <a:lnTo>
                  <a:pt x="137" y="263"/>
                </a:lnTo>
                <a:lnTo>
                  <a:pt x="137" y="109"/>
                </a:lnTo>
                <a:lnTo>
                  <a:pt x="146" y="116"/>
                </a:lnTo>
                <a:lnTo>
                  <a:pt x="170" y="154"/>
                </a:lnTo>
                <a:lnTo>
                  <a:pt x="168" y="180"/>
                </a:lnTo>
                <a:lnTo>
                  <a:pt x="175" y="194"/>
                </a:lnTo>
                <a:lnTo>
                  <a:pt x="203" y="190"/>
                </a:lnTo>
                <a:lnTo>
                  <a:pt x="222" y="171"/>
                </a:lnTo>
                <a:lnTo>
                  <a:pt x="241" y="159"/>
                </a:lnTo>
                <a:lnTo>
                  <a:pt x="250" y="140"/>
                </a:lnTo>
                <a:lnTo>
                  <a:pt x="269" y="130"/>
                </a:lnTo>
                <a:lnTo>
                  <a:pt x="286" y="135"/>
                </a:lnTo>
                <a:lnTo>
                  <a:pt x="305" y="147"/>
                </a:lnTo>
                <a:lnTo>
                  <a:pt x="335" y="149"/>
                </a:lnTo>
                <a:lnTo>
                  <a:pt x="359" y="140"/>
                </a:lnTo>
                <a:lnTo>
                  <a:pt x="364" y="126"/>
                </a:lnTo>
                <a:lnTo>
                  <a:pt x="371" y="107"/>
                </a:lnTo>
                <a:lnTo>
                  <a:pt x="392" y="102"/>
                </a:lnTo>
                <a:lnTo>
                  <a:pt x="404" y="88"/>
                </a:lnTo>
                <a:lnTo>
                  <a:pt x="416" y="62"/>
                </a:lnTo>
                <a:lnTo>
                  <a:pt x="451" y="31"/>
                </a:lnTo>
                <a:lnTo>
                  <a:pt x="506" y="0"/>
                </a:lnTo>
                <a:lnTo>
                  <a:pt x="522" y="0"/>
                </a:lnTo>
                <a:lnTo>
                  <a:pt x="541" y="8"/>
                </a:lnTo>
                <a:lnTo>
                  <a:pt x="553" y="3"/>
                </a:lnTo>
                <a:lnTo>
                  <a:pt x="574" y="8"/>
                </a:lnTo>
                <a:lnTo>
                  <a:pt x="591" y="64"/>
                </a:lnTo>
                <a:lnTo>
                  <a:pt x="602" y="93"/>
                </a:lnTo>
                <a:lnTo>
                  <a:pt x="595" y="140"/>
                </a:lnTo>
                <a:lnTo>
                  <a:pt x="598" y="154"/>
                </a:lnTo>
                <a:lnTo>
                  <a:pt x="579" y="147"/>
                </a:lnTo>
                <a:lnTo>
                  <a:pt x="567" y="149"/>
                </a:lnTo>
                <a:lnTo>
                  <a:pt x="565" y="161"/>
                </a:lnTo>
                <a:lnTo>
                  <a:pt x="553" y="175"/>
                </a:lnTo>
                <a:lnTo>
                  <a:pt x="553" y="190"/>
                </a:lnTo>
                <a:lnTo>
                  <a:pt x="576" y="213"/>
                </a:lnTo>
                <a:lnTo>
                  <a:pt x="600" y="208"/>
                </a:lnTo>
                <a:lnTo>
                  <a:pt x="607" y="190"/>
                </a:lnTo>
                <a:lnTo>
                  <a:pt x="636" y="190"/>
                </a:lnTo>
                <a:lnTo>
                  <a:pt x="626" y="220"/>
                </a:lnTo>
                <a:lnTo>
                  <a:pt x="621" y="256"/>
                </a:lnTo>
                <a:lnTo>
                  <a:pt x="612" y="275"/>
                </a:lnTo>
                <a:lnTo>
                  <a:pt x="586" y="296"/>
                </a:lnTo>
                <a:close/>
                <a:moveTo>
                  <a:pt x="489" y="282"/>
                </a:moveTo>
                <a:lnTo>
                  <a:pt x="470" y="270"/>
                </a:lnTo>
                <a:lnTo>
                  <a:pt x="454" y="279"/>
                </a:lnTo>
                <a:lnTo>
                  <a:pt x="432" y="296"/>
                </a:lnTo>
                <a:lnTo>
                  <a:pt x="411" y="322"/>
                </a:lnTo>
                <a:lnTo>
                  <a:pt x="439" y="355"/>
                </a:lnTo>
                <a:lnTo>
                  <a:pt x="454" y="350"/>
                </a:lnTo>
                <a:lnTo>
                  <a:pt x="461" y="336"/>
                </a:lnTo>
                <a:lnTo>
                  <a:pt x="482" y="329"/>
                </a:lnTo>
                <a:lnTo>
                  <a:pt x="489" y="315"/>
                </a:lnTo>
                <a:lnTo>
                  <a:pt x="501" y="296"/>
                </a:lnTo>
                <a:lnTo>
                  <a:pt x="489" y="28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4" name="Freeform 610"/>
          <p:cNvSpPr/>
          <p:nvPr/>
        </p:nvSpPr>
        <p:spPr bwMode="auto">
          <a:xfrm>
            <a:off x="3646006" y="4283447"/>
            <a:ext cx="180986" cy="154264"/>
          </a:xfrm>
          <a:custGeom>
            <a:avLst/>
            <a:gdLst>
              <a:gd name="T0" fmla="*/ 418 w 447"/>
              <a:gd name="T1" fmla="*/ 41 h 381"/>
              <a:gd name="T2" fmla="*/ 437 w 447"/>
              <a:gd name="T3" fmla="*/ 57 h 381"/>
              <a:gd name="T4" fmla="*/ 447 w 447"/>
              <a:gd name="T5" fmla="*/ 90 h 381"/>
              <a:gd name="T6" fmla="*/ 439 w 447"/>
              <a:gd name="T7" fmla="*/ 100 h 381"/>
              <a:gd name="T8" fmla="*/ 432 w 447"/>
              <a:gd name="T9" fmla="*/ 133 h 381"/>
              <a:gd name="T10" fmla="*/ 439 w 447"/>
              <a:gd name="T11" fmla="*/ 164 h 381"/>
              <a:gd name="T12" fmla="*/ 428 w 447"/>
              <a:gd name="T13" fmla="*/ 178 h 381"/>
              <a:gd name="T14" fmla="*/ 416 w 447"/>
              <a:gd name="T15" fmla="*/ 216 h 381"/>
              <a:gd name="T16" fmla="*/ 437 w 447"/>
              <a:gd name="T17" fmla="*/ 225 h 381"/>
              <a:gd name="T18" fmla="*/ 319 w 447"/>
              <a:gd name="T19" fmla="*/ 256 h 381"/>
              <a:gd name="T20" fmla="*/ 324 w 447"/>
              <a:gd name="T21" fmla="*/ 284 h 381"/>
              <a:gd name="T22" fmla="*/ 293 w 447"/>
              <a:gd name="T23" fmla="*/ 291 h 381"/>
              <a:gd name="T24" fmla="*/ 272 w 447"/>
              <a:gd name="T25" fmla="*/ 305 h 381"/>
              <a:gd name="T26" fmla="*/ 267 w 447"/>
              <a:gd name="T27" fmla="*/ 320 h 381"/>
              <a:gd name="T28" fmla="*/ 253 w 447"/>
              <a:gd name="T29" fmla="*/ 322 h 381"/>
              <a:gd name="T30" fmla="*/ 220 w 447"/>
              <a:gd name="T31" fmla="*/ 355 h 381"/>
              <a:gd name="T32" fmla="*/ 198 w 447"/>
              <a:gd name="T33" fmla="*/ 381 h 381"/>
              <a:gd name="T34" fmla="*/ 184 w 447"/>
              <a:gd name="T35" fmla="*/ 381 h 381"/>
              <a:gd name="T36" fmla="*/ 172 w 447"/>
              <a:gd name="T37" fmla="*/ 376 h 381"/>
              <a:gd name="T38" fmla="*/ 130 w 447"/>
              <a:gd name="T39" fmla="*/ 374 h 381"/>
              <a:gd name="T40" fmla="*/ 123 w 447"/>
              <a:gd name="T41" fmla="*/ 369 h 381"/>
              <a:gd name="T42" fmla="*/ 123 w 447"/>
              <a:gd name="T43" fmla="*/ 367 h 381"/>
              <a:gd name="T44" fmla="*/ 106 w 447"/>
              <a:gd name="T45" fmla="*/ 357 h 381"/>
              <a:gd name="T46" fmla="*/ 83 w 447"/>
              <a:gd name="T47" fmla="*/ 355 h 381"/>
              <a:gd name="T48" fmla="*/ 50 w 447"/>
              <a:gd name="T49" fmla="*/ 364 h 381"/>
              <a:gd name="T50" fmla="*/ 26 w 447"/>
              <a:gd name="T51" fmla="*/ 341 h 381"/>
              <a:gd name="T52" fmla="*/ 0 w 447"/>
              <a:gd name="T53" fmla="*/ 308 h 381"/>
              <a:gd name="T54" fmla="*/ 0 w 447"/>
              <a:gd name="T55" fmla="*/ 182 h 381"/>
              <a:gd name="T56" fmla="*/ 80 w 447"/>
              <a:gd name="T57" fmla="*/ 182 h 381"/>
              <a:gd name="T58" fmla="*/ 78 w 447"/>
              <a:gd name="T59" fmla="*/ 171 h 381"/>
              <a:gd name="T60" fmla="*/ 83 w 447"/>
              <a:gd name="T61" fmla="*/ 154 h 381"/>
              <a:gd name="T62" fmla="*/ 78 w 447"/>
              <a:gd name="T63" fmla="*/ 138 h 381"/>
              <a:gd name="T64" fmla="*/ 80 w 447"/>
              <a:gd name="T65" fmla="*/ 119 h 381"/>
              <a:gd name="T66" fmla="*/ 78 w 447"/>
              <a:gd name="T67" fmla="*/ 107 h 381"/>
              <a:gd name="T68" fmla="*/ 90 w 447"/>
              <a:gd name="T69" fmla="*/ 107 h 381"/>
              <a:gd name="T70" fmla="*/ 92 w 447"/>
              <a:gd name="T71" fmla="*/ 119 h 381"/>
              <a:gd name="T72" fmla="*/ 111 w 447"/>
              <a:gd name="T73" fmla="*/ 119 h 381"/>
              <a:gd name="T74" fmla="*/ 135 w 447"/>
              <a:gd name="T75" fmla="*/ 121 h 381"/>
              <a:gd name="T76" fmla="*/ 149 w 447"/>
              <a:gd name="T77" fmla="*/ 140 h 381"/>
              <a:gd name="T78" fmla="*/ 180 w 447"/>
              <a:gd name="T79" fmla="*/ 145 h 381"/>
              <a:gd name="T80" fmla="*/ 203 w 447"/>
              <a:gd name="T81" fmla="*/ 133 h 381"/>
              <a:gd name="T82" fmla="*/ 213 w 447"/>
              <a:gd name="T83" fmla="*/ 152 h 381"/>
              <a:gd name="T84" fmla="*/ 241 w 447"/>
              <a:gd name="T85" fmla="*/ 159 h 381"/>
              <a:gd name="T86" fmla="*/ 255 w 447"/>
              <a:gd name="T87" fmla="*/ 175 h 381"/>
              <a:gd name="T88" fmla="*/ 272 w 447"/>
              <a:gd name="T89" fmla="*/ 197 h 381"/>
              <a:gd name="T90" fmla="*/ 300 w 447"/>
              <a:gd name="T91" fmla="*/ 197 h 381"/>
              <a:gd name="T92" fmla="*/ 298 w 447"/>
              <a:gd name="T93" fmla="*/ 154 h 381"/>
              <a:gd name="T94" fmla="*/ 286 w 447"/>
              <a:gd name="T95" fmla="*/ 161 h 381"/>
              <a:gd name="T96" fmla="*/ 260 w 447"/>
              <a:gd name="T97" fmla="*/ 147 h 381"/>
              <a:gd name="T98" fmla="*/ 250 w 447"/>
              <a:gd name="T99" fmla="*/ 140 h 381"/>
              <a:gd name="T100" fmla="*/ 255 w 447"/>
              <a:gd name="T101" fmla="*/ 100 h 381"/>
              <a:gd name="T102" fmla="*/ 262 w 447"/>
              <a:gd name="T103" fmla="*/ 55 h 381"/>
              <a:gd name="T104" fmla="*/ 253 w 447"/>
              <a:gd name="T105" fmla="*/ 38 h 381"/>
              <a:gd name="T106" fmla="*/ 265 w 447"/>
              <a:gd name="T107" fmla="*/ 12 h 381"/>
              <a:gd name="T108" fmla="*/ 274 w 447"/>
              <a:gd name="T109" fmla="*/ 8 h 381"/>
              <a:gd name="T110" fmla="*/ 326 w 447"/>
              <a:gd name="T111" fmla="*/ 0 h 381"/>
              <a:gd name="T112" fmla="*/ 340 w 447"/>
              <a:gd name="T113" fmla="*/ 5 h 381"/>
              <a:gd name="T114" fmla="*/ 357 w 447"/>
              <a:gd name="T115" fmla="*/ 15 h 381"/>
              <a:gd name="T116" fmla="*/ 373 w 447"/>
              <a:gd name="T117" fmla="*/ 22 h 381"/>
              <a:gd name="T118" fmla="*/ 397 w 447"/>
              <a:gd name="T119" fmla="*/ 29 h 381"/>
              <a:gd name="T120" fmla="*/ 418 w 447"/>
              <a:gd name="T121" fmla="*/ 4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7" h="381">
                <a:moveTo>
                  <a:pt x="418" y="41"/>
                </a:moveTo>
                <a:lnTo>
                  <a:pt x="437" y="57"/>
                </a:lnTo>
                <a:lnTo>
                  <a:pt x="447" y="90"/>
                </a:lnTo>
                <a:lnTo>
                  <a:pt x="439" y="100"/>
                </a:lnTo>
                <a:lnTo>
                  <a:pt x="432" y="133"/>
                </a:lnTo>
                <a:lnTo>
                  <a:pt x="439" y="164"/>
                </a:lnTo>
                <a:lnTo>
                  <a:pt x="428" y="178"/>
                </a:lnTo>
                <a:lnTo>
                  <a:pt x="416" y="216"/>
                </a:lnTo>
                <a:lnTo>
                  <a:pt x="437" y="225"/>
                </a:lnTo>
                <a:lnTo>
                  <a:pt x="319" y="256"/>
                </a:lnTo>
                <a:lnTo>
                  <a:pt x="324" y="284"/>
                </a:lnTo>
                <a:lnTo>
                  <a:pt x="293" y="291"/>
                </a:lnTo>
                <a:lnTo>
                  <a:pt x="272" y="305"/>
                </a:lnTo>
                <a:lnTo>
                  <a:pt x="267" y="320"/>
                </a:lnTo>
                <a:lnTo>
                  <a:pt x="253" y="322"/>
                </a:lnTo>
                <a:lnTo>
                  <a:pt x="220" y="355"/>
                </a:lnTo>
                <a:lnTo>
                  <a:pt x="198" y="381"/>
                </a:lnTo>
                <a:lnTo>
                  <a:pt x="184" y="381"/>
                </a:lnTo>
                <a:lnTo>
                  <a:pt x="172" y="376"/>
                </a:lnTo>
                <a:lnTo>
                  <a:pt x="130" y="374"/>
                </a:lnTo>
                <a:lnTo>
                  <a:pt x="123" y="369"/>
                </a:lnTo>
                <a:lnTo>
                  <a:pt x="123" y="367"/>
                </a:lnTo>
                <a:lnTo>
                  <a:pt x="106" y="357"/>
                </a:lnTo>
                <a:lnTo>
                  <a:pt x="83" y="355"/>
                </a:lnTo>
                <a:lnTo>
                  <a:pt x="50" y="364"/>
                </a:lnTo>
                <a:lnTo>
                  <a:pt x="26" y="341"/>
                </a:lnTo>
                <a:lnTo>
                  <a:pt x="0" y="308"/>
                </a:lnTo>
                <a:lnTo>
                  <a:pt x="0" y="182"/>
                </a:lnTo>
                <a:lnTo>
                  <a:pt x="80" y="182"/>
                </a:lnTo>
                <a:lnTo>
                  <a:pt x="78" y="171"/>
                </a:lnTo>
                <a:lnTo>
                  <a:pt x="83" y="154"/>
                </a:lnTo>
                <a:lnTo>
                  <a:pt x="78" y="138"/>
                </a:lnTo>
                <a:lnTo>
                  <a:pt x="80" y="119"/>
                </a:lnTo>
                <a:lnTo>
                  <a:pt x="78" y="107"/>
                </a:lnTo>
                <a:lnTo>
                  <a:pt x="90" y="107"/>
                </a:lnTo>
                <a:lnTo>
                  <a:pt x="92" y="119"/>
                </a:lnTo>
                <a:lnTo>
                  <a:pt x="111" y="119"/>
                </a:lnTo>
                <a:lnTo>
                  <a:pt x="135" y="121"/>
                </a:lnTo>
                <a:lnTo>
                  <a:pt x="149" y="140"/>
                </a:lnTo>
                <a:lnTo>
                  <a:pt x="180" y="145"/>
                </a:lnTo>
                <a:lnTo>
                  <a:pt x="203" y="133"/>
                </a:lnTo>
                <a:lnTo>
                  <a:pt x="213" y="152"/>
                </a:lnTo>
                <a:lnTo>
                  <a:pt x="241" y="159"/>
                </a:lnTo>
                <a:lnTo>
                  <a:pt x="255" y="175"/>
                </a:lnTo>
                <a:lnTo>
                  <a:pt x="272" y="197"/>
                </a:lnTo>
                <a:lnTo>
                  <a:pt x="300" y="197"/>
                </a:lnTo>
                <a:lnTo>
                  <a:pt x="298" y="154"/>
                </a:lnTo>
                <a:lnTo>
                  <a:pt x="286" y="161"/>
                </a:lnTo>
                <a:lnTo>
                  <a:pt x="260" y="147"/>
                </a:lnTo>
                <a:lnTo>
                  <a:pt x="250" y="140"/>
                </a:lnTo>
                <a:lnTo>
                  <a:pt x="255" y="100"/>
                </a:lnTo>
                <a:lnTo>
                  <a:pt x="262" y="55"/>
                </a:lnTo>
                <a:lnTo>
                  <a:pt x="253" y="38"/>
                </a:lnTo>
                <a:lnTo>
                  <a:pt x="265" y="12"/>
                </a:lnTo>
                <a:lnTo>
                  <a:pt x="274" y="8"/>
                </a:lnTo>
                <a:lnTo>
                  <a:pt x="326" y="0"/>
                </a:lnTo>
                <a:lnTo>
                  <a:pt x="340" y="5"/>
                </a:lnTo>
                <a:lnTo>
                  <a:pt x="357" y="15"/>
                </a:lnTo>
                <a:lnTo>
                  <a:pt x="373" y="22"/>
                </a:lnTo>
                <a:lnTo>
                  <a:pt x="397" y="29"/>
                </a:lnTo>
                <a:lnTo>
                  <a:pt x="418" y="4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5" name="Freeform 611"/>
          <p:cNvSpPr/>
          <p:nvPr/>
        </p:nvSpPr>
        <p:spPr bwMode="auto">
          <a:xfrm>
            <a:off x="3698642" y="4398436"/>
            <a:ext cx="118633" cy="109320"/>
          </a:xfrm>
          <a:custGeom>
            <a:avLst/>
            <a:gdLst>
              <a:gd name="T0" fmla="*/ 229 w 293"/>
              <a:gd name="T1" fmla="*/ 270 h 270"/>
              <a:gd name="T2" fmla="*/ 208 w 293"/>
              <a:gd name="T3" fmla="*/ 265 h 270"/>
              <a:gd name="T4" fmla="*/ 196 w 293"/>
              <a:gd name="T5" fmla="*/ 270 h 270"/>
              <a:gd name="T6" fmla="*/ 177 w 293"/>
              <a:gd name="T7" fmla="*/ 262 h 270"/>
              <a:gd name="T8" fmla="*/ 161 w 293"/>
              <a:gd name="T9" fmla="*/ 262 h 270"/>
              <a:gd name="T10" fmla="*/ 137 w 293"/>
              <a:gd name="T11" fmla="*/ 246 h 270"/>
              <a:gd name="T12" fmla="*/ 106 w 293"/>
              <a:gd name="T13" fmla="*/ 239 h 270"/>
              <a:gd name="T14" fmla="*/ 94 w 293"/>
              <a:gd name="T15" fmla="*/ 213 h 270"/>
              <a:gd name="T16" fmla="*/ 94 w 293"/>
              <a:gd name="T17" fmla="*/ 199 h 270"/>
              <a:gd name="T18" fmla="*/ 78 w 293"/>
              <a:gd name="T19" fmla="*/ 194 h 270"/>
              <a:gd name="T20" fmla="*/ 35 w 293"/>
              <a:gd name="T21" fmla="*/ 151 h 270"/>
              <a:gd name="T22" fmla="*/ 21 w 293"/>
              <a:gd name="T23" fmla="*/ 128 h 270"/>
              <a:gd name="T24" fmla="*/ 14 w 293"/>
              <a:gd name="T25" fmla="*/ 121 h 270"/>
              <a:gd name="T26" fmla="*/ 0 w 293"/>
              <a:gd name="T27" fmla="*/ 90 h 270"/>
              <a:gd name="T28" fmla="*/ 42 w 293"/>
              <a:gd name="T29" fmla="*/ 92 h 270"/>
              <a:gd name="T30" fmla="*/ 54 w 293"/>
              <a:gd name="T31" fmla="*/ 97 h 270"/>
              <a:gd name="T32" fmla="*/ 68 w 293"/>
              <a:gd name="T33" fmla="*/ 97 h 270"/>
              <a:gd name="T34" fmla="*/ 90 w 293"/>
              <a:gd name="T35" fmla="*/ 71 h 270"/>
              <a:gd name="T36" fmla="*/ 123 w 293"/>
              <a:gd name="T37" fmla="*/ 38 h 270"/>
              <a:gd name="T38" fmla="*/ 137 w 293"/>
              <a:gd name="T39" fmla="*/ 36 h 270"/>
              <a:gd name="T40" fmla="*/ 142 w 293"/>
              <a:gd name="T41" fmla="*/ 21 h 270"/>
              <a:gd name="T42" fmla="*/ 163 w 293"/>
              <a:gd name="T43" fmla="*/ 7 h 270"/>
              <a:gd name="T44" fmla="*/ 194 w 293"/>
              <a:gd name="T45" fmla="*/ 0 h 270"/>
              <a:gd name="T46" fmla="*/ 196 w 293"/>
              <a:gd name="T47" fmla="*/ 17 h 270"/>
              <a:gd name="T48" fmla="*/ 227 w 293"/>
              <a:gd name="T49" fmla="*/ 14 h 270"/>
              <a:gd name="T50" fmla="*/ 246 w 293"/>
              <a:gd name="T51" fmla="*/ 24 h 270"/>
              <a:gd name="T52" fmla="*/ 255 w 293"/>
              <a:gd name="T53" fmla="*/ 33 h 270"/>
              <a:gd name="T54" fmla="*/ 272 w 293"/>
              <a:gd name="T55" fmla="*/ 36 h 270"/>
              <a:gd name="T56" fmla="*/ 293 w 293"/>
              <a:gd name="T57" fmla="*/ 47 h 270"/>
              <a:gd name="T58" fmla="*/ 293 w 293"/>
              <a:gd name="T59" fmla="*/ 99 h 270"/>
              <a:gd name="T60" fmla="*/ 286 w 293"/>
              <a:gd name="T61" fmla="*/ 125 h 270"/>
              <a:gd name="T62" fmla="*/ 283 w 293"/>
              <a:gd name="T63" fmla="*/ 156 h 270"/>
              <a:gd name="T64" fmla="*/ 291 w 293"/>
              <a:gd name="T65" fmla="*/ 168 h 270"/>
              <a:gd name="T66" fmla="*/ 286 w 293"/>
              <a:gd name="T67" fmla="*/ 192 h 270"/>
              <a:gd name="T68" fmla="*/ 279 w 293"/>
              <a:gd name="T69" fmla="*/ 194 h 270"/>
              <a:gd name="T70" fmla="*/ 269 w 293"/>
              <a:gd name="T71" fmla="*/ 225 h 270"/>
              <a:gd name="T72" fmla="*/ 229 w 293"/>
              <a:gd name="T7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3" h="270">
                <a:moveTo>
                  <a:pt x="229" y="270"/>
                </a:moveTo>
                <a:lnTo>
                  <a:pt x="208" y="265"/>
                </a:lnTo>
                <a:lnTo>
                  <a:pt x="196" y="270"/>
                </a:lnTo>
                <a:lnTo>
                  <a:pt x="177" y="262"/>
                </a:lnTo>
                <a:lnTo>
                  <a:pt x="161" y="262"/>
                </a:lnTo>
                <a:lnTo>
                  <a:pt x="137" y="246"/>
                </a:lnTo>
                <a:lnTo>
                  <a:pt x="106" y="239"/>
                </a:lnTo>
                <a:lnTo>
                  <a:pt x="94" y="213"/>
                </a:lnTo>
                <a:lnTo>
                  <a:pt x="94" y="199"/>
                </a:lnTo>
                <a:lnTo>
                  <a:pt x="78" y="194"/>
                </a:lnTo>
                <a:lnTo>
                  <a:pt x="35" y="151"/>
                </a:lnTo>
                <a:lnTo>
                  <a:pt x="21" y="128"/>
                </a:lnTo>
                <a:lnTo>
                  <a:pt x="14" y="121"/>
                </a:lnTo>
                <a:lnTo>
                  <a:pt x="0" y="90"/>
                </a:lnTo>
                <a:lnTo>
                  <a:pt x="42" y="92"/>
                </a:lnTo>
                <a:lnTo>
                  <a:pt x="54" y="97"/>
                </a:lnTo>
                <a:lnTo>
                  <a:pt x="68" y="97"/>
                </a:lnTo>
                <a:lnTo>
                  <a:pt x="90" y="71"/>
                </a:lnTo>
                <a:lnTo>
                  <a:pt x="123" y="38"/>
                </a:lnTo>
                <a:lnTo>
                  <a:pt x="137" y="36"/>
                </a:lnTo>
                <a:lnTo>
                  <a:pt x="142" y="21"/>
                </a:lnTo>
                <a:lnTo>
                  <a:pt x="163" y="7"/>
                </a:lnTo>
                <a:lnTo>
                  <a:pt x="194" y="0"/>
                </a:lnTo>
                <a:lnTo>
                  <a:pt x="196" y="17"/>
                </a:lnTo>
                <a:lnTo>
                  <a:pt x="227" y="14"/>
                </a:lnTo>
                <a:lnTo>
                  <a:pt x="246" y="24"/>
                </a:lnTo>
                <a:lnTo>
                  <a:pt x="255" y="33"/>
                </a:lnTo>
                <a:lnTo>
                  <a:pt x="272" y="36"/>
                </a:lnTo>
                <a:lnTo>
                  <a:pt x="293" y="47"/>
                </a:lnTo>
                <a:lnTo>
                  <a:pt x="293" y="99"/>
                </a:lnTo>
                <a:lnTo>
                  <a:pt x="286" y="125"/>
                </a:lnTo>
                <a:lnTo>
                  <a:pt x="283" y="156"/>
                </a:lnTo>
                <a:lnTo>
                  <a:pt x="291" y="168"/>
                </a:lnTo>
                <a:lnTo>
                  <a:pt x="286" y="192"/>
                </a:lnTo>
                <a:lnTo>
                  <a:pt x="279" y="194"/>
                </a:lnTo>
                <a:lnTo>
                  <a:pt x="269" y="225"/>
                </a:lnTo>
                <a:lnTo>
                  <a:pt x="229" y="27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6" name="Freeform 612"/>
          <p:cNvSpPr/>
          <p:nvPr/>
        </p:nvSpPr>
        <p:spPr bwMode="auto">
          <a:xfrm>
            <a:off x="3761804" y="4170887"/>
            <a:ext cx="172078" cy="168435"/>
          </a:xfrm>
          <a:custGeom>
            <a:avLst/>
            <a:gdLst>
              <a:gd name="T0" fmla="*/ 177 w 425"/>
              <a:gd name="T1" fmla="*/ 0 h 416"/>
              <a:gd name="T2" fmla="*/ 184 w 425"/>
              <a:gd name="T3" fmla="*/ 4 h 416"/>
              <a:gd name="T4" fmla="*/ 324 w 425"/>
              <a:gd name="T5" fmla="*/ 82 h 416"/>
              <a:gd name="T6" fmla="*/ 326 w 425"/>
              <a:gd name="T7" fmla="*/ 104 h 416"/>
              <a:gd name="T8" fmla="*/ 383 w 425"/>
              <a:gd name="T9" fmla="*/ 141 h 416"/>
              <a:gd name="T10" fmla="*/ 364 w 425"/>
              <a:gd name="T11" fmla="*/ 189 h 416"/>
              <a:gd name="T12" fmla="*/ 366 w 425"/>
              <a:gd name="T13" fmla="*/ 212 h 416"/>
              <a:gd name="T14" fmla="*/ 392 w 425"/>
              <a:gd name="T15" fmla="*/ 226 h 416"/>
              <a:gd name="T16" fmla="*/ 392 w 425"/>
              <a:gd name="T17" fmla="*/ 236 h 416"/>
              <a:gd name="T18" fmla="*/ 383 w 425"/>
              <a:gd name="T19" fmla="*/ 260 h 416"/>
              <a:gd name="T20" fmla="*/ 385 w 425"/>
              <a:gd name="T21" fmla="*/ 271 h 416"/>
              <a:gd name="T22" fmla="*/ 383 w 425"/>
              <a:gd name="T23" fmla="*/ 290 h 416"/>
              <a:gd name="T24" fmla="*/ 394 w 425"/>
              <a:gd name="T25" fmla="*/ 314 h 416"/>
              <a:gd name="T26" fmla="*/ 411 w 425"/>
              <a:gd name="T27" fmla="*/ 352 h 416"/>
              <a:gd name="T28" fmla="*/ 425 w 425"/>
              <a:gd name="T29" fmla="*/ 361 h 416"/>
              <a:gd name="T30" fmla="*/ 394 w 425"/>
              <a:gd name="T31" fmla="*/ 382 h 416"/>
              <a:gd name="T32" fmla="*/ 352 w 425"/>
              <a:gd name="T33" fmla="*/ 397 h 416"/>
              <a:gd name="T34" fmla="*/ 328 w 425"/>
              <a:gd name="T35" fmla="*/ 397 h 416"/>
              <a:gd name="T36" fmla="*/ 314 w 425"/>
              <a:gd name="T37" fmla="*/ 408 h 416"/>
              <a:gd name="T38" fmla="*/ 288 w 425"/>
              <a:gd name="T39" fmla="*/ 411 h 416"/>
              <a:gd name="T40" fmla="*/ 279 w 425"/>
              <a:gd name="T41" fmla="*/ 416 h 416"/>
              <a:gd name="T42" fmla="*/ 231 w 425"/>
              <a:gd name="T43" fmla="*/ 404 h 416"/>
              <a:gd name="T44" fmla="*/ 203 w 425"/>
              <a:gd name="T45" fmla="*/ 406 h 416"/>
              <a:gd name="T46" fmla="*/ 191 w 425"/>
              <a:gd name="T47" fmla="*/ 354 h 416"/>
              <a:gd name="T48" fmla="*/ 179 w 425"/>
              <a:gd name="T49" fmla="*/ 335 h 416"/>
              <a:gd name="T50" fmla="*/ 170 w 425"/>
              <a:gd name="T51" fmla="*/ 326 h 416"/>
              <a:gd name="T52" fmla="*/ 132 w 425"/>
              <a:gd name="T53" fmla="*/ 319 h 416"/>
              <a:gd name="T54" fmla="*/ 111 w 425"/>
              <a:gd name="T55" fmla="*/ 307 h 416"/>
              <a:gd name="T56" fmla="*/ 87 w 425"/>
              <a:gd name="T57" fmla="*/ 300 h 416"/>
              <a:gd name="T58" fmla="*/ 71 w 425"/>
              <a:gd name="T59" fmla="*/ 293 h 416"/>
              <a:gd name="T60" fmla="*/ 54 w 425"/>
              <a:gd name="T61" fmla="*/ 283 h 416"/>
              <a:gd name="T62" fmla="*/ 35 w 425"/>
              <a:gd name="T63" fmla="*/ 236 h 416"/>
              <a:gd name="T64" fmla="*/ 12 w 425"/>
              <a:gd name="T65" fmla="*/ 212 h 416"/>
              <a:gd name="T66" fmla="*/ 5 w 425"/>
              <a:gd name="T67" fmla="*/ 191 h 416"/>
              <a:gd name="T68" fmla="*/ 7 w 425"/>
              <a:gd name="T69" fmla="*/ 170 h 416"/>
              <a:gd name="T70" fmla="*/ 0 w 425"/>
              <a:gd name="T71" fmla="*/ 137 h 416"/>
              <a:gd name="T72" fmla="*/ 16 w 425"/>
              <a:gd name="T73" fmla="*/ 134 h 416"/>
              <a:gd name="T74" fmla="*/ 31 w 425"/>
              <a:gd name="T75" fmla="*/ 120 h 416"/>
              <a:gd name="T76" fmla="*/ 47 w 425"/>
              <a:gd name="T77" fmla="*/ 99 h 416"/>
              <a:gd name="T78" fmla="*/ 57 w 425"/>
              <a:gd name="T79" fmla="*/ 92 h 416"/>
              <a:gd name="T80" fmla="*/ 54 w 425"/>
              <a:gd name="T81" fmla="*/ 80 h 416"/>
              <a:gd name="T82" fmla="*/ 47 w 425"/>
              <a:gd name="T83" fmla="*/ 70 h 416"/>
              <a:gd name="T84" fmla="*/ 45 w 425"/>
              <a:gd name="T85" fmla="*/ 56 h 416"/>
              <a:gd name="T86" fmla="*/ 57 w 425"/>
              <a:gd name="T87" fmla="*/ 52 h 416"/>
              <a:gd name="T88" fmla="*/ 59 w 425"/>
              <a:gd name="T89" fmla="*/ 28 h 416"/>
              <a:gd name="T90" fmla="*/ 42 w 425"/>
              <a:gd name="T91" fmla="*/ 7 h 416"/>
              <a:gd name="T92" fmla="*/ 57 w 425"/>
              <a:gd name="T93" fmla="*/ 2 h 416"/>
              <a:gd name="T94" fmla="*/ 99 w 425"/>
              <a:gd name="T95" fmla="*/ 2 h 416"/>
              <a:gd name="T96" fmla="*/ 177 w 425"/>
              <a:gd name="T9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25" h="416">
                <a:moveTo>
                  <a:pt x="177" y="0"/>
                </a:moveTo>
                <a:lnTo>
                  <a:pt x="184" y="4"/>
                </a:lnTo>
                <a:lnTo>
                  <a:pt x="324" y="82"/>
                </a:lnTo>
                <a:lnTo>
                  <a:pt x="326" y="104"/>
                </a:lnTo>
                <a:lnTo>
                  <a:pt x="383" y="141"/>
                </a:lnTo>
                <a:lnTo>
                  <a:pt x="364" y="189"/>
                </a:lnTo>
                <a:lnTo>
                  <a:pt x="366" y="212"/>
                </a:lnTo>
                <a:lnTo>
                  <a:pt x="392" y="226"/>
                </a:lnTo>
                <a:lnTo>
                  <a:pt x="392" y="236"/>
                </a:lnTo>
                <a:lnTo>
                  <a:pt x="383" y="260"/>
                </a:lnTo>
                <a:lnTo>
                  <a:pt x="385" y="271"/>
                </a:lnTo>
                <a:lnTo>
                  <a:pt x="383" y="290"/>
                </a:lnTo>
                <a:lnTo>
                  <a:pt x="394" y="314"/>
                </a:lnTo>
                <a:lnTo>
                  <a:pt x="411" y="352"/>
                </a:lnTo>
                <a:lnTo>
                  <a:pt x="425" y="361"/>
                </a:lnTo>
                <a:lnTo>
                  <a:pt x="394" y="382"/>
                </a:lnTo>
                <a:lnTo>
                  <a:pt x="352" y="397"/>
                </a:lnTo>
                <a:lnTo>
                  <a:pt x="328" y="397"/>
                </a:lnTo>
                <a:lnTo>
                  <a:pt x="314" y="408"/>
                </a:lnTo>
                <a:lnTo>
                  <a:pt x="288" y="411"/>
                </a:lnTo>
                <a:lnTo>
                  <a:pt x="279" y="416"/>
                </a:lnTo>
                <a:lnTo>
                  <a:pt x="231" y="404"/>
                </a:lnTo>
                <a:lnTo>
                  <a:pt x="203" y="406"/>
                </a:lnTo>
                <a:lnTo>
                  <a:pt x="191" y="354"/>
                </a:lnTo>
                <a:lnTo>
                  <a:pt x="179" y="335"/>
                </a:lnTo>
                <a:lnTo>
                  <a:pt x="170" y="326"/>
                </a:lnTo>
                <a:lnTo>
                  <a:pt x="132" y="319"/>
                </a:lnTo>
                <a:lnTo>
                  <a:pt x="111" y="307"/>
                </a:lnTo>
                <a:lnTo>
                  <a:pt x="87" y="300"/>
                </a:lnTo>
                <a:lnTo>
                  <a:pt x="71" y="293"/>
                </a:lnTo>
                <a:lnTo>
                  <a:pt x="54" y="283"/>
                </a:lnTo>
                <a:lnTo>
                  <a:pt x="35" y="236"/>
                </a:lnTo>
                <a:lnTo>
                  <a:pt x="12" y="212"/>
                </a:lnTo>
                <a:lnTo>
                  <a:pt x="5" y="191"/>
                </a:lnTo>
                <a:lnTo>
                  <a:pt x="7" y="170"/>
                </a:lnTo>
                <a:lnTo>
                  <a:pt x="0" y="137"/>
                </a:lnTo>
                <a:lnTo>
                  <a:pt x="16" y="134"/>
                </a:lnTo>
                <a:lnTo>
                  <a:pt x="31" y="120"/>
                </a:lnTo>
                <a:lnTo>
                  <a:pt x="47" y="99"/>
                </a:lnTo>
                <a:lnTo>
                  <a:pt x="57" y="92"/>
                </a:lnTo>
                <a:lnTo>
                  <a:pt x="54" y="80"/>
                </a:lnTo>
                <a:lnTo>
                  <a:pt x="47" y="70"/>
                </a:lnTo>
                <a:lnTo>
                  <a:pt x="45" y="56"/>
                </a:lnTo>
                <a:lnTo>
                  <a:pt x="57" y="52"/>
                </a:lnTo>
                <a:lnTo>
                  <a:pt x="59" y="28"/>
                </a:lnTo>
                <a:lnTo>
                  <a:pt x="42" y="7"/>
                </a:lnTo>
                <a:lnTo>
                  <a:pt x="57" y="2"/>
                </a:lnTo>
                <a:lnTo>
                  <a:pt x="99" y="2"/>
                </a:lnTo>
                <a:lnTo>
                  <a:pt x="177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7" name="Freeform 613"/>
          <p:cNvSpPr/>
          <p:nvPr/>
        </p:nvSpPr>
        <p:spPr bwMode="auto">
          <a:xfrm>
            <a:off x="3648840" y="3256644"/>
            <a:ext cx="281399" cy="159932"/>
          </a:xfrm>
          <a:custGeom>
            <a:avLst/>
            <a:gdLst>
              <a:gd name="T0" fmla="*/ 390 w 695"/>
              <a:gd name="T1" fmla="*/ 15 h 395"/>
              <a:gd name="T2" fmla="*/ 411 w 695"/>
              <a:gd name="T3" fmla="*/ 5 h 395"/>
              <a:gd name="T4" fmla="*/ 475 w 695"/>
              <a:gd name="T5" fmla="*/ 29 h 395"/>
              <a:gd name="T6" fmla="*/ 468 w 695"/>
              <a:gd name="T7" fmla="*/ 55 h 395"/>
              <a:gd name="T8" fmla="*/ 513 w 695"/>
              <a:gd name="T9" fmla="*/ 81 h 395"/>
              <a:gd name="T10" fmla="*/ 562 w 695"/>
              <a:gd name="T11" fmla="*/ 107 h 395"/>
              <a:gd name="T12" fmla="*/ 614 w 695"/>
              <a:gd name="T13" fmla="*/ 123 h 395"/>
              <a:gd name="T14" fmla="*/ 695 w 695"/>
              <a:gd name="T15" fmla="*/ 140 h 395"/>
              <a:gd name="T16" fmla="*/ 678 w 695"/>
              <a:gd name="T17" fmla="*/ 180 h 395"/>
              <a:gd name="T18" fmla="*/ 681 w 695"/>
              <a:gd name="T19" fmla="*/ 223 h 395"/>
              <a:gd name="T20" fmla="*/ 624 w 695"/>
              <a:gd name="T21" fmla="*/ 241 h 395"/>
              <a:gd name="T22" fmla="*/ 593 w 695"/>
              <a:gd name="T23" fmla="*/ 267 h 395"/>
              <a:gd name="T24" fmla="*/ 532 w 695"/>
              <a:gd name="T25" fmla="*/ 284 h 395"/>
              <a:gd name="T26" fmla="*/ 480 w 695"/>
              <a:gd name="T27" fmla="*/ 315 h 395"/>
              <a:gd name="T28" fmla="*/ 517 w 695"/>
              <a:gd name="T29" fmla="*/ 345 h 395"/>
              <a:gd name="T30" fmla="*/ 551 w 695"/>
              <a:gd name="T31" fmla="*/ 360 h 395"/>
              <a:gd name="T32" fmla="*/ 456 w 695"/>
              <a:gd name="T33" fmla="*/ 395 h 395"/>
              <a:gd name="T34" fmla="*/ 442 w 695"/>
              <a:gd name="T35" fmla="*/ 362 h 395"/>
              <a:gd name="T36" fmla="*/ 406 w 695"/>
              <a:gd name="T37" fmla="*/ 338 h 395"/>
              <a:gd name="T38" fmla="*/ 444 w 695"/>
              <a:gd name="T39" fmla="*/ 310 h 395"/>
              <a:gd name="T40" fmla="*/ 432 w 695"/>
              <a:gd name="T41" fmla="*/ 312 h 395"/>
              <a:gd name="T42" fmla="*/ 371 w 695"/>
              <a:gd name="T43" fmla="*/ 282 h 395"/>
              <a:gd name="T44" fmla="*/ 319 w 695"/>
              <a:gd name="T45" fmla="*/ 315 h 395"/>
              <a:gd name="T46" fmla="*/ 272 w 695"/>
              <a:gd name="T47" fmla="*/ 341 h 395"/>
              <a:gd name="T48" fmla="*/ 236 w 695"/>
              <a:gd name="T49" fmla="*/ 341 h 395"/>
              <a:gd name="T50" fmla="*/ 253 w 695"/>
              <a:gd name="T51" fmla="*/ 319 h 395"/>
              <a:gd name="T52" fmla="*/ 262 w 695"/>
              <a:gd name="T53" fmla="*/ 296 h 395"/>
              <a:gd name="T54" fmla="*/ 274 w 695"/>
              <a:gd name="T55" fmla="*/ 298 h 395"/>
              <a:gd name="T56" fmla="*/ 307 w 695"/>
              <a:gd name="T57" fmla="*/ 296 h 395"/>
              <a:gd name="T58" fmla="*/ 302 w 695"/>
              <a:gd name="T59" fmla="*/ 284 h 395"/>
              <a:gd name="T60" fmla="*/ 284 w 695"/>
              <a:gd name="T61" fmla="*/ 251 h 395"/>
              <a:gd name="T62" fmla="*/ 272 w 695"/>
              <a:gd name="T63" fmla="*/ 227 h 395"/>
              <a:gd name="T64" fmla="*/ 239 w 695"/>
              <a:gd name="T65" fmla="*/ 211 h 395"/>
              <a:gd name="T66" fmla="*/ 184 w 695"/>
              <a:gd name="T67" fmla="*/ 201 h 395"/>
              <a:gd name="T68" fmla="*/ 158 w 695"/>
              <a:gd name="T69" fmla="*/ 208 h 395"/>
              <a:gd name="T70" fmla="*/ 121 w 695"/>
              <a:gd name="T71" fmla="*/ 225 h 395"/>
              <a:gd name="T72" fmla="*/ 90 w 695"/>
              <a:gd name="T73" fmla="*/ 220 h 395"/>
              <a:gd name="T74" fmla="*/ 40 w 695"/>
              <a:gd name="T75" fmla="*/ 213 h 395"/>
              <a:gd name="T76" fmla="*/ 21 w 695"/>
              <a:gd name="T77" fmla="*/ 211 h 395"/>
              <a:gd name="T78" fmla="*/ 7 w 695"/>
              <a:gd name="T79" fmla="*/ 178 h 395"/>
              <a:gd name="T80" fmla="*/ 26 w 695"/>
              <a:gd name="T81" fmla="*/ 168 h 395"/>
              <a:gd name="T82" fmla="*/ 52 w 695"/>
              <a:gd name="T83" fmla="*/ 104 h 395"/>
              <a:gd name="T84" fmla="*/ 76 w 695"/>
              <a:gd name="T85" fmla="*/ 83 h 395"/>
              <a:gd name="T86" fmla="*/ 73 w 695"/>
              <a:gd name="T87" fmla="*/ 38 h 395"/>
              <a:gd name="T88" fmla="*/ 125 w 695"/>
              <a:gd name="T89" fmla="*/ 22 h 395"/>
              <a:gd name="T90" fmla="*/ 208 w 695"/>
              <a:gd name="T91" fmla="*/ 38 h 395"/>
              <a:gd name="T92" fmla="*/ 253 w 695"/>
              <a:gd name="T93" fmla="*/ 48 h 395"/>
              <a:gd name="T94" fmla="*/ 276 w 695"/>
              <a:gd name="T95" fmla="*/ 50 h 395"/>
              <a:gd name="T96" fmla="*/ 326 w 695"/>
              <a:gd name="T97" fmla="*/ 52 h 395"/>
              <a:gd name="T98" fmla="*/ 340 w 695"/>
              <a:gd name="T99" fmla="*/ 15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95" h="395">
                <a:moveTo>
                  <a:pt x="373" y="12"/>
                </a:moveTo>
                <a:lnTo>
                  <a:pt x="390" y="15"/>
                </a:lnTo>
                <a:lnTo>
                  <a:pt x="399" y="3"/>
                </a:lnTo>
                <a:lnTo>
                  <a:pt x="411" y="5"/>
                </a:lnTo>
                <a:lnTo>
                  <a:pt x="451" y="0"/>
                </a:lnTo>
                <a:lnTo>
                  <a:pt x="475" y="29"/>
                </a:lnTo>
                <a:lnTo>
                  <a:pt x="466" y="41"/>
                </a:lnTo>
                <a:lnTo>
                  <a:pt x="468" y="55"/>
                </a:lnTo>
                <a:lnTo>
                  <a:pt x="499" y="57"/>
                </a:lnTo>
                <a:lnTo>
                  <a:pt x="513" y="81"/>
                </a:lnTo>
                <a:lnTo>
                  <a:pt x="513" y="90"/>
                </a:lnTo>
                <a:lnTo>
                  <a:pt x="562" y="107"/>
                </a:lnTo>
                <a:lnTo>
                  <a:pt x="591" y="100"/>
                </a:lnTo>
                <a:lnTo>
                  <a:pt x="614" y="123"/>
                </a:lnTo>
                <a:lnTo>
                  <a:pt x="638" y="123"/>
                </a:lnTo>
                <a:lnTo>
                  <a:pt x="695" y="140"/>
                </a:lnTo>
                <a:lnTo>
                  <a:pt x="695" y="154"/>
                </a:lnTo>
                <a:lnTo>
                  <a:pt x="678" y="180"/>
                </a:lnTo>
                <a:lnTo>
                  <a:pt x="688" y="208"/>
                </a:lnTo>
                <a:lnTo>
                  <a:pt x="681" y="223"/>
                </a:lnTo>
                <a:lnTo>
                  <a:pt x="645" y="227"/>
                </a:lnTo>
                <a:lnTo>
                  <a:pt x="624" y="241"/>
                </a:lnTo>
                <a:lnTo>
                  <a:pt x="624" y="263"/>
                </a:lnTo>
                <a:lnTo>
                  <a:pt x="593" y="267"/>
                </a:lnTo>
                <a:lnTo>
                  <a:pt x="567" y="282"/>
                </a:lnTo>
                <a:lnTo>
                  <a:pt x="532" y="284"/>
                </a:lnTo>
                <a:lnTo>
                  <a:pt x="496" y="303"/>
                </a:lnTo>
                <a:lnTo>
                  <a:pt x="480" y="315"/>
                </a:lnTo>
                <a:lnTo>
                  <a:pt x="499" y="334"/>
                </a:lnTo>
                <a:lnTo>
                  <a:pt x="517" y="345"/>
                </a:lnTo>
                <a:lnTo>
                  <a:pt x="558" y="341"/>
                </a:lnTo>
                <a:lnTo>
                  <a:pt x="551" y="360"/>
                </a:lnTo>
                <a:lnTo>
                  <a:pt x="508" y="367"/>
                </a:lnTo>
                <a:lnTo>
                  <a:pt x="456" y="395"/>
                </a:lnTo>
                <a:lnTo>
                  <a:pt x="435" y="386"/>
                </a:lnTo>
                <a:lnTo>
                  <a:pt x="442" y="362"/>
                </a:lnTo>
                <a:lnTo>
                  <a:pt x="399" y="348"/>
                </a:lnTo>
                <a:lnTo>
                  <a:pt x="406" y="338"/>
                </a:lnTo>
                <a:lnTo>
                  <a:pt x="451" y="319"/>
                </a:lnTo>
                <a:lnTo>
                  <a:pt x="444" y="310"/>
                </a:lnTo>
                <a:lnTo>
                  <a:pt x="440" y="315"/>
                </a:lnTo>
                <a:lnTo>
                  <a:pt x="432" y="312"/>
                </a:lnTo>
                <a:lnTo>
                  <a:pt x="373" y="301"/>
                </a:lnTo>
                <a:lnTo>
                  <a:pt x="371" y="282"/>
                </a:lnTo>
                <a:lnTo>
                  <a:pt x="336" y="289"/>
                </a:lnTo>
                <a:lnTo>
                  <a:pt x="319" y="315"/>
                </a:lnTo>
                <a:lnTo>
                  <a:pt x="291" y="350"/>
                </a:lnTo>
                <a:lnTo>
                  <a:pt x="272" y="341"/>
                </a:lnTo>
                <a:lnTo>
                  <a:pt x="255" y="350"/>
                </a:lnTo>
                <a:lnTo>
                  <a:pt x="236" y="341"/>
                </a:lnTo>
                <a:lnTo>
                  <a:pt x="246" y="336"/>
                </a:lnTo>
                <a:lnTo>
                  <a:pt x="253" y="319"/>
                </a:lnTo>
                <a:lnTo>
                  <a:pt x="265" y="303"/>
                </a:lnTo>
                <a:lnTo>
                  <a:pt x="262" y="296"/>
                </a:lnTo>
                <a:lnTo>
                  <a:pt x="269" y="291"/>
                </a:lnTo>
                <a:lnTo>
                  <a:pt x="274" y="298"/>
                </a:lnTo>
                <a:lnTo>
                  <a:pt x="295" y="298"/>
                </a:lnTo>
                <a:lnTo>
                  <a:pt x="307" y="296"/>
                </a:lnTo>
                <a:lnTo>
                  <a:pt x="300" y="291"/>
                </a:lnTo>
                <a:lnTo>
                  <a:pt x="302" y="284"/>
                </a:lnTo>
                <a:lnTo>
                  <a:pt x="288" y="272"/>
                </a:lnTo>
                <a:lnTo>
                  <a:pt x="284" y="251"/>
                </a:lnTo>
                <a:lnTo>
                  <a:pt x="269" y="244"/>
                </a:lnTo>
                <a:lnTo>
                  <a:pt x="272" y="227"/>
                </a:lnTo>
                <a:lnTo>
                  <a:pt x="253" y="213"/>
                </a:lnTo>
                <a:lnTo>
                  <a:pt x="239" y="211"/>
                </a:lnTo>
                <a:lnTo>
                  <a:pt x="210" y="197"/>
                </a:lnTo>
                <a:lnTo>
                  <a:pt x="184" y="201"/>
                </a:lnTo>
                <a:lnTo>
                  <a:pt x="175" y="208"/>
                </a:lnTo>
                <a:lnTo>
                  <a:pt x="158" y="208"/>
                </a:lnTo>
                <a:lnTo>
                  <a:pt x="149" y="220"/>
                </a:lnTo>
                <a:lnTo>
                  <a:pt x="121" y="225"/>
                </a:lnTo>
                <a:lnTo>
                  <a:pt x="106" y="232"/>
                </a:lnTo>
                <a:lnTo>
                  <a:pt x="90" y="220"/>
                </a:lnTo>
                <a:lnTo>
                  <a:pt x="64" y="220"/>
                </a:lnTo>
                <a:lnTo>
                  <a:pt x="40" y="213"/>
                </a:lnTo>
                <a:lnTo>
                  <a:pt x="24" y="225"/>
                </a:lnTo>
                <a:lnTo>
                  <a:pt x="21" y="211"/>
                </a:lnTo>
                <a:lnTo>
                  <a:pt x="0" y="199"/>
                </a:lnTo>
                <a:lnTo>
                  <a:pt x="7" y="178"/>
                </a:lnTo>
                <a:lnTo>
                  <a:pt x="19" y="166"/>
                </a:lnTo>
                <a:lnTo>
                  <a:pt x="26" y="168"/>
                </a:lnTo>
                <a:lnTo>
                  <a:pt x="17" y="145"/>
                </a:lnTo>
                <a:lnTo>
                  <a:pt x="52" y="104"/>
                </a:lnTo>
                <a:lnTo>
                  <a:pt x="71" y="97"/>
                </a:lnTo>
                <a:lnTo>
                  <a:pt x="76" y="83"/>
                </a:lnTo>
                <a:lnTo>
                  <a:pt x="54" y="38"/>
                </a:lnTo>
                <a:lnTo>
                  <a:pt x="73" y="38"/>
                </a:lnTo>
                <a:lnTo>
                  <a:pt x="95" y="24"/>
                </a:lnTo>
                <a:lnTo>
                  <a:pt x="125" y="22"/>
                </a:lnTo>
                <a:lnTo>
                  <a:pt x="163" y="26"/>
                </a:lnTo>
                <a:lnTo>
                  <a:pt x="208" y="38"/>
                </a:lnTo>
                <a:lnTo>
                  <a:pt x="239" y="41"/>
                </a:lnTo>
                <a:lnTo>
                  <a:pt x="253" y="48"/>
                </a:lnTo>
                <a:lnTo>
                  <a:pt x="267" y="38"/>
                </a:lnTo>
                <a:lnTo>
                  <a:pt x="276" y="50"/>
                </a:lnTo>
                <a:lnTo>
                  <a:pt x="312" y="48"/>
                </a:lnTo>
                <a:lnTo>
                  <a:pt x="326" y="52"/>
                </a:lnTo>
                <a:lnTo>
                  <a:pt x="328" y="26"/>
                </a:lnTo>
                <a:lnTo>
                  <a:pt x="340" y="15"/>
                </a:lnTo>
                <a:lnTo>
                  <a:pt x="373" y="1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8" name="Freeform 614"/>
          <p:cNvSpPr/>
          <p:nvPr/>
        </p:nvSpPr>
        <p:spPr bwMode="auto">
          <a:xfrm>
            <a:off x="3756946" y="4173722"/>
            <a:ext cx="28747" cy="27533"/>
          </a:xfrm>
          <a:custGeom>
            <a:avLst/>
            <a:gdLst>
              <a:gd name="T0" fmla="*/ 54 w 71"/>
              <a:gd name="T1" fmla="*/ 0 h 68"/>
              <a:gd name="T2" fmla="*/ 71 w 71"/>
              <a:gd name="T3" fmla="*/ 21 h 68"/>
              <a:gd name="T4" fmla="*/ 69 w 71"/>
              <a:gd name="T5" fmla="*/ 45 h 68"/>
              <a:gd name="T6" fmla="*/ 57 w 71"/>
              <a:gd name="T7" fmla="*/ 49 h 68"/>
              <a:gd name="T8" fmla="*/ 35 w 71"/>
              <a:gd name="T9" fmla="*/ 47 h 68"/>
              <a:gd name="T10" fmla="*/ 24 w 71"/>
              <a:gd name="T11" fmla="*/ 68 h 68"/>
              <a:gd name="T12" fmla="*/ 0 w 71"/>
              <a:gd name="T13" fmla="*/ 66 h 68"/>
              <a:gd name="T14" fmla="*/ 5 w 71"/>
              <a:gd name="T15" fmla="*/ 45 h 68"/>
              <a:gd name="T16" fmla="*/ 9 w 71"/>
              <a:gd name="T17" fmla="*/ 40 h 68"/>
              <a:gd name="T18" fmla="*/ 12 w 71"/>
              <a:gd name="T19" fmla="*/ 19 h 68"/>
              <a:gd name="T20" fmla="*/ 21 w 71"/>
              <a:gd name="T21" fmla="*/ 7 h 68"/>
              <a:gd name="T22" fmla="*/ 31 w 71"/>
              <a:gd name="T23" fmla="*/ 11 h 68"/>
              <a:gd name="T24" fmla="*/ 54 w 71"/>
              <a:gd name="T2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1" h="68">
                <a:moveTo>
                  <a:pt x="54" y="0"/>
                </a:moveTo>
                <a:lnTo>
                  <a:pt x="71" y="21"/>
                </a:lnTo>
                <a:lnTo>
                  <a:pt x="69" y="45"/>
                </a:lnTo>
                <a:lnTo>
                  <a:pt x="57" y="49"/>
                </a:lnTo>
                <a:lnTo>
                  <a:pt x="35" y="47"/>
                </a:lnTo>
                <a:lnTo>
                  <a:pt x="24" y="68"/>
                </a:lnTo>
                <a:lnTo>
                  <a:pt x="0" y="66"/>
                </a:lnTo>
                <a:lnTo>
                  <a:pt x="5" y="45"/>
                </a:lnTo>
                <a:lnTo>
                  <a:pt x="9" y="40"/>
                </a:lnTo>
                <a:lnTo>
                  <a:pt x="12" y="19"/>
                </a:lnTo>
                <a:lnTo>
                  <a:pt x="21" y="7"/>
                </a:lnTo>
                <a:lnTo>
                  <a:pt x="31" y="11"/>
                </a:lnTo>
                <a:lnTo>
                  <a:pt x="54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49" name="Freeform 615"/>
          <p:cNvSpPr/>
          <p:nvPr/>
        </p:nvSpPr>
        <p:spPr bwMode="auto">
          <a:xfrm>
            <a:off x="3844807" y="3637646"/>
            <a:ext cx="329176" cy="261154"/>
          </a:xfrm>
          <a:custGeom>
            <a:avLst/>
            <a:gdLst>
              <a:gd name="T0" fmla="*/ 310 w 813"/>
              <a:gd name="T1" fmla="*/ 629 h 645"/>
              <a:gd name="T2" fmla="*/ 296 w 813"/>
              <a:gd name="T3" fmla="*/ 603 h 645"/>
              <a:gd name="T4" fmla="*/ 256 w 813"/>
              <a:gd name="T5" fmla="*/ 556 h 645"/>
              <a:gd name="T6" fmla="*/ 218 w 813"/>
              <a:gd name="T7" fmla="*/ 494 h 645"/>
              <a:gd name="T8" fmla="*/ 175 w 813"/>
              <a:gd name="T9" fmla="*/ 449 h 645"/>
              <a:gd name="T10" fmla="*/ 173 w 813"/>
              <a:gd name="T11" fmla="*/ 397 h 645"/>
              <a:gd name="T12" fmla="*/ 130 w 813"/>
              <a:gd name="T13" fmla="*/ 336 h 645"/>
              <a:gd name="T14" fmla="*/ 97 w 813"/>
              <a:gd name="T15" fmla="*/ 305 h 645"/>
              <a:gd name="T16" fmla="*/ 90 w 813"/>
              <a:gd name="T17" fmla="*/ 274 h 645"/>
              <a:gd name="T18" fmla="*/ 62 w 813"/>
              <a:gd name="T19" fmla="*/ 234 h 645"/>
              <a:gd name="T20" fmla="*/ 19 w 813"/>
              <a:gd name="T21" fmla="*/ 173 h 645"/>
              <a:gd name="T22" fmla="*/ 8 w 813"/>
              <a:gd name="T23" fmla="*/ 149 h 645"/>
              <a:gd name="T24" fmla="*/ 12 w 813"/>
              <a:gd name="T25" fmla="*/ 118 h 645"/>
              <a:gd name="T26" fmla="*/ 74 w 813"/>
              <a:gd name="T27" fmla="*/ 114 h 645"/>
              <a:gd name="T28" fmla="*/ 111 w 813"/>
              <a:gd name="T29" fmla="*/ 92 h 645"/>
              <a:gd name="T30" fmla="*/ 130 w 813"/>
              <a:gd name="T31" fmla="*/ 71 h 645"/>
              <a:gd name="T32" fmla="*/ 171 w 813"/>
              <a:gd name="T33" fmla="*/ 7 h 645"/>
              <a:gd name="T34" fmla="*/ 223 w 813"/>
              <a:gd name="T35" fmla="*/ 12 h 645"/>
              <a:gd name="T36" fmla="*/ 390 w 813"/>
              <a:gd name="T37" fmla="*/ 125 h 645"/>
              <a:gd name="T38" fmla="*/ 497 w 813"/>
              <a:gd name="T39" fmla="*/ 135 h 645"/>
              <a:gd name="T40" fmla="*/ 532 w 813"/>
              <a:gd name="T41" fmla="*/ 151 h 645"/>
              <a:gd name="T42" fmla="*/ 567 w 813"/>
              <a:gd name="T43" fmla="*/ 199 h 645"/>
              <a:gd name="T44" fmla="*/ 601 w 813"/>
              <a:gd name="T45" fmla="*/ 229 h 645"/>
              <a:gd name="T46" fmla="*/ 598 w 813"/>
              <a:gd name="T47" fmla="*/ 260 h 645"/>
              <a:gd name="T48" fmla="*/ 615 w 813"/>
              <a:gd name="T49" fmla="*/ 286 h 645"/>
              <a:gd name="T50" fmla="*/ 627 w 813"/>
              <a:gd name="T51" fmla="*/ 310 h 645"/>
              <a:gd name="T52" fmla="*/ 648 w 813"/>
              <a:gd name="T53" fmla="*/ 314 h 645"/>
              <a:gd name="T54" fmla="*/ 657 w 813"/>
              <a:gd name="T55" fmla="*/ 340 h 645"/>
              <a:gd name="T56" fmla="*/ 787 w 813"/>
              <a:gd name="T57" fmla="*/ 402 h 645"/>
              <a:gd name="T58" fmla="*/ 813 w 813"/>
              <a:gd name="T59" fmla="*/ 421 h 645"/>
              <a:gd name="T60" fmla="*/ 671 w 813"/>
              <a:gd name="T61" fmla="*/ 541 h 645"/>
              <a:gd name="T62" fmla="*/ 525 w 813"/>
              <a:gd name="T63" fmla="*/ 574 h 645"/>
              <a:gd name="T64" fmla="*/ 478 w 813"/>
              <a:gd name="T65" fmla="*/ 622 h 645"/>
              <a:gd name="T66" fmla="*/ 454 w 813"/>
              <a:gd name="T67" fmla="*/ 612 h 645"/>
              <a:gd name="T68" fmla="*/ 409 w 813"/>
              <a:gd name="T69" fmla="*/ 603 h 645"/>
              <a:gd name="T70" fmla="*/ 355 w 813"/>
              <a:gd name="T71" fmla="*/ 608 h 645"/>
              <a:gd name="T72" fmla="*/ 329 w 813"/>
              <a:gd name="T73" fmla="*/ 617 h 645"/>
              <a:gd name="T74" fmla="*/ 315 w 813"/>
              <a:gd name="T75" fmla="*/ 645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3" h="645">
                <a:moveTo>
                  <a:pt x="315" y="645"/>
                </a:moveTo>
                <a:lnTo>
                  <a:pt x="310" y="629"/>
                </a:lnTo>
                <a:lnTo>
                  <a:pt x="298" y="617"/>
                </a:lnTo>
                <a:lnTo>
                  <a:pt x="296" y="603"/>
                </a:lnTo>
                <a:lnTo>
                  <a:pt x="277" y="589"/>
                </a:lnTo>
                <a:lnTo>
                  <a:pt x="256" y="556"/>
                </a:lnTo>
                <a:lnTo>
                  <a:pt x="244" y="522"/>
                </a:lnTo>
                <a:lnTo>
                  <a:pt x="218" y="494"/>
                </a:lnTo>
                <a:lnTo>
                  <a:pt x="201" y="487"/>
                </a:lnTo>
                <a:lnTo>
                  <a:pt x="175" y="449"/>
                </a:lnTo>
                <a:lnTo>
                  <a:pt x="171" y="421"/>
                </a:lnTo>
                <a:lnTo>
                  <a:pt x="173" y="397"/>
                </a:lnTo>
                <a:lnTo>
                  <a:pt x="149" y="352"/>
                </a:lnTo>
                <a:lnTo>
                  <a:pt x="130" y="336"/>
                </a:lnTo>
                <a:lnTo>
                  <a:pt x="111" y="329"/>
                </a:lnTo>
                <a:lnTo>
                  <a:pt x="97" y="305"/>
                </a:lnTo>
                <a:lnTo>
                  <a:pt x="100" y="296"/>
                </a:lnTo>
                <a:lnTo>
                  <a:pt x="90" y="274"/>
                </a:lnTo>
                <a:lnTo>
                  <a:pt x="78" y="265"/>
                </a:lnTo>
                <a:lnTo>
                  <a:pt x="62" y="234"/>
                </a:lnTo>
                <a:lnTo>
                  <a:pt x="38" y="201"/>
                </a:lnTo>
                <a:lnTo>
                  <a:pt x="19" y="173"/>
                </a:lnTo>
                <a:lnTo>
                  <a:pt x="0" y="173"/>
                </a:lnTo>
                <a:lnTo>
                  <a:pt x="8" y="149"/>
                </a:lnTo>
                <a:lnTo>
                  <a:pt x="8" y="135"/>
                </a:lnTo>
                <a:lnTo>
                  <a:pt x="12" y="118"/>
                </a:lnTo>
                <a:lnTo>
                  <a:pt x="55" y="125"/>
                </a:lnTo>
                <a:lnTo>
                  <a:pt x="74" y="114"/>
                </a:lnTo>
                <a:lnTo>
                  <a:pt x="81" y="97"/>
                </a:lnTo>
                <a:lnTo>
                  <a:pt x="111" y="92"/>
                </a:lnTo>
                <a:lnTo>
                  <a:pt x="119" y="78"/>
                </a:lnTo>
                <a:lnTo>
                  <a:pt x="130" y="71"/>
                </a:lnTo>
                <a:lnTo>
                  <a:pt x="93" y="28"/>
                </a:lnTo>
                <a:lnTo>
                  <a:pt x="171" y="7"/>
                </a:lnTo>
                <a:lnTo>
                  <a:pt x="178" y="0"/>
                </a:lnTo>
                <a:lnTo>
                  <a:pt x="223" y="12"/>
                </a:lnTo>
                <a:lnTo>
                  <a:pt x="282" y="43"/>
                </a:lnTo>
                <a:lnTo>
                  <a:pt x="390" y="125"/>
                </a:lnTo>
                <a:lnTo>
                  <a:pt x="461" y="130"/>
                </a:lnTo>
                <a:lnTo>
                  <a:pt x="497" y="135"/>
                </a:lnTo>
                <a:lnTo>
                  <a:pt x="506" y="154"/>
                </a:lnTo>
                <a:lnTo>
                  <a:pt x="532" y="151"/>
                </a:lnTo>
                <a:lnTo>
                  <a:pt x="549" y="189"/>
                </a:lnTo>
                <a:lnTo>
                  <a:pt x="567" y="199"/>
                </a:lnTo>
                <a:lnTo>
                  <a:pt x="575" y="213"/>
                </a:lnTo>
                <a:lnTo>
                  <a:pt x="601" y="229"/>
                </a:lnTo>
                <a:lnTo>
                  <a:pt x="603" y="246"/>
                </a:lnTo>
                <a:lnTo>
                  <a:pt x="598" y="260"/>
                </a:lnTo>
                <a:lnTo>
                  <a:pt x="603" y="274"/>
                </a:lnTo>
                <a:lnTo>
                  <a:pt x="615" y="286"/>
                </a:lnTo>
                <a:lnTo>
                  <a:pt x="619" y="300"/>
                </a:lnTo>
                <a:lnTo>
                  <a:pt x="627" y="310"/>
                </a:lnTo>
                <a:lnTo>
                  <a:pt x="636" y="317"/>
                </a:lnTo>
                <a:lnTo>
                  <a:pt x="648" y="314"/>
                </a:lnTo>
                <a:lnTo>
                  <a:pt x="655" y="331"/>
                </a:lnTo>
                <a:lnTo>
                  <a:pt x="657" y="340"/>
                </a:lnTo>
                <a:lnTo>
                  <a:pt x="671" y="381"/>
                </a:lnTo>
                <a:lnTo>
                  <a:pt x="787" y="402"/>
                </a:lnTo>
                <a:lnTo>
                  <a:pt x="797" y="392"/>
                </a:lnTo>
                <a:lnTo>
                  <a:pt x="813" y="421"/>
                </a:lnTo>
                <a:lnTo>
                  <a:pt x="787" y="501"/>
                </a:lnTo>
                <a:lnTo>
                  <a:pt x="671" y="541"/>
                </a:lnTo>
                <a:lnTo>
                  <a:pt x="560" y="556"/>
                </a:lnTo>
                <a:lnTo>
                  <a:pt x="525" y="574"/>
                </a:lnTo>
                <a:lnTo>
                  <a:pt x="497" y="617"/>
                </a:lnTo>
                <a:lnTo>
                  <a:pt x="478" y="622"/>
                </a:lnTo>
                <a:lnTo>
                  <a:pt x="468" y="610"/>
                </a:lnTo>
                <a:lnTo>
                  <a:pt x="454" y="612"/>
                </a:lnTo>
                <a:lnTo>
                  <a:pt x="416" y="608"/>
                </a:lnTo>
                <a:lnTo>
                  <a:pt x="409" y="603"/>
                </a:lnTo>
                <a:lnTo>
                  <a:pt x="364" y="605"/>
                </a:lnTo>
                <a:lnTo>
                  <a:pt x="355" y="608"/>
                </a:lnTo>
                <a:lnTo>
                  <a:pt x="338" y="598"/>
                </a:lnTo>
                <a:lnTo>
                  <a:pt x="329" y="617"/>
                </a:lnTo>
                <a:lnTo>
                  <a:pt x="331" y="634"/>
                </a:lnTo>
                <a:lnTo>
                  <a:pt x="315" y="64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0" name="Freeform 616"/>
          <p:cNvSpPr/>
          <p:nvPr/>
        </p:nvSpPr>
        <p:spPr bwMode="auto">
          <a:xfrm>
            <a:off x="3493767" y="4074119"/>
            <a:ext cx="296785" cy="289092"/>
          </a:xfrm>
          <a:custGeom>
            <a:avLst/>
            <a:gdLst>
              <a:gd name="T0" fmla="*/ 719 w 733"/>
              <a:gd name="T1" fmla="*/ 111 h 714"/>
              <a:gd name="T2" fmla="*/ 721 w 733"/>
              <a:gd name="T3" fmla="*/ 130 h 714"/>
              <a:gd name="T4" fmla="*/ 693 w 733"/>
              <a:gd name="T5" fmla="*/ 161 h 714"/>
              <a:gd name="T6" fmla="*/ 681 w 733"/>
              <a:gd name="T7" fmla="*/ 210 h 714"/>
              <a:gd name="T8" fmla="*/ 671 w 733"/>
              <a:gd name="T9" fmla="*/ 253 h 714"/>
              <a:gd name="T10" fmla="*/ 659 w 733"/>
              <a:gd name="T11" fmla="*/ 286 h 714"/>
              <a:gd name="T12" fmla="*/ 650 w 733"/>
              <a:gd name="T13" fmla="*/ 312 h 714"/>
              <a:gd name="T14" fmla="*/ 662 w 733"/>
              <a:gd name="T15" fmla="*/ 376 h 714"/>
              <a:gd name="T16" fmla="*/ 667 w 733"/>
              <a:gd name="T17" fmla="*/ 430 h 714"/>
              <a:gd name="T18" fmla="*/ 697 w 733"/>
              <a:gd name="T19" fmla="*/ 475 h 714"/>
              <a:gd name="T20" fmla="*/ 702 w 733"/>
              <a:gd name="T21" fmla="*/ 517 h 714"/>
              <a:gd name="T22" fmla="*/ 641 w 733"/>
              <a:gd name="T23" fmla="*/ 529 h 714"/>
              <a:gd name="T24" fmla="*/ 638 w 733"/>
              <a:gd name="T25" fmla="*/ 572 h 714"/>
              <a:gd name="T26" fmla="*/ 626 w 733"/>
              <a:gd name="T27" fmla="*/ 657 h 714"/>
              <a:gd name="T28" fmla="*/ 662 w 733"/>
              <a:gd name="T29" fmla="*/ 678 h 714"/>
              <a:gd name="T30" fmla="*/ 676 w 733"/>
              <a:gd name="T31" fmla="*/ 714 h 714"/>
              <a:gd name="T32" fmla="*/ 631 w 733"/>
              <a:gd name="T33" fmla="*/ 692 h 714"/>
              <a:gd name="T34" fmla="*/ 589 w 733"/>
              <a:gd name="T35" fmla="*/ 669 h 714"/>
              <a:gd name="T36" fmla="*/ 556 w 733"/>
              <a:gd name="T37" fmla="*/ 662 h 714"/>
              <a:gd name="T38" fmla="*/ 511 w 733"/>
              <a:gd name="T39" fmla="*/ 638 h 714"/>
              <a:gd name="T40" fmla="*/ 468 w 733"/>
              <a:gd name="T41" fmla="*/ 636 h 714"/>
              <a:gd name="T42" fmla="*/ 454 w 733"/>
              <a:gd name="T43" fmla="*/ 624 h 714"/>
              <a:gd name="T44" fmla="*/ 411 w 733"/>
              <a:gd name="T45" fmla="*/ 626 h 714"/>
              <a:gd name="T46" fmla="*/ 385 w 733"/>
              <a:gd name="T47" fmla="*/ 629 h 714"/>
              <a:gd name="T48" fmla="*/ 374 w 733"/>
              <a:gd name="T49" fmla="*/ 569 h 714"/>
              <a:gd name="T50" fmla="*/ 378 w 733"/>
              <a:gd name="T51" fmla="*/ 522 h 714"/>
              <a:gd name="T52" fmla="*/ 369 w 733"/>
              <a:gd name="T53" fmla="*/ 482 h 714"/>
              <a:gd name="T54" fmla="*/ 326 w 733"/>
              <a:gd name="T55" fmla="*/ 468 h 714"/>
              <a:gd name="T56" fmla="*/ 303 w 733"/>
              <a:gd name="T57" fmla="*/ 475 h 714"/>
              <a:gd name="T58" fmla="*/ 270 w 733"/>
              <a:gd name="T59" fmla="*/ 499 h 714"/>
              <a:gd name="T60" fmla="*/ 244 w 733"/>
              <a:gd name="T61" fmla="*/ 503 h 714"/>
              <a:gd name="T62" fmla="*/ 203 w 733"/>
              <a:gd name="T63" fmla="*/ 513 h 714"/>
              <a:gd name="T64" fmla="*/ 180 w 733"/>
              <a:gd name="T65" fmla="*/ 480 h 714"/>
              <a:gd name="T66" fmla="*/ 161 w 733"/>
              <a:gd name="T67" fmla="*/ 428 h 714"/>
              <a:gd name="T68" fmla="*/ 33 w 733"/>
              <a:gd name="T69" fmla="*/ 432 h 714"/>
              <a:gd name="T70" fmla="*/ 5 w 733"/>
              <a:gd name="T71" fmla="*/ 437 h 714"/>
              <a:gd name="T72" fmla="*/ 10 w 733"/>
              <a:gd name="T73" fmla="*/ 421 h 714"/>
              <a:gd name="T74" fmla="*/ 17 w 733"/>
              <a:gd name="T75" fmla="*/ 392 h 714"/>
              <a:gd name="T76" fmla="*/ 40 w 733"/>
              <a:gd name="T77" fmla="*/ 390 h 714"/>
              <a:gd name="T78" fmla="*/ 76 w 733"/>
              <a:gd name="T79" fmla="*/ 376 h 714"/>
              <a:gd name="T80" fmla="*/ 92 w 733"/>
              <a:gd name="T81" fmla="*/ 392 h 714"/>
              <a:gd name="T82" fmla="*/ 137 w 733"/>
              <a:gd name="T83" fmla="*/ 350 h 714"/>
              <a:gd name="T84" fmla="*/ 147 w 733"/>
              <a:gd name="T85" fmla="*/ 305 h 714"/>
              <a:gd name="T86" fmla="*/ 180 w 733"/>
              <a:gd name="T87" fmla="*/ 248 h 714"/>
              <a:gd name="T88" fmla="*/ 211 w 733"/>
              <a:gd name="T89" fmla="*/ 217 h 714"/>
              <a:gd name="T90" fmla="*/ 218 w 733"/>
              <a:gd name="T91" fmla="*/ 191 h 714"/>
              <a:gd name="T92" fmla="*/ 220 w 733"/>
              <a:gd name="T93" fmla="*/ 135 h 714"/>
              <a:gd name="T94" fmla="*/ 239 w 733"/>
              <a:gd name="T95" fmla="*/ 90 h 714"/>
              <a:gd name="T96" fmla="*/ 246 w 733"/>
              <a:gd name="T97" fmla="*/ 40 h 714"/>
              <a:gd name="T98" fmla="*/ 281 w 733"/>
              <a:gd name="T99" fmla="*/ 9 h 714"/>
              <a:gd name="T100" fmla="*/ 338 w 733"/>
              <a:gd name="T101" fmla="*/ 35 h 714"/>
              <a:gd name="T102" fmla="*/ 395 w 733"/>
              <a:gd name="T103" fmla="*/ 47 h 714"/>
              <a:gd name="T104" fmla="*/ 411 w 733"/>
              <a:gd name="T105" fmla="*/ 21 h 714"/>
              <a:gd name="T106" fmla="*/ 473 w 733"/>
              <a:gd name="T107" fmla="*/ 5 h 714"/>
              <a:gd name="T108" fmla="*/ 501 w 733"/>
              <a:gd name="T109" fmla="*/ 12 h 714"/>
              <a:gd name="T110" fmla="*/ 520 w 733"/>
              <a:gd name="T111" fmla="*/ 0 h 714"/>
              <a:gd name="T112" fmla="*/ 574 w 733"/>
              <a:gd name="T113" fmla="*/ 5 h 714"/>
              <a:gd name="T114" fmla="*/ 610 w 733"/>
              <a:gd name="T115" fmla="*/ 33 h 714"/>
              <a:gd name="T116" fmla="*/ 638 w 733"/>
              <a:gd name="T117" fmla="*/ 31 h 714"/>
              <a:gd name="T118" fmla="*/ 678 w 733"/>
              <a:gd name="T119" fmla="*/ 26 h 714"/>
              <a:gd name="T120" fmla="*/ 721 w 733"/>
              <a:gd name="T121" fmla="*/ 66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33" h="714">
                <a:moveTo>
                  <a:pt x="721" y="66"/>
                </a:moveTo>
                <a:lnTo>
                  <a:pt x="719" y="111"/>
                </a:lnTo>
                <a:lnTo>
                  <a:pt x="733" y="116"/>
                </a:lnTo>
                <a:lnTo>
                  <a:pt x="721" y="130"/>
                </a:lnTo>
                <a:lnTo>
                  <a:pt x="707" y="142"/>
                </a:lnTo>
                <a:lnTo>
                  <a:pt x="693" y="161"/>
                </a:lnTo>
                <a:lnTo>
                  <a:pt x="683" y="179"/>
                </a:lnTo>
                <a:lnTo>
                  <a:pt x="681" y="210"/>
                </a:lnTo>
                <a:lnTo>
                  <a:pt x="671" y="224"/>
                </a:lnTo>
                <a:lnTo>
                  <a:pt x="671" y="253"/>
                </a:lnTo>
                <a:lnTo>
                  <a:pt x="662" y="265"/>
                </a:lnTo>
                <a:lnTo>
                  <a:pt x="659" y="286"/>
                </a:lnTo>
                <a:lnTo>
                  <a:pt x="655" y="291"/>
                </a:lnTo>
                <a:lnTo>
                  <a:pt x="650" y="312"/>
                </a:lnTo>
                <a:lnTo>
                  <a:pt x="659" y="328"/>
                </a:lnTo>
                <a:lnTo>
                  <a:pt x="662" y="376"/>
                </a:lnTo>
                <a:lnTo>
                  <a:pt x="669" y="409"/>
                </a:lnTo>
                <a:lnTo>
                  <a:pt x="667" y="430"/>
                </a:lnTo>
                <a:lnTo>
                  <a:pt x="674" y="451"/>
                </a:lnTo>
                <a:lnTo>
                  <a:pt x="697" y="475"/>
                </a:lnTo>
                <a:lnTo>
                  <a:pt x="716" y="522"/>
                </a:lnTo>
                <a:lnTo>
                  <a:pt x="702" y="517"/>
                </a:lnTo>
                <a:lnTo>
                  <a:pt x="650" y="525"/>
                </a:lnTo>
                <a:lnTo>
                  <a:pt x="641" y="529"/>
                </a:lnTo>
                <a:lnTo>
                  <a:pt x="629" y="555"/>
                </a:lnTo>
                <a:lnTo>
                  <a:pt x="638" y="572"/>
                </a:lnTo>
                <a:lnTo>
                  <a:pt x="631" y="617"/>
                </a:lnTo>
                <a:lnTo>
                  <a:pt x="626" y="657"/>
                </a:lnTo>
                <a:lnTo>
                  <a:pt x="636" y="664"/>
                </a:lnTo>
                <a:lnTo>
                  <a:pt x="662" y="678"/>
                </a:lnTo>
                <a:lnTo>
                  <a:pt x="674" y="671"/>
                </a:lnTo>
                <a:lnTo>
                  <a:pt x="676" y="714"/>
                </a:lnTo>
                <a:lnTo>
                  <a:pt x="648" y="714"/>
                </a:lnTo>
                <a:lnTo>
                  <a:pt x="631" y="692"/>
                </a:lnTo>
                <a:lnTo>
                  <a:pt x="617" y="676"/>
                </a:lnTo>
                <a:lnTo>
                  <a:pt x="589" y="669"/>
                </a:lnTo>
                <a:lnTo>
                  <a:pt x="579" y="650"/>
                </a:lnTo>
                <a:lnTo>
                  <a:pt x="556" y="662"/>
                </a:lnTo>
                <a:lnTo>
                  <a:pt x="525" y="657"/>
                </a:lnTo>
                <a:lnTo>
                  <a:pt x="511" y="638"/>
                </a:lnTo>
                <a:lnTo>
                  <a:pt x="487" y="636"/>
                </a:lnTo>
                <a:lnTo>
                  <a:pt x="468" y="636"/>
                </a:lnTo>
                <a:lnTo>
                  <a:pt x="466" y="624"/>
                </a:lnTo>
                <a:lnTo>
                  <a:pt x="454" y="624"/>
                </a:lnTo>
                <a:lnTo>
                  <a:pt x="435" y="621"/>
                </a:lnTo>
                <a:lnTo>
                  <a:pt x="411" y="626"/>
                </a:lnTo>
                <a:lnTo>
                  <a:pt x="395" y="626"/>
                </a:lnTo>
                <a:lnTo>
                  <a:pt x="385" y="629"/>
                </a:lnTo>
                <a:lnTo>
                  <a:pt x="388" y="584"/>
                </a:lnTo>
                <a:lnTo>
                  <a:pt x="374" y="569"/>
                </a:lnTo>
                <a:lnTo>
                  <a:pt x="371" y="543"/>
                </a:lnTo>
                <a:lnTo>
                  <a:pt x="378" y="522"/>
                </a:lnTo>
                <a:lnTo>
                  <a:pt x="369" y="506"/>
                </a:lnTo>
                <a:lnTo>
                  <a:pt x="369" y="482"/>
                </a:lnTo>
                <a:lnTo>
                  <a:pt x="322" y="482"/>
                </a:lnTo>
                <a:lnTo>
                  <a:pt x="326" y="468"/>
                </a:lnTo>
                <a:lnTo>
                  <a:pt x="305" y="468"/>
                </a:lnTo>
                <a:lnTo>
                  <a:pt x="303" y="475"/>
                </a:lnTo>
                <a:lnTo>
                  <a:pt x="279" y="477"/>
                </a:lnTo>
                <a:lnTo>
                  <a:pt x="270" y="499"/>
                </a:lnTo>
                <a:lnTo>
                  <a:pt x="265" y="508"/>
                </a:lnTo>
                <a:lnTo>
                  <a:pt x="244" y="503"/>
                </a:lnTo>
                <a:lnTo>
                  <a:pt x="229" y="508"/>
                </a:lnTo>
                <a:lnTo>
                  <a:pt x="203" y="513"/>
                </a:lnTo>
                <a:lnTo>
                  <a:pt x="189" y="491"/>
                </a:lnTo>
                <a:lnTo>
                  <a:pt x="180" y="480"/>
                </a:lnTo>
                <a:lnTo>
                  <a:pt x="170" y="456"/>
                </a:lnTo>
                <a:lnTo>
                  <a:pt x="161" y="428"/>
                </a:lnTo>
                <a:lnTo>
                  <a:pt x="45" y="428"/>
                </a:lnTo>
                <a:lnTo>
                  <a:pt x="33" y="432"/>
                </a:lnTo>
                <a:lnTo>
                  <a:pt x="22" y="430"/>
                </a:lnTo>
                <a:lnTo>
                  <a:pt x="5" y="437"/>
                </a:lnTo>
                <a:lnTo>
                  <a:pt x="0" y="425"/>
                </a:lnTo>
                <a:lnTo>
                  <a:pt x="10" y="421"/>
                </a:lnTo>
                <a:lnTo>
                  <a:pt x="12" y="404"/>
                </a:lnTo>
                <a:lnTo>
                  <a:pt x="17" y="392"/>
                </a:lnTo>
                <a:lnTo>
                  <a:pt x="31" y="385"/>
                </a:lnTo>
                <a:lnTo>
                  <a:pt x="40" y="390"/>
                </a:lnTo>
                <a:lnTo>
                  <a:pt x="55" y="376"/>
                </a:lnTo>
                <a:lnTo>
                  <a:pt x="76" y="376"/>
                </a:lnTo>
                <a:lnTo>
                  <a:pt x="78" y="385"/>
                </a:lnTo>
                <a:lnTo>
                  <a:pt x="92" y="392"/>
                </a:lnTo>
                <a:lnTo>
                  <a:pt x="116" y="369"/>
                </a:lnTo>
                <a:lnTo>
                  <a:pt x="137" y="350"/>
                </a:lnTo>
                <a:lnTo>
                  <a:pt x="147" y="338"/>
                </a:lnTo>
                <a:lnTo>
                  <a:pt x="147" y="305"/>
                </a:lnTo>
                <a:lnTo>
                  <a:pt x="163" y="269"/>
                </a:lnTo>
                <a:lnTo>
                  <a:pt x="180" y="248"/>
                </a:lnTo>
                <a:lnTo>
                  <a:pt x="206" y="229"/>
                </a:lnTo>
                <a:lnTo>
                  <a:pt x="211" y="217"/>
                </a:lnTo>
                <a:lnTo>
                  <a:pt x="211" y="203"/>
                </a:lnTo>
                <a:lnTo>
                  <a:pt x="218" y="191"/>
                </a:lnTo>
                <a:lnTo>
                  <a:pt x="215" y="168"/>
                </a:lnTo>
                <a:lnTo>
                  <a:pt x="220" y="135"/>
                </a:lnTo>
                <a:lnTo>
                  <a:pt x="229" y="111"/>
                </a:lnTo>
                <a:lnTo>
                  <a:pt x="239" y="90"/>
                </a:lnTo>
                <a:lnTo>
                  <a:pt x="241" y="66"/>
                </a:lnTo>
                <a:lnTo>
                  <a:pt x="246" y="40"/>
                </a:lnTo>
                <a:lnTo>
                  <a:pt x="260" y="21"/>
                </a:lnTo>
                <a:lnTo>
                  <a:pt x="281" y="9"/>
                </a:lnTo>
                <a:lnTo>
                  <a:pt x="312" y="21"/>
                </a:lnTo>
                <a:lnTo>
                  <a:pt x="338" y="35"/>
                </a:lnTo>
                <a:lnTo>
                  <a:pt x="366" y="40"/>
                </a:lnTo>
                <a:lnTo>
                  <a:pt x="395" y="47"/>
                </a:lnTo>
                <a:lnTo>
                  <a:pt x="407" y="23"/>
                </a:lnTo>
                <a:lnTo>
                  <a:pt x="411" y="21"/>
                </a:lnTo>
                <a:lnTo>
                  <a:pt x="430" y="23"/>
                </a:lnTo>
                <a:lnTo>
                  <a:pt x="473" y="5"/>
                </a:lnTo>
                <a:lnTo>
                  <a:pt x="487" y="14"/>
                </a:lnTo>
                <a:lnTo>
                  <a:pt x="501" y="12"/>
                </a:lnTo>
                <a:lnTo>
                  <a:pt x="506" y="2"/>
                </a:lnTo>
                <a:lnTo>
                  <a:pt x="520" y="0"/>
                </a:lnTo>
                <a:lnTo>
                  <a:pt x="548" y="5"/>
                </a:lnTo>
                <a:lnTo>
                  <a:pt x="574" y="5"/>
                </a:lnTo>
                <a:lnTo>
                  <a:pt x="586" y="0"/>
                </a:lnTo>
                <a:lnTo>
                  <a:pt x="610" y="33"/>
                </a:lnTo>
                <a:lnTo>
                  <a:pt x="629" y="38"/>
                </a:lnTo>
                <a:lnTo>
                  <a:pt x="638" y="31"/>
                </a:lnTo>
                <a:lnTo>
                  <a:pt x="655" y="33"/>
                </a:lnTo>
                <a:lnTo>
                  <a:pt x="678" y="26"/>
                </a:lnTo>
                <a:lnTo>
                  <a:pt x="685" y="40"/>
                </a:lnTo>
                <a:lnTo>
                  <a:pt x="721" y="6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1" name="Freeform 617"/>
          <p:cNvSpPr/>
          <p:nvPr/>
        </p:nvSpPr>
        <p:spPr bwMode="auto">
          <a:xfrm>
            <a:off x="3397403" y="3348554"/>
            <a:ext cx="68831" cy="40489"/>
          </a:xfrm>
          <a:custGeom>
            <a:avLst/>
            <a:gdLst>
              <a:gd name="T0" fmla="*/ 139 w 170"/>
              <a:gd name="T1" fmla="*/ 14 h 100"/>
              <a:gd name="T2" fmla="*/ 139 w 170"/>
              <a:gd name="T3" fmla="*/ 24 h 100"/>
              <a:gd name="T4" fmla="*/ 134 w 170"/>
              <a:gd name="T5" fmla="*/ 36 h 100"/>
              <a:gd name="T6" fmla="*/ 151 w 170"/>
              <a:gd name="T7" fmla="*/ 45 h 100"/>
              <a:gd name="T8" fmla="*/ 170 w 170"/>
              <a:gd name="T9" fmla="*/ 45 h 100"/>
              <a:gd name="T10" fmla="*/ 167 w 170"/>
              <a:gd name="T11" fmla="*/ 66 h 100"/>
              <a:gd name="T12" fmla="*/ 151 w 170"/>
              <a:gd name="T13" fmla="*/ 74 h 100"/>
              <a:gd name="T14" fmla="*/ 122 w 170"/>
              <a:gd name="T15" fmla="*/ 69 h 100"/>
              <a:gd name="T16" fmla="*/ 113 w 170"/>
              <a:gd name="T17" fmla="*/ 88 h 100"/>
              <a:gd name="T18" fmla="*/ 94 w 170"/>
              <a:gd name="T19" fmla="*/ 88 h 100"/>
              <a:gd name="T20" fmla="*/ 89 w 170"/>
              <a:gd name="T21" fmla="*/ 81 h 100"/>
              <a:gd name="T22" fmla="*/ 66 w 170"/>
              <a:gd name="T23" fmla="*/ 97 h 100"/>
              <a:gd name="T24" fmla="*/ 49 w 170"/>
              <a:gd name="T25" fmla="*/ 100 h 100"/>
              <a:gd name="T26" fmla="*/ 33 w 170"/>
              <a:gd name="T27" fmla="*/ 90 h 100"/>
              <a:gd name="T28" fmla="*/ 19 w 170"/>
              <a:gd name="T29" fmla="*/ 69 h 100"/>
              <a:gd name="T30" fmla="*/ 0 w 170"/>
              <a:gd name="T31" fmla="*/ 76 h 100"/>
              <a:gd name="T32" fmla="*/ 0 w 170"/>
              <a:gd name="T33" fmla="*/ 55 h 100"/>
              <a:gd name="T34" fmla="*/ 28 w 170"/>
              <a:gd name="T35" fmla="*/ 26 h 100"/>
              <a:gd name="T36" fmla="*/ 28 w 170"/>
              <a:gd name="T37" fmla="*/ 14 h 100"/>
              <a:gd name="T38" fmla="*/ 44 w 170"/>
              <a:gd name="T39" fmla="*/ 19 h 100"/>
              <a:gd name="T40" fmla="*/ 56 w 170"/>
              <a:gd name="T41" fmla="*/ 10 h 100"/>
              <a:gd name="T42" fmla="*/ 89 w 170"/>
              <a:gd name="T43" fmla="*/ 10 h 100"/>
              <a:gd name="T44" fmla="*/ 96 w 170"/>
              <a:gd name="T45" fmla="*/ 0 h 100"/>
              <a:gd name="T46" fmla="*/ 139 w 170"/>
              <a:gd name="T47" fmla="*/ 1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0" h="100">
                <a:moveTo>
                  <a:pt x="139" y="14"/>
                </a:moveTo>
                <a:lnTo>
                  <a:pt x="139" y="24"/>
                </a:lnTo>
                <a:lnTo>
                  <a:pt x="134" y="36"/>
                </a:lnTo>
                <a:lnTo>
                  <a:pt x="151" y="45"/>
                </a:lnTo>
                <a:lnTo>
                  <a:pt x="170" y="45"/>
                </a:lnTo>
                <a:lnTo>
                  <a:pt x="167" y="66"/>
                </a:lnTo>
                <a:lnTo>
                  <a:pt x="151" y="74"/>
                </a:lnTo>
                <a:lnTo>
                  <a:pt x="122" y="69"/>
                </a:lnTo>
                <a:lnTo>
                  <a:pt x="113" y="88"/>
                </a:lnTo>
                <a:lnTo>
                  <a:pt x="94" y="88"/>
                </a:lnTo>
                <a:lnTo>
                  <a:pt x="89" y="81"/>
                </a:lnTo>
                <a:lnTo>
                  <a:pt x="66" y="97"/>
                </a:lnTo>
                <a:lnTo>
                  <a:pt x="49" y="100"/>
                </a:lnTo>
                <a:lnTo>
                  <a:pt x="33" y="90"/>
                </a:lnTo>
                <a:lnTo>
                  <a:pt x="19" y="69"/>
                </a:lnTo>
                <a:lnTo>
                  <a:pt x="0" y="76"/>
                </a:lnTo>
                <a:lnTo>
                  <a:pt x="0" y="55"/>
                </a:lnTo>
                <a:lnTo>
                  <a:pt x="28" y="26"/>
                </a:lnTo>
                <a:lnTo>
                  <a:pt x="28" y="14"/>
                </a:lnTo>
                <a:lnTo>
                  <a:pt x="44" y="19"/>
                </a:lnTo>
                <a:lnTo>
                  <a:pt x="56" y="10"/>
                </a:lnTo>
                <a:lnTo>
                  <a:pt x="89" y="10"/>
                </a:lnTo>
                <a:lnTo>
                  <a:pt x="96" y="0"/>
                </a:lnTo>
                <a:lnTo>
                  <a:pt x="139" y="1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2" name="Freeform 618"/>
          <p:cNvSpPr/>
          <p:nvPr/>
        </p:nvSpPr>
        <p:spPr bwMode="auto">
          <a:xfrm>
            <a:off x="3529397" y="3982208"/>
            <a:ext cx="201635" cy="138877"/>
          </a:xfrm>
          <a:custGeom>
            <a:avLst/>
            <a:gdLst>
              <a:gd name="T0" fmla="*/ 30 w 498"/>
              <a:gd name="T1" fmla="*/ 144 h 343"/>
              <a:gd name="T2" fmla="*/ 63 w 498"/>
              <a:gd name="T3" fmla="*/ 139 h 343"/>
              <a:gd name="T4" fmla="*/ 71 w 498"/>
              <a:gd name="T5" fmla="*/ 130 h 343"/>
              <a:gd name="T6" fmla="*/ 78 w 498"/>
              <a:gd name="T7" fmla="*/ 130 h 343"/>
              <a:gd name="T8" fmla="*/ 87 w 498"/>
              <a:gd name="T9" fmla="*/ 139 h 343"/>
              <a:gd name="T10" fmla="*/ 134 w 498"/>
              <a:gd name="T11" fmla="*/ 125 h 343"/>
              <a:gd name="T12" fmla="*/ 151 w 498"/>
              <a:gd name="T13" fmla="*/ 111 h 343"/>
              <a:gd name="T14" fmla="*/ 172 w 498"/>
              <a:gd name="T15" fmla="*/ 97 h 343"/>
              <a:gd name="T16" fmla="*/ 167 w 498"/>
              <a:gd name="T17" fmla="*/ 83 h 343"/>
              <a:gd name="T18" fmla="*/ 179 w 498"/>
              <a:gd name="T19" fmla="*/ 80 h 343"/>
              <a:gd name="T20" fmla="*/ 217 w 498"/>
              <a:gd name="T21" fmla="*/ 83 h 343"/>
              <a:gd name="T22" fmla="*/ 252 w 498"/>
              <a:gd name="T23" fmla="*/ 64 h 343"/>
              <a:gd name="T24" fmla="*/ 281 w 498"/>
              <a:gd name="T25" fmla="*/ 21 h 343"/>
              <a:gd name="T26" fmla="*/ 300 w 498"/>
              <a:gd name="T27" fmla="*/ 5 h 343"/>
              <a:gd name="T28" fmla="*/ 326 w 498"/>
              <a:gd name="T29" fmla="*/ 0 h 343"/>
              <a:gd name="T30" fmla="*/ 328 w 498"/>
              <a:gd name="T31" fmla="*/ 17 h 343"/>
              <a:gd name="T32" fmla="*/ 352 w 498"/>
              <a:gd name="T33" fmla="*/ 40 h 343"/>
              <a:gd name="T34" fmla="*/ 352 w 498"/>
              <a:gd name="T35" fmla="*/ 57 h 343"/>
              <a:gd name="T36" fmla="*/ 345 w 498"/>
              <a:gd name="T37" fmla="*/ 71 h 343"/>
              <a:gd name="T38" fmla="*/ 347 w 498"/>
              <a:gd name="T39" fmla="*/ 83 h 343"/>
              <a:gd name="T40" fmla="*/ 361 w 498"/>
              <a:gd name="T41" fmla="*/ 94 h 343"/>
              <a:gd name="T42" fmla="*/ 390 w 498"/>
              <a:gd name="T43" fmla="*/ 111 h 343"/>
              <a:gd name="T44" fmla="*/ 411 w 498"/>
              <a:gd name="T45" fmla="*/ 128 h 343"/>
              <a:gd name="T46" fmla="*/ 413 w 498"/>
              <a:gd name="T47" fmla="*/ 139 h 343"/>
              <a:gd name="T48" fmla="*/ 437 w 498"/>
              <a:gd name="T49" fmla="*/ 161 h 343"/>
              <a:gd name="T50" fmla="*/ 453 w 498"/>
              <a:gd name="T51" fmla="*/ 177 h 343"/>
              <a:gd name="T52" fmla="*/ 463 w 498"/>
              <a:gd name="T53" fmla="*/ 201 h 343"/>
              <a:gd name="T54" fmla="*/ 494 w 498"/>
              <a:gd name="T55" fmla="*/ 215 h 343"/>
              <a:gd name="T56" fmla="*/ 498 w 498"/>
              <a:gd name="T57" fmla="*/ 227 h 343"/>
              <a:gd name="T58" fmla="*/ 486 w 498"/>
              <a:gd name="T59" fmla="*/ 232 h 343"/>
              <a:gd name="T60" fmla="*/ 460 w 498"/>
              <a:gd name="T61" fmla="*/ 232 h 343"/>
              <a:gd name="T62" fmla="*/ 432 w 498"/>
              <a:gd name="T63" fmla="*/ 227 h 343"/>
              <a:gd name="T64" fmla="*/ 418 w 498"/>
              <a:gd name="T65" fmla="*/ 229 h 343"/>
              <a:gd name="T66" fmla="*/ 413 w 498"/>
              <a:gd name="T67" fmla="*/ 239 h 343"/>
              <a:gd name="T68" fmla="*/ 399 w 498"/>
              <a:gd name="T69" fmla="*/ 241 h 343"/>
              <a:gd name="T70" fmla="*/ 385 w 498"/>
              <a:gd name="T71" fmla="*/ 232 h 343"/>
              <a:gd name="T72" fmla="*/ 342 w 498"/>
              <a:gd name="T73" fmla="*/ 250 h 343"/>
              <a:gd name="T74" fmla="*/ 323 w 498"/>
              <a:gd name="T75" fmla="*/ 248 h 343"/>
              <a:gd name="T76" fmla="*/ 319 w 498"/>
              <a:gd name="T77" fmla="*/ 250 h 343"/>
              <a:gd name="T78" fmla="*/ 307 w 498"/>
              <a:gd name="T79" fmla="*/ 274 h 343"/>
              <a:gd name="T80" fmla="*/ 278 w 498"/>
              <a:gd name="T81" fmla="*/ 267 h 343"/>
              <a:gd name="T82" fmla="*/ 250 w 498"/>
              <a:gd name="T83" fmla="*/ 262 h 343"/>
              <a:gd name="T84" fmla="*/ 224 w 498"/>
              <a:gd name="T85" fmla="*/ 248 h 343"/>
              <a:gd name="T86" fmla="*/ 193 w 498"/>
              <a:gd name="T87" fmla="*/ 236 h 343"/>
              <a:gd name="T88" fmla="*/ 172 w 498"/>
              <a:gd name="T89" fmla="*/ 248 h 343"/>
              <a:gd name="T90" fmla="*/ 158 w 498"/>
              <a:gd name="T91" fmla="*/ 267 h 343"/>
              <a:gd name="T92" fmla="*/ 153 w 498"/>
              <a:gd name="T93" fmla="*/ 293 h 343"/>
              <a:gd name="T94" fmla="*/ 130 w 498"/>
              <a:gd name="T95" fmla="*/ 291 h 343"/>
              <a:gd name="T96" fmla="*/ 104 w 498"/>
              <a:gd name="T97" fmla="*/ 286 h 343"/>
              <a:gd name="T98" fmla="*/ 80 w 498"/>
              <a:gd name="T99" fmla="*/ 305 h 343"/>
              <a:gd name="T100" fmla="*/ 59 w 498"/>
              <a:gd name="T101" fmla="*/ 343 h 343"/>
              <a:gd name="T102" fmla="*/ 56 w 498"/>
              <a:gd name="T103" fmla="*/ 331 h 343"/>
              <a:gd name="T104" fmla="*/ 54 w 498"/>
              <a:gd name="T105" fmla="*/ 312 h 343"/>
              <a:gd name="T106" fmla="*/ 37 w 498"/>
              <a:gd name="T107" fmla="*/ 300 h 343"/>
              <a:gd name="T108" fmla="*/ 23 w 498"/>
              <a:gd name="T109" fmla="*/ 281 h 343"/>
              <a:gd name="T110" fmla="*/ 19 w 498"/>
              <a:gd name="T111" fmla="*/ 267 h 343"/>
              <a:gd name="T112" fmla="*/ 0 w 498"/>
              <a:gd name="T113" fmla="*/ 246 h 343"/>
              <a:gd name="T114" fmla="*/ 4 w 498"/>
              <a:gd name="T115" fmla="*/ 236 h 343"/>
              <a:gd name="T116" fmla="*/ 0 w 498"/>
              <a:gd name="T117" fmla="*/ 220 h 343"/>
              <a:gd name="T118" fmla="*/ 2 w 498"/>
              <a:gd name="T119" fmla="*/ 189 h 343"/>
              <a:gd name="T120" fmla="*/ 11 w 498"/>
              <a:gd name="T121" fmla="*/ 182 h 343"/>
              <a:gd name="T122" fmla="*/ 30 w 498"/>
              <a:gd name="T123" fmla="*/ 144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98" h="343">
                <a:moveTo>
                  <a:pt x="30" y="144"/>
                </a:moveTo>
                <a:lnTo>
                  <a:pt x="63" y="139"/>
                </a:lnTo>
                <a:lnTo>
                  <a:pt x="71" y="130"/>
                </a:lnTo>
                <a:lnTo>
                  <a:pt x="78" y="130"/>
                </a:lnTo>
                <a:lnTo>
                  <a:pt x="87" y="139"/>
                </a:lnTo>
                <a:lnTo>
                  <a:pt x="134" y="125"/>
                </a:lnTo>
                <a:lnTo>
                  <a:pt x="151" y="111"/>
                </a:lnTo>
                <a:lnTo>
                  <a:pt x="172" y="97"/>
                </a:lnTo>
                <a:lnTo>
                  <a:pt x="167" y="83"/>
                </a:lnTo>
                <a:lnTo>
                  <a:pt x="179" y="80"/>
                </a:lnTo>
                <a:lnTo>
                  <a:pt x="217" y="83"/>
                </a:lnTo>
                <a:lnTo>
                  <a:pt x="252" y="64"/>
                </a:lnTo>
                <a:lnTo>
                  <a:pt x="281" y="21"/>
                </a:lnTo>
                <a:lnTo>
                  <a:pt x="300" y="5"/>
                </a:lnTo>
                <a:lnTo>
                  <a:pt x="326" y="0"/>
                </a:lnTo>
                <a:lnTo>
                  <a:pt x="328" y="17"/>
                </a:lnTo>
                <a:lnTo>
                  <a:pt x="352" y="40"/>
                </a:lnTo>
                <a:lnTo>
                  <a:pt x="352" y="57"/>
                </a:lnTo>
                <a:lnTo>
                  <a:pt x="345" y="71"/>
                </a:lnTo>
                <a:lnTo>
                  <a:pt x="347" y="83"/>
                </a:lnTo>
                <a:lnTo>
                  <a:pt x="361" y="94"/>
                </a:lnTo>
                <a:lnTo>
                  <a:pt x="390" y="111"/>
                </a:lnTo>
                <a:lnTo>
                  <a:pt x="411" y="128"/>
                </a:lnTo>
                <a:lnTo>
                  <a:pt x="413" y="139"/>
                </a:lnTo>
                <a:lnTo>
                  <a:pt x="437" y="161"/>
                </a:lnTo>
                <a:lnTo>
                  <a:pt x="453" y="177"/>
                </a:lnTo>
                <a:lnTo>
                  <a:pt x="463" y="201"/>
                </a:lnTo>
                <a:lnTo>
                  <a:pt x="494" y="215"/>
                </a:lnTo>
                <a:lnTo>
                  <a:pt x="498" y="227"/>
                </a:lnTo>
                <a:lnTo>
                  <a:pt x="486" y="232"/>
                </a:lnTo>
                <a:lnTo>
                  <a:pt x="460" y="232"/>
                </a:lnTo>
                <a:lnTo>
                  <a:pt x="432" y="227"/>
                </a:lnTo>
                <a:lnTo>
                  <a:pt x="418" y="229"/>
                </a:lnTo>
                <a:lnTo>
                  <a:pt x="413" y="239"/>
                </a:lnTo>
                <a:lnTo>
                  <a:pt x="399" y="241"/>
                </a:lnTo>
                <a:lnTo>
                  <a:pt x="385" y="232"/>
                </a:lnTo>
                <a:lnTo>
                  <a:pt x="342" y="250"/>
                </a:lnTo>
                <a:lnTo>
                  <a:pt x="323" y="248"/>
                </a:lnTo>
                <a:lnTo>
                  <a:pt x="319" y="250"/>
                </a:lnTo>
                <a:lnTo>
                  <a:pt x="307" y="274"/>
                </a:lnTo>
                <a:lnTo>
                  <a:pt x="278" y="267"/>
                </a:lnTo>
                <a:lnTo>
                  <a:pt x="250" y="262"/>
                </a:lnTo>
                <a:lnTo>
                  <a:pt x="224" y="248"/>
                </a:lnTo>
                <a:lnTo>
                  <a:pt x="193" y="236"/>
                </a:lnTo>
                <a:lnTo>
                  <a:pt x="172" y="248"/>
                </a:lnTo>
                <a:lnTo>
                  <a:pt x="158" y="267"/>
                </a:lnTo>
                <a:lnTo>
                  <a:pt x="153" y="293"/>
                </a:lnTo>
                <a:lnTo>
                  <a:pt x="130" y="291"/>
                </a:lnTo>
                <a:lnTo>
                  <a:pt x="104" y="286"/>
                </a:lnTo>
                <a:lnTo>
                  <a:pt x="80" y="305"/>
                </a:lnTo>
                <a:lnTo>
                  <a:pt x="59" y="343"/>
                </a:lnTo>
                <a:lnTo>
                  <a:pt x="56" y="331"/>
                </a:lnTo>
                <a:lnTo>
                  <a:pt x="54" y="312"/>
                </a:lnTo>
                <a:lnTo>
                  <a:pt x="37" y="300"/>
                </a:lnTo>
                <a:lnTo>
                  <a:pt x="23" y="281"/>
                </a:lnTo>
                <a:lnTo>
                  <a:pt x="19" y="267"/>
                </a:lnTo>
                <a:lnTo>
                  <a:pt x="0" y="246"/>
                </a:lnTo>
                <a:lnTo>
                  <a:pt x="4" y="236"/>
                </a:lnTo>
                <a:lnTo>
                  <a:pt x="0" y="220"/>
                </a:lnTo>
                <a:lnTo>
                  <a:pt x="2" y="189"/>
                </a:lnTo>
                <a:lnTo>
                  <a:pt x="11" y="182"/>
                </a:lnTo>
                <a:lnTo>
                  <a:pt x="30" y="14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3" name="Freeform 619"/>
          <p:cNvSpPr/>
          <p:nvPr/>
        </p:nvSpPr>
        <p:spPr bwMode="auto">
          <a:xfrm>
            <a:off x="3476762" y="4098007"/>
            <a:ext cx="114584" cy="136043"/>
          </a:xfrm>
          <a:custGeom>
            <a:avLst/>
            <a:gdLst>
              <a:gd name="T0" fmla="*/ 73 w 283"/>
              <a:gd name="T1" fmla="*/ 326 h 336"/>
              <a:gd name="T2" fmla="*/ 59 w 283"/>
              <a:gd name="T3" fmla="*/ 314 h 336"/>
              <a:gd name="T4" fmla="*/ 47 w 283"/>
              <a:gd name="T5" fmla="*/ 319 h 336"/>
              <a:gd name="T6" fmla="*/ 30 w 283"/>
              <a:gd name="T7" fmla="*/ 336 h 336"/>
              <a:gd name="T8" fmla="*/ 0 w 283"/>
              <a:gd name="T9" fmla="*/ 295 h 336"/>
              <a:gd name="T10" fmla="*/ 28 w 283"/>
              <a:gd name="T11" fmla="*/ 274 h 336"/>
              <a:gd name="T12" fmla="*/ 14 w 283"/>
              <a:gd name="T13" fmla="*/ 248 h 336"/>
              <a:gd name="T14" fmla="*/ 28 w 283"/>
              <a:gd name="T15" fmla="*/ 239 h 336"/>
              <a:gd name="T16" fmla="*/ 54 w 283"/>
              <a:gd name="T17" fmla="*/ 234 h 336"/>
              <a:gd name="T18" fmla="*/ 56 w 283"/>
              <a:gd name="T19" fmla="*/ 217 h 336"/>
              <a:gd name="T20" fmla="*/ 78 w 283"/>
              <a:gd name="T21" fmla="*/ 236 h 336"/>
              <a:gd name="T22" fmla="*/ 111 w 283"/>
              <a:gd name="T23" fmla="*/ 236 h 336"/>
              <a:gd name="T24" fmla="*/ 123 w 283"/>
              <a:gd name="T25" fmla="*/ 220 h 336"/>
              <a:gd name="T26" fmla="*/ 130 w 283"/>
              <a:gd name="T27" fmla="*/ 194 h 336"/>
              <a:gd name="T28" fmla="*/ 125 w 283"/>
              <a:gd name="T29" fmla="*/ 163 h 336"/>
              <a:gd name="T30" fmla="*/ 106 w 283"/>
              <a:gd name="T31" fmla="*/ 142 h 336"/>
              <a:gd name="T32" fmla="*/ 123 w 283"/>
              <a:gd name="T33" fmla="*/ 97 h 336"/>
              <a:gd name="T34" fmla="*/ 113 w 283"/>
              <a:gd name="T35" fmla="*/ 90 h 336"/>
              <a:gd name="T36" fmla="*/ 85 w 283"/>
              <a:gd name="T37" fmla="*/ 92 h 336"/>
              <a:gd name="T38" fmla="*/ 73 w 283"/>
              <a:gd name="T39" fmla="*/ 73 h 336"/>
              <a:gd name="T40" fmla="*/ 75 w 283"/>
              <a:gd name="T41" fmla="*/ 57 h 336"/>
              <a:gd name="T42" fmla="*/ 125 w 283"/>
              <a:gd name="T43" fmla="*/ 57 h 336"/>
              <a:gd name="T44" fmla="*/ 156 w 283"/>
              <a:gd name="T45" fmla="*/ 66 h 336"/>
              <a:gd name="T46" fmla="*/ 186 w 283"/>
              <a:gd name="T47" fmla="*/ 76 h 336"/>
              <a:gd name="T48" fmla="*/ 189 w 283"/>
              <a:gd name="T49" fmla="*/ 57 h 336"/>
              <a:gd name="T50" fmla="*/ 210 w 283"/>
              <a:gd name="T51" fmla="*/ 19 h 336"/>
              <a:gd name="T52" fmla="*/ 234 w 283"/>
              <a:gd name="T53" fmla="*/ 0 h 336"/>
              <a:gd name="T54" fmla="*/ 260 w 283"/>
              <a:gd name="T55" fmla="*/ 5 h 336"/>
              <a:gd name="T56" fmla="*/ 283 w 283"/>
              <a:gd name="T57" fmla="*/ 7 h 336"/>
              <a:gd name="T58" fmla="*/ 281 w 283"/>
              <a:gd name="T59" fmla="*/ 31 h 336"/>
              <a:gd name="T60" fmla="*/ 271 w 283"/>
              <a:gd name="T61" fmla="*/ 52 h 336"/>
              <a:gd name="T62" fmla="*/ 262 w 283"/>
              <a:gd name="T63" fmla="*/ 76 h 336"/>
              <a:gd name="T64" fmla="*/ 257 w 283"/>
              <a:gd name="T65" fmla="*/ 109 h 336"/>
              <a:gd name="T66" fmla="*/ 260 w 283"/>
              <a:gd name="T67" fmla="*/ 132 h 336"/>
              <a:gd name="T68" fmla="*/ 253 w 283"/>
              <a:gd name="T69" fmla="*/ 144 h 336"/>
              <a:gd name="T70" fmla="*/ 253 w 283"/>
              <a:gd name="T71" fmla="*/ 158 h 336"/>
              <a:gd name="T72" fmla="*/ 248 w 283"/>
              <a:gd name="T73" fmla="*/ 170 h 336"/>
              <a:gd name="T74" fmla="*/ 222 w 283"/>
              <a:gd name="T75" fmla="*/ 189 h 336"/>
              <a:gd name="T76" fmla="*/ 205 w 283"/>
              <a:gd name="T77" fmla="*/ 210 h 336"/>
              <a:gd name="T78" fmla="*/ 189 w 283"/>
              <a:gd name="T79" fmla="*/ 246 h 336"/>
              <a:gd name="T80" fmla="*/ 189 w 283"/>
              <a:gd name="T81" fmla="*/ 279 h 336"/>
              <a:gd name="T82" fmla="*/ 179 w 283"/>
              <a:gd name="T83" fmla="*/ 291 h 336"/>
              <a:gd name="T84" fmla="*/ 158 w 283"/>
              <a:gd name="T85" fmla="*/ 310 h 336"/>
              <a:gd name="T86" fmla="*/ 134 w 283"/>
              <a:gd name="T87" fmla="*/ 333 h 336"/>
              <a:gd name="T88" fmla="*/ 120 w 283"/>
              <a:gd name="T89" fmla="*/ 326 h 336"/>
              <a:gd name="T90" fmla="*/ 118 w 283"/>
              <a:gd name="T91" fmla="*/ 317 h 336"/>
              <a:gd name="T92" fmla="*/ 97 w 283"/>
              <a:gd name="T93" fmla="*/ 317 h 336"/>
              <a:gd name="T94" fmla="*/ 82 w 283"/>
              <a:gd name="T95" fmla="*/ 331 h 336"/>
              <a:gd name="T96" fmla="*/ 73 w 283"/>
              <a:gd name="T97" fmla="*/ 32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3" h="336">
                <a:moveTo>
                  <a:pt x="73" y="326"/>
                </a:moveTo>
                <a:lnTo>
                  <a:pt x="59" y="314"/>
                </a:lnTo>
                <a:lnTo>
                  <a:pt x="47" y="319"/>
                </a:lnTo>
                <a:lnTo>
                  <a:pt x="30" y="336"/>
                </a:lnTo>
                <a:lnTo>
                  <a:pt x="0" y="295"/>
                </a:lnTo>
                <a:lnTo>
                  <a:pt x="28" y="274"/>
                </a:lnTo>
                <a:lnTo>
                  <a:pt x="14" y="248"/>
                </a:lnTo>
                <a:lnTo>
                  <a:pt x="28" y="239"/>
                </a:lnTo>
                <a:lnTo>
                  <a:pt x="54" y="234"/>
                </a:lnTo>
                <a:lnTo>
                  <a:pt x="56" y="217"/>
                </a:lnTo>
                <a:lnTo>
                  <a:pt x="78" y="236"/>
                </a:lnTo>
                <a:lnTo>
                  <a:pt x="111" y="236"/>
                </a:lnTo>
                <a:lnTo>
                  <a:pt x="123" y="220"/>
                </a:lnTo>
                <a:lnTo>
                  <a:pt x="130" y="194"/>
                </a:lnTo>
                <a:lnTo>
                  <a:pt x="125" y="163"/>
                </a:lnTo>
                <a:lnTo>
                  <a:pt x="106" y="142"/>
                </a:lnTo>
                <a:lnTo>
                  <a:pt x="123" y="97"/>
                </a:lnTo>
                <a:lnTo>
                  <a:pt x="113" y="90"/>
                </a:lnTo>
                <a:lnTo>
                  <a:pt x="85" y="92"/>
                </a:lnTo>
                <a:lnTo>
                  <a:pt x="73" y="73"/>
                </a:lnTo>
                <a:lnTo>
                  <a:pt x="75" y="57"/>
                </a:lnTo>
                <a:lnTo>
                  <a:pt x="125" y="57"/>
                </a:lnTo>
                <a:lnTo>
                  <a:pt x="156" y="66"/>
                </a:lnTo>
                <a:lnTo>
                  <a:pt x="186" y="76"/>
                </a:lnTo>
                <a:lnTo>
                  <a:pt x="189" y="57"/>
                </a:lnTo>
                <a:lnTo>
                  <a:pt x="210" y="19"/>
                </a:lnTo>
                <a:lnTo>
                  <a:pt x="234" y="0"/>
                </a:lnTo>
                <a:lnTo>
                  <a:pt x="260" y="5"/>
                </a:lnTo>
                <a:lnTo>
                  <a:pt x="283" y="7"/>
                </a:lnTo>
                <a:lnTo>
                  <a:pt x="281" y="31"/>
                </a:lnTo>
                <a:lnTo>
                  <a:pt x="271" y="52"/>
                </a:lnTo>
                <a:lnTo>
                  <a:pt x="262" y="76"/>
                </a:lnTo>
                <a:lnTo>
                  <a:pt x="257" y="109"/>
                </a:lnTo>
                <a:lnTo>
                  <a:pt x="260" y="132"/>
                </a:lnTo>
                <a:lnTo>
                  <a:pt x="253" y="144"/>
                </a:lnTo>
                <a:lnTo>
                  <a:pt x="253" y="158"/>
                </a:lnTo>
                <a:lnTo>
                  <a:pt x="248" y="170"/>
                </a:lnTo>
                <a:lnTo>
                  <a:pt x="222" y="189"/>
                </a:lnTo>
                <a:lnTo>
                  <a:pt x="205" y="210"/>
                </a:lnTo>
                <a:lnTo>
                  <a:pt x="189" y="246"/>
                </a:lnTo>
                <a:lnTo>
                  <a:pt x="189" y="279"/>
                </a:lnTo>
                <a:lnTo>
                  <a:pt x="179" y="291"/>
                </a:lnTo>
                <a:lnTo>
                  <a:pt x="158" y="310"/>
                </a:lnTo>
                <a:lnTo>
                  <a:pt x="134" y="333"/>
                </a:lnTo>
                <a:lnTo>
                  <a:pt x="120" y="326"/>
                </a:lnTo>
                <a:lnTo>
                  <a:pt x="118" y="317"/>
                </a:lnTo>
                <a:lnTo>
                  <a:pt x="97" y="317"/>
                </a:lnTo>
                <a:lnTo>
                  <a:pt x="82" y="331"/>
                </a:lnTo>
                <a:lnTo>
                  <a:pt x="73" y="32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4" name="Freeform 620"/>
          <p:cNvSpPr/>
          <p:nvPr/>
        </p:nvSpPr>
        <p:spPr bwMode="auto">
          <a:xfrm>
            <a:off x="3435463" y="3954270"/>
            <a:ext cx="117823" cy="174508"/>
          </a:xfrm>
          <a:custGeom>
            <a:avLst/>
            <a:gdLst>
              <a:gd name="T0" fmla="*/ 177 w 291"/>
              <a:gd name="T1" fmla="*/ 412 h 431"/>
              <a:gd name="T2" fmla="*/ 173 w 291"/>
              <a:gd name="T3" fmla="*/ 409 h 431"/>
              <a:gd name="T4" fmla="*/ 151 w 291"/>
              <a:gd name="T5" fmla="*/ 414 h 431"/>
              <a:gd name="T6" fmla="*/ 128 w 291"/>
              <a:gd name="T7" fmla="*/ 409 h 431"/>
              <a:gd name="T8" fmla="*/ 109 w 291"/>
              <a:gd name="T9" fmla="*/ 412 h 431"/>
              <a:gd name="T10" fmla="*/ 45 w 291"/>
              <a:gd name="T11" fmla="*/ 409 h 431"/>
              <a:gd name="T12" fmla="*/ 52 w 291"/>
              <a:gd name="T13" fmla="*/ 379 h 431"/>
              <a:gd name="T14" fmla="*/ 36 w 291"/>
              <a:gd name="T15" fmla="*/ 355 h 431"/>
              <a:gd name="T16" fmla="*/ 19 w 291"/>
              <a:gd name="T17" fmla="*/ 348 h 431"/>
              <a:gd name="T18" fmla="*/ 12 w 291"/>
              <a:gd name="T19" fmla="*/ 331 h 431"/>
              <a:gd name="T20" fmla="*/ 0 w 291"/>
              <a:gd name="T21" fmla="*/ 324 h 431"/>
              <a:gd name="T22" fmla="*/ 2 w 291"/>
              <a:gd name="T23" fmla="*/ 315 h 431"/>
              <a:gd name="T24" fmla="*/ 12 w 291"/>
              <a:gd name="T25" fmla="*/ 286 h 431"/>
              <a:gd name="T26" fmla="*/ 31 w 291"/>
              <a:gd name="T27" fmla="*/ 249 h 431"/>
              <a:gd name="T28" fmla="*/ 40 w 291"/>
              <a:gd name="T29" fmla="*/ 249 h 431"/>
              <a:gd name="T30" fmla="*/ 64 w 291"/>
              <a:gd name="T31" fmla="*/ 227 h 431"/>
              <a:gd name="T32" fmla="*/ 78 w 291"/>
              <a:gd name="T33" fmla="*/ 227 h 431"/>
              <a:gd name="T34" fmla="*/ 99 w 291"/>
              <a:gd name="T35" fmla="*/ 241 h 431"/>
              <a:gd name="T36" fmla="*/ 128 w 291"/>
              <a:gd name="T37" fmla="*/ 230 h 431"/>
              <a:gd name="T38" fmla="*/ 130 w 291"/>
              <a:gd name="T39" fmla="*/ 213 h 431"/>
              <a:gd name="T40" fmla="*/ 140 w 291"/>
              <a:gd name="T41" fmla="*/ 197 h 431"/>
              <a:gd name="T42" fmla="*/ 144 w 291"/>
              <a:gd name="T43" fmla="*/ 178 h 431"/>
              <a:gd name="T44" fmla="*/ 166 w 291"/>
              <a:gd name="T45" fmla="*/ 161 h 431"/>
              <a:gd name="T46" fmla="*/ 175 w 291"/>
              <a:gd name="T47" fmla="*/ 135 h 431"/>
              <a:gd name="T48" fmla="*/ 182 w 291"/>
              <a:gd name="T49" fmla="*/ 126 h 431"/>
              <a:gd name="T50" fmla="*/ 187 w 291"/>
              <a:gd name="T51" fmla="*/ 107 h 431"/>
              <a:gd name="T52" fmla="*/ 199 w 291"/>
              <a:gd name="T53" fmla="*/ 81 h 431"/>
              <a:gd name="T54" fmla="*/ 229 w 291"/>
              <a:gd name="T55" fmla="*/ 50 h 431"/>
              <a:gd name="T56" fmla="*/ 232 w 291"/>
              <a:gd name="T57" fmla="*/ 38 h 431"/>
              <a:gd name="T58" fmla="*/ 236 w 291"/>
              <a:gd name="T59" fmla="*/ 31 h 431"/>
              <a:gd name="T60" fmla="*/ 222 w 291"/>
              <a:gd name="T61" fmla="*/ 15 h 431"/>
              <a:gd name="T62" fmla="*/ 222 w 291"/>
              <a:gd name="T63" fmla="*/ 3 h 431"/>
              <a:gd name="T64" fmla="*/ 234 w 291"/>
              <a:gd name="T65" fmla="*/ 0 h 431"/>
              <a:gd name="T66" fmla="*/ 248 w 291"/>
              <a:gd name="T67" fmla="*/ 26 h 431"/>
              <a:gd name="T68" fmla="*/ 251 w 291"/>
              <a:gd name="T69" fmla="*/ 52 h 431"/>
              <a:gd name="T70" fmla="*/ 251 w 291"/>
              <a:gd name="T71" fmla="*/ 78 h 431"/>
              <a:gd name="T72" fmla="*/ 272 w 291"/>
              <a:gd name="T73" fmla="*/ 114 h 431"/>
              <a:gd name="T74" fmla="*/ 248 w 291"/>
              <a:gd name="T75" fmla="*/ 111 h 431"/>
              <a:gd name="T76" fmla="*/ 239 w 291"/>
              <a:gd name="T77" fmla="*/ 116 h 431"/>
              <a:gd name="T78" fmla="*/ 220 w 291"/>
              <a:gd name="T79" fmla="*/ 111 h 431"/>
              <a:gd name="T80" fmla="*/ 213 w 291"/>
              <a:gd name="T81" fmla="*/ 130 h 431"/>
              <a:gd name="T82" fmla="*/ 234 w 291"/>
              <a:gd name="T83" fmla="*/ 152 h 431"/>
              <a:gd name="T84" fmla="*/ 253 w 291"/>
              <a:gd name="T85" fmla="*/ 159 h 431"/>
              <a:gd name="T86" fmla="*/ 258 w 291"/>
              <a:gd name="T87" fmla="*/ 175 h 431"/>
              <a:gd name="T88" fmla="*/ 269 w 291"/>
              <a:gd name="T89" fmla="*/ 201 h 431"/>
              <a:gd name="T90" fmla="*/ 262 w 291"/>
              <a:gd name="T91" fmla="*/ 213 h 431"/>
              <a:gd name="T92" fmla="*/ 243 w 291"/>
              <a:gd name="T93" fmla="*/ 251 h 431"/>
              <a:gd name="T94" fmla="*/ 234 w 291"/>
              <a:gd name="T95" fmla="*/ 258 h 431"/>
              <a:gd name="T96" fmla="*/ 232 w 291"/>
              <a:gd name="T97" fmla="*/ 289 h 431"/>
              <a:gd name="T98" fmla="*/ 236 w 291"/>
              <a:gd name="T99" fmla="*/ 305 h 431"/>
              <a:gd name="T100" fmla="*/ 232 w 291"/>
              <a:gd name="T101" fmla="*/ 315 h 431"/>
              <a:gd name="T102" fmla="*/ 251 w 291"/>
              <a:gd name="T103" fmla="*/ 336 h 431"/>
              <a:gd name="T104" fmla="*/ 255 w 291"/>
              <a:gd name="T105" fmla="*/ 350 h 431"/>
              <a:gd name="T106" fmla="*/ 269 w 291"/>
              <a:gd name="T107" fmla="*/ 369 h 431"/>
              <a:gd name="T108" fmla="*/ 286 w 291"/>
              <a:gd name="T109" fmla="*/ 381 h 431"/>
              <a:gd name="T110" fmla="*/ 288 w 291"/>
              <a:gd name="T111" fmla="*/ 400 h 431"/>
              <a:gd name="T112" fmla="*/ 291 w 291"/>
              <a:gd name="T113" fmla="*/ 412 h 431"/>
              <a:gd name="T114" fmla="*/ 288 w 291"/>
              <a:gd name="T115" fmla="*/ 431 h 431"/>
              <a:gd name="T116" fmla="*/ 258 w 291"/>
              <a:gd name="T117" fmla="*/ 421 h 431"/>
              <a:gd name="T118" fmla="*/ 227 w 291"/>
              <a:gd name="T119" fmla="*/ 412 h 431"/>
              <a:gd name="T120" fmla="*/ 177 w 291"/>
              <a:gd name="T121" fmla="*/ 412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1" h="431">
                <a:moveTo>
                  <a:pt x="177" y="412"/>
                </a:moveTo>
                <a:lnTo>
                  <a:pt x="173" y="409"/>
                </a:lnTo>
                <a:lnTo>
                  <a:pt x="151" y="414"/>
                </a:lnTo>
                <a:lnTo>
                  <a:pt x="128" y="409"/>
                </a:lnTo>
                <a:lnTo>
                  <a:pt x="109" y="412"/>
                </a:lnTo>
                <a:lnTo>
                  <a:pt x="45" y="409"/>
                </a:lnTo>
                <a:lnTo>
                  <a:pt x="52" y="379"/>
                </a:lnTo>
                <a:lnTo>
                  <a:pt x="36" y="355"/>
                </a:lnTo>
                <a:lnTo>
                  <a:pt x="19" y="348"/>
                </a:lnTo>
                <a:lnTo>
                  <a:pt x="12" y="331"/>
                </a:lnTo>
                <a:lnTo>
                  <a:pt x="0" y="324"/>
                </a:lnTo>
                <a:lnTo>
                  <a:pt x="2" y="315"/>
                </a:lnTo>
                <a:lnTo>
                  <a:pt x="12" y="286"/>
                </a:lnTo>
                <a:lnTo>
                  <a:pt x="31" y="249"/>
                </a:lnTo>
                <a:lnTo>
                  <a:pt x="40" y="249"/>
                </a:lnTo>
                <a:lnTo>
                  <a:pt x="64" y="227"/>
                </a:lnTo>
                <a:lnTo>
                  <a:pt x="78" y="227"/>
                </a:lnTo>
                <a:lnTo>
                  <a:pt x="99" y="241"/>
                </a:lnTo>
                <a:lnTo>
                  <a:pt x="128" y="230"/>
                </a:lnTo>
                <a:lnTo>
                  <a:pt x="130" y="213"/>
                </a:lnTo>
                <a:lnTo>
                  <a:pt x="140" y="197"/>
                </a:lnTo>
                <a:lnTo>
                  <a:pt x="144" y="178"/>
                </a:lnTo>
                <a:lnTo>
                  <a:pt x="166" y="161"/>
                </a:lnTo>
                <a:lnTo>
                  <a:pt x="175" y="135"/>
                </a:lnTo>
                <a:lnTo>
                  <a:pt x="182" y="126"/>
                </a:lnTo>
                <a:lnTo>
                  <a:pt x="187" y="107"/>
                </a:lnTo>
                <a:lnTo>
                  <a:pt x="199" y="81"/>
                </a:lnTo>
                <a:lnTo>
                  <a:pt x="229" y="50"/>
                </a:lnTo>
                <a:lnTo>
                  <a:pt x="232" y="38"/>
                </a:lnTo>
                <a:lnTo>
                  <a:pt x="236" y="31"/>
                </a:lnTo>
                <a:lnTo>
                  <a:pt x="222" y="15"/>
                </a:lnTo>
                <a:lnTo>
                  <a:pt x="222" y="3"/>
                </a:lnTo>
                <a:lnTo>
                  <a:pt x="234" y="0"/>
                </a:lnTo>
                <a:lnTo>
                  <a:pt x="248" y="26"/>
                </a:lnTo>
                <a:lnTo>
                  <a:pt x="251" y="52"/>
                </a:lnTo>
                <a:lnTo>
                  <a:pt x="251" y="78"/>
                </a:lnTo>
                <a:lnTo>
                  <a:pt x="272" y="114"/>
                </a:lnTo>
                <a:lnTo>
                  <a:pt x="248" y="111"/>
                </a:lnTo>
                <a:lnTo>
                  <a:pt x="239" y="116"/>
                </a:lnTo>
                <a:lnTo>
                  <a:pt x="220" y="111"/>
                </a:lnTo>
                <a:lnTo>
                  <a:pt x="213" y="130"/>
                </a:lnTo>
                <a:lnTo>
                  <a:pt x="234" y="152"/>
                </a:lnTo>
                <a:lnTo>
                  <a:pt x="253" y="159"/>
                </a:lnTo>
                <a:lnTo>
                  <a:pt x="258" y="175"/>
                </a:lnTo>
                <a:lnTo>
                  <a:pt x="269" y="201"/>
                </a:lnTo>
                <a:lnTo>
                  <a:pt x="262" y="213"/>
                </a:lnTo>
                <a:lnTo>
                  <a:pt x="243" y="251"/>
                </a:lnTo>
                <a:lnTo>
                  <a:pt x="234" y="258"/>
                </a:lnTo>
                <a:lnTo>
                  <a:pt x="232" y="289"/>
                </a:lnTo>
                <a:lnTo>
                  <a:pt x="236" y="305"/>
                </a:lnTo>
                <a:lnTo>
                  <a:pt x="232" y="315"/>
                </a:lnTo>
                <a:lnTo>
                  <a:pt x="251" y="336"/>
                </a:lnTo>
                <a:lnTo>
                  <a:pt x="255" y="350"/>
                </a:lnTo>
                <a:lnTo>
                  <a:pt x="269" y="369"/>
                </a:lnTo>
                <a:lnTo>
                  <a:pt x="286" y="381"/>
                </a:lnTo>
                <a:lnTo>
                  <a:pt x="288" y="400"/>
                </a:lnTo>
                <a:lnTo>
                  <a:pt x="291" y="412"/>
                </a:lnTo>
                <a:lnTo>
                  <a:pt x="288" y="431"/>
                </a:lnTo>
                <a:lnTo>
                  <a:pt x="258" y="421"/>
                </a:lnTo>
                <a:lnTo>
                  <a:pt x="227" y="412"/>
                </a:lnTo>
                <a:lnTo>
                  <a:pt x="177" y="41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5" name="Freeform 621"/>
          <p:cNvSpPr/>
          <p:nvPr/>
        </p:nvSpPr>
        <p:spPr bwMode="auto">
          <a:xfrm>
            <a:off x="1931699" y="3921069"/>
            <a:ext cx="70856" cy="66807"/>
          </a:xfrm>
          <a:custGeom>
            <a:avLst/>
            <a:gdLst>
              <a:gd name="T0" fmla="*/ 75 w 175"/>
              <a:gd name="T1" fmla="*/ 151 h 165"/>
              <a:gd name="T2" fmla="*/ 61 w 175"/>
              <a:gd name="T3" fmla="*/ 139 h 165"/>
              <a:gd name="T4" fmla="*/ 45 w 175"/>
              <a:gd name="T5" fmla="*/ 125 h 165"/>
              <a:gd name="T6" fmla="*/ 35 w 175"/>
              <a:gd name="T7" fmla="*/ 111 h 165"/>
              <a:gd name="T8" fmla="*/ 19 w 175"/>
              <a:gd name="T9" fmla="*/ 99 h 165"/>
              <a:gd name="T10" fmla="*/ 0 w 175"/>
              <a:gd name="T11" fmla="*/ 80 h 165"/>
              <a:gd name="T12" fmla="*/ 4 w 175"/>
              <a:gd name="T13" fmla="*/ 75 h 165"/>
              <a:gd name="T14" fmla="*/ 9 w 175"/>
              <a:gd name="T15" fmla="*/ 80 h 165"/>
              <a:gd name="T16" fmla="*/ 14 w 175"/>
              <a:gd name="T17" fmla="*/ 78 h 165"/>
              <a:gd name="T18" fmla="*/ 26 w 175"/>
              <a:gd name="T19" fmla="*/ 78 h 165"/>
              <a:gd name="T20" fmla="*/ 30 w 175"/>
              <a:gd name="T21" fmla="*/ 68 h 165"/>
              <a:gd name="T22" fmla="*/ 35 w 175"/>
              <a:gd name="T23" fmla="*/ 68 h 165"/>
              <a:gd name="T24" fmla="*/ 35 w 175"/>
              <a:gd name="T25" fmla="*/ 49 h 165"/>
              <a:gd name="T26" fmla="*/ 45 w 175"/>
              <a:gd name="T27" fmla="*/ 47 h 165"/>
              <a:gd name="T28" fmla="*/ 52 w 175"/>
              <a:gd name="T29" fmla="*/ 47 h 165"/>
              <a:gd name="T30" fmla="*/ 61 w 175"/>
              <a:gd name="T31" fmla="*/ 38 h 165"/>
              <a:gd name="T32" fmla="*/ 71 w 175"/>
              <a:gd name="T33" fmla="*/ 45 h 165"/>
              <a:gd name="T34" fmla="*/ 75 w 175"/>
              <a:gd name="T35" fmla="*/ 40 h 165"/>
              <a:gd name="T36" fmla="*/ 82 w 175"/>
              <a:gd name="T37" fmla="*/ 35 h 165"/>
              <a:gd name="T38" fmla="*/ 97 w 175"/>
              <a:gd name="T39" fmla="*/ 26 h 165"/>
              <a:gd name="T40" fmla="*/ 97 w 175"/>
              <a:gd name="T41" fmla="*/ 16 h 165"/>
              <a:gd name="T42" fmla="*/ 101 w 175"/>
              <a:gd name="T43" fmla="*/ 16 h 165"/>
              <a:gd name="T44" fmla="*/ 106 w 175"/>
              <a:gd name="T45" fmla="*/ 7 h 165"/>
              <a:gd name="T46" fmla="*/ 108 w 175"/>
              <a:gd name="T47" fmla="*/ 7 h 165"/>
              <a:gd name="T48" fmla="*/ 115 w 175"/>
              <a:gd name="T49" fmla="*/ 12 h 165"/>
              <a:gd name="T50" fmla="*/ 125 w 175"/>
              <a:gd name="T51" fmla="*/ 14 h 165"/>
              <a:gd name="T52" fmla="*/ 132 w 175"/>
              <a:gd name="T53" fmla="*/ 9 h 165"/>
              <a:gd name="T54" fmla="*/ 141 w 175"/>
              <a:gd name="T55" fmla="*/ 9 h 165"/>
              <a:gd name="T56" fmla="*/ 156 w 175"/>
              <a:gd name="T57" fmla="*/ 4 h 165"/>
              <a:gd name="T58" fmla="*/ 160 w 175"/>
              <a:gd name="T59" fmla="*/ 0 h 165"/>
              <a:gd name="T60" fmla="*/ 175 w 175"/>
              <a:gd name="T61" fmla="*/ 0 h 165"/>
              <a:gd name="T62" fmla="*/ 170 w 175"/>
              <a:gd name="T63" fmla="*/ 2 h 165"/>
              <a:gd name="T64" fmla="*/ 170 w 175"/>
              <a:gd name="T65" fmla="*/ 12 h 165"/>
              <a:gd name="T66" fmla="*/ 172 w 175"/>
              <a:gd name="T67" fmla="*/ 26 h 165"/>
              <a:gd name="T68" fmla="*/ 163 w 175"/>
              <a:gd name="T69" fmla="*/ 40 h 165"/>
              <a:gd name="T70" fmla="*/ 160 w 175"/>
              <a:gd name="T71" fmla="*/ 56 h 165"/>
              <a:gd name="T72" fmla="*/ 158 w 175"/>
              <a:gd name="T73" fmla="*/ 73 h 165"/>
              <a:gd name="T74" fmla="*/ 160 w 175"/>
              <a:gd name="T75" fmla="*/ 82 h 165"/>
              <a:gd name="T76" fmla="*/ 160 w 175"/>
              <a:gd name="T77" fmla="*/ 101 h 165"/>
              <a:gd name="T78" fmla="*/ 156 w 175"/>
              <a:gd name="T79" fmla="*/ 104 h 165"/>
              <a:gd name="T80" fmla="*/ 151 w 175"/>
              <a:gd name="T81" fmla="*/ 120 h 165"/>
              <a:gd name="T82" fmla="*/ 156 w 175"/>
              <a:gd name="T83" fmla="*/ 132 h 165"/>
              <a:gd name="T84" fmla="*/ 146 w 175"/>
              <a:gd name="T85" fmla="*/ 142 h 165"/>
              <a:gd name="T86" fmla="*/ 149 w 175"/>
              <a:gd name="T87" fmla="*/ 151 h 165"/>
              <a:gd name="T88" fmla="*/ 153 w 175"/>
              <a:gd name="T89" fmla="*/ 158 h 165"/>
              <a:gd name="T90" fmla="*/ 146 w 175"/>
              <a:gd name="T91" fmla="*/ 165 h 165"/>
              <a:gd name="T92" fmla="*/ 134 w 175"/>
              <a:gd name="T93" fmla="*/ 163 h 165"/>
              <a:gd name="T94" fmla="*/ 127 w 175"/>
              <a:gd name="T95" fmla="*/ 156 h 165"/>
              <a:gd name="T96" fmla="*/ 115 w 175"/>
              <a:gd name="T97" fmla="*/ 153 h 165"/>
              <a:gd name="T98" fmla="*/ 106 w 175"/>
              <a:gd name="T99" fmla="*/ 158 h 165"/>
              <a:gd name="T100" fmla="*/ 80 w 175"/>
              <a:gd name="T101" fmla="*/ 146 h 165"/>
              <a:gd name="T102" fmla="*/ 75 w 175"/>
              <a:gd name="T103" fmla="*/ 15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5" h="165">
                <a:moveTo>
                  <a:pt x="75" y="151"/>
                </a:moveTo>
                <a:lnTo>
                  <a:pt x="61" y="139"/>
                </a:lnTo>
                <a:lnTo>
                  <a:pt x="45" y="125"/>
                </a:lnTo>
                <a:lnTo>
                  <a:pt x="35" y="111"/>
                </a:lnTo>
                <a:lnTo>
                  <a:pt x="19" y="99"/>
                </a:lnTo>
                <a:lnTo>
                  <a:pt x="0" y="80"/>
                </a:lnTo>
                <a:lnTo>
                  <a:pt x="4" y="75"/>
                </a:lnTo>
                <a:lnTo>
                  <a:pt x="9" y="80"/>
                </a:lnTo>
                <a:lnTo>
                  <a:pt x="14" y="78"/>
                </a:lnTo>
                <a:lnTo>
                  <a:pt x="26" y="78"/>
                </a:lnTo>
                <a:lnTo>
                  <a:pt x="30" y="68"/>
                </a:lnTo>
                <a:lnTo>
                  <a:pt x="35" y="68"/>
                </a:lnTo>
                <a:lnTo>
                  <a:pt x="35" y="49"/>
                </a:lnTo>
                <a:lnTo>
                  <a:pt x="45" y="47"/>
                </a:lnTo>
                <a:lnTo>
                  <a:pt x="52" y="47"/>
                </a:lnTo>
                <a:lnTo>
                  <a:pt x="61" y="38"/>
                </a:lnTo>
                <a:lnTo>
                  <a:pt x="71" y="45"/>
                </a:lnTo>
                <a:lnTo>
                  <a:pt x="75" y="40"/>
                </a:lnTo>
                <a:lnTo>
                  <a:pt x="82" y="35"/>
                </a:lnTo>
                <a:lnTo>
                  <a:pt x="97" y="26"/>
                </a:lnTo>
                <a:lnTo>
                  <a:pt x="97" y="16"/>
                </a:lnTo>
                <a:lnTo>
                  <a:pt x="101" y="16"/>
                </a:lnTo>
                <a:lnTo>
                  <a:pt x="106" y="7"/>
                </a:lnTo>
                <a:lnTo>
                  <a:pt x="108" y="7"/>
                </a:lnTo>
                <a:lnTo>
                  <a:pt x="115" y="12"/>
                </a:lnTo>
                <a:lnTo>
                  <a:pt x="125" y="14"/>
                </a:lnTo>
                <a:lnTo>
                  <a:pt x="132" y="9"/>
                </a:lnTo>
                <a:lnTo>
                  <a:pt x="141" y="9"/>
                </a:lnTo>
                <a:lnTo>
                  <a:pt x="156" y="4"/>
                </a:lnTo>
                <a:lnTo>
                  <a:pt x="160" y="0"/>
                </a:lnTo>
                <a:lnTo>
                  <a:pt x="175" y="0"/>
                </a:lnTo>
                <a:lnTo>
                  <a:pt x="170" y="2"/>
                </a:lnTo>
                <a:lnTo>
                  <a:pt x="170" y="12"/>
                </a:lnTo>
                <a:lnTo>
                  <a:pt x="172" y="26"/>
                </a:lnTo>
                <a:lnTo>
                  <a:pt x="163" y="40"/>
                </a:lnTo>
                <a:lnTo>
                  <a:pt x="160" y="56"/>
                </a:lnTo>
                <a:lnTo>
                  <a:pt x="158" y="73"/>
                </a:lnTo>
                <a:lnTo>
                  <a:pt x="160" y="82"/>
                </a:lnTo>
                <a:lnTo>
                  <a:pt x="160" y="101"/>
                </a:lnTo>
                <a:lnTo>
                  <a:pt x="156" y="104"/>
                </a:lnTo>
                <a:lnTo>
                  <a:pt x="151" y="120"/>
                </a:lnTo>
                <a:lnTo>
                  <a:pt x="156" y="132"/>
                </a:lnTo>
                <a:lnTo>
                  <a:pt x="146" y="142"/>
                </a:lnTo>
                <a:lnTo>
                  <a:pt x="149" y="151"/>
                </a:lnTo>
                <a:lnTo>
                  <a:pt x="153" y="158"/>
                </a:lnTo>
                <a:lnTo>
                  <a:pt x="146" y="165"/>
                </a:lnTo>
                <a:lnTo>
                  <a:pt x="134" y="163"/>
                </a:lnTo>
                <a:lnTo>
                  <a:pt x="127" y="156"/>
                </a:lnTo>
                <a:lnTo>
                  <a:pt x="115" y="153"/>
                </a:lnTo>
                <a:lnTo>
                  <a:pt x="106" y="158"/>
                </a:lnTo>
                <a:lnTo>
                  <a:pt x="80" y="146"/>
                </a:lnTo>
                <a:lnTo>
                  <a:pt x="75" y="15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6" name="Freeform 622"/>
          <p:cNvSpPr/>
          <p:nvPr/>
        </p:nvSpPr>
        <p:spPr bwMode="auto">
          <a:xfrm>
            <a:off x="3314806" y="3964798"/>
            <a:ext cx="48182" cy="94744"/>
          </a:xfrm>
          <a:custGeom>
            <a:avLst/>
            <a:gdLst>
              <a:gd name="T0" fmla="*/ 76 w 119"/>
              <a:gd name="T1" fmla="*/ 232 h 234"/>
              <a:gd name="T2" fmla="*/ 43 w 119"/>
              <a:gd name="T3" fmla="*/ 234 h 234"/>
              <a:gd name="T4" fmla="*/ 33 w 119"/>
              <a:gd name="T5" fmla="*/ 208 h 234"/>
              <a:gd name="T6" fmla="*/ 36 w 119"/>
              <a:gd name="T7" fmla="*/ 121 h 234"/>
              <a:gd name="T8" fmla="*/ 29 w 119"/>
              <a:gd name="T9" fmla="*/ 111 h 234"/>
              <a:gd name="T10" fmla="*/ 26 w 119"/>
              <a:gd name="T11" fmla="*/ 93 h 234"/>
              <a:gd name="T12" fmla="*/ 12 w 119"/>
              <a:gd name="T13" fmla="*/ 78 h 234"/>
              <a:gd name="T14" fmla="*/ 0 w 119"/>
              <a:gd name="T15" fmla="*/ 69 h 234"/>
              <a:gd name="T16" fmla="*/ 5 w 119"/>
              <a:gd name="T17" fmla="*/ 48 h 234"/>
              <a:gd name="T18" fmla="*/ 19 w 119"/>
              <a:gd name="T19" fmla="*/ 43 h 234"/>
              <a:gd name="T20" fmla="*/ 26 w 119"/>
              <a:gd name="T21" fmla="*/ 26 h 234"/>
              <a:gd name="T22" fmla="*/ 45 w 119"/>
              <a:gd name="T23" fmla="*/ 22 h 234"/>
              <a:gd name="T24" fmla="*/ 55 w 119"/>
              <a:gd name="T25" fmla="*/ 10 h 234"/>
              <a:gd name="T26" fmla="*/ 67 w 119"/>
              <a:gd name="T27" fmla="*/ 0 h 234"/>
              <a:gd name="T28" fmla="*/ 81 w 119"/>
              <a:gd name="T29" fmla="*/ 0 h 234"/>
              <a:gd name="T30" fmla="*/ 111 w 119"/>
              <a:gd name="T31" fmla="*/ 22 h 234"/>
              <a:gd name="T32" fmla="*/ 109 w 119"/>
              <a:gd name="T33" fmla="*/ 36 h 234"/>
              <a:gd name="T34" fmla="*/ 119 w 119"/>
              <a:gd name="T35" fmla="*/ 57 h 234"/>
              <a:gd name="T36" fmla="*/ 111 w 119"/>
              <a:gd name="T37" fmla="*/ 74 h 234"/>
              <a:gd name="T38" fmla="*/ 114 w 119"/>
              <a:gd name="T39" fmla="*/ 83 h 234"/>
              <a:gd name="T40" fmla="*/ 95 w 119"/>
              <a:gd name="T41" fmla="*/ 107 h 234"/>
              <a:gd name="T42" fmla="*/ 83 w 119"/>
              <a:gd name="T43" fmla="*/ 121 h 234"/>
              <a:gd name="T44" fmla="*/ 76 w 119"/>
              <a:gd name="T45" fmla="*/ 145 h 234"/>
              <a:gd name="T46" fmla="*/ 78 w 119"/>
              <a:gd name="T47" fmla="*/ 168 h 234"/>
              <a:gd name="T48" fmla="*/ 76 w 119"/>
              <a:gd name="T49" fmla="*/ 23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9" h="234">
                <a:moveTo>
                  <a:pt x="76" y="232"/>
                </a:moveTo>
                <a:lnTo>
                  <a:pt x="43" y="234"/>
                </a:lnTo>
                <a:lnTo>
                  <a:pt x="33" y="208"/>
                </a:lnTo>
                <a:lnTo>
                  <a:pt x="36" y="121"/>
                </a:lnTo>
                <a:lnTo>
                  <a:pt x="29" y="111"/>
                </a:lnTo>
                <a:lnTo>
                  <a:pt x="26" y="93"/>
                </a:lnTo>
                <a:lnTo>
                  <a:pt x="12" y="78"/>
                </a:lnTo>
                <a:lnTo>
                  <a:pt x="0" y="69"/>
                </a:lnTo>
                <a:lnTo>
                  <a:pt x="5" y="48"/>
                </a:lnTo>
                <a:lnTo>
                  <a:pt x="19" y="43"/>
                </a:lnTo>
                <a:lnTo>
                  <a:pt x="26" y="26"/>
                </a:lnTo>
                <a:lnTo>
                  <a:pt x="45" y="22"/>
                </a:lnTo>
                <a:lnTo>
                  <a:pt x="55" y="10"/>
                </a:lnTo>
                <a:lnTo>
                  <a:pt x="67" y="0"/>
                </a:lnTo>
                <a:lnTo>
                  <a:pt x="81" y="0"/>
                </a:lnTo>
                <a:lnTo>
                  <a:pt x="111" y="22"/>
                </a:lnTo>
                <a:lnTo>
                  <a:pt x="109" y="36"/>
                </a:lnTo>
                <a:lnTo>
                  <a:pt x="119" y="57"/>
                </a:lnTo>
                <a:lnTo>
                  <a:pt x="111" y="74"/>
                </a:lnTo>
                <a:lnTo>
                  <a:pt x="114" y="83"/>
                </a:lnTo>
                <a:lnTo>
                  <a:pt x="95" y="107"/>
                </a:lnTo>
                <a:lnTo>
                  <a:pt x="83" y="121"/>
                </a:lnTo>
                <a:lnTo>
                  <a:pt x="76" y="145"/>
                </a:lnTo>
                <a:lnTo>
                  <a:pt x="78" y="168"/>
                </a:lnTo>
                <a:lnTo>
                  <a:pt x="76" y="23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7" name="Freeform 623"/>
          <p:cNvSpPr/>
          <p:nvPr/>
        </p:nvSpPr>
        <p:spPr bwMode="auto">
          <a:xfrm>
            <a:off x="5089441" y="4071284"/>
            <a:ext cx="20245" cy="21864"/>
          </a:xfrm>
          <a:custGeom>
            <a:avLst/>
            <a:gdLst>
              <a:gd name="T0" fmla="*/ 0 w 50"/>
              <a:gd name="T1" fmla="*/ 35 h 54"/>
              <a:gd name="T2" fmla="*/ 17 w 50"/>
              <a:gd name="T3" fmla="*/ 21 h 54"/>
              <a:gd name="T4" fmla="*/ 50 w 50"/>
              <a:gd name="T5" fmla="*/ 0 h 54"/>
              <a:gd name="T6" fmla="*/ 48 w 50"/>
              <a:gd name="T7" fmla="*/ 19 h 54"/>
              <a:gd name="T8" fmla="*/ 45 w 50"/>
              <a:gd name="T9" fmla="*/ 42 h 54"/>
              <a:gd name="T10" fmla="*/ 26 w 50"/>
              <a:gd name="T11" fmla="*/ 42 h 54"/>
              <a:gd name="T12" fmla="*/ 19 w 50"/>
              <a:gd name="T13" fmla="*/ 54 h 54"/>
              <a:gd name="T14" fmla="*/ 0 w 50"/>
              <a:gd name="T15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54">
                <a:moveTo>
                  <a:pt x="0" y="35"/>
                </a:moveTo>
                <a:lnTo>
                  <a:pt x="17" y="21"/>
                </a:lnTo>
                <a:lnTo>
                  <a:pt x="50" y="0"/>
                </a:lnTo>
                <a:lnTo>
                  <a:pt x="48" y="19"/>
                </a:lnTo>
                <a:lnTo>
                  <a:pt x="45" y="42"/>
                </a:lnTo>
                <a:lnTo>
                  <a:pt x="26" y="42"/>
                </a:lnTo>
                <a:lnTo>
                  <a:pt x="19" y="54"/>
                </a:lnTo>
                <a:lnTo>
                  <a:pt x="0" y="35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8" name="Freeform 624"/>
          <p:cNvSpPr/>
          <p:nvPr/>
        </p:nvSpPr>
        <p:spPr bwMode="auto">
          <a:xfrm>
            <a:off x="3302659" y="3984233"/>
            <a:ext cx="29557" cy="79359"/>
          </a:xfrm>
          <a:custGeom>
            <a:avLst/>
            <a:gdLst>
              <a:gd name="T0" fmla="*/ 73 w 73"/>
              <a:gd name="T1" fmla="*/ 186 h 196"/>
              <a:gd name="T2" fmla="*/ 42 w 73"/>
              <a:gd name="T3" fmla="*/ 196 h 196"/>
              <a:gd name="T4" fmla="*/ 33 w 73"/>
              <a:gd name="T5" fmla="*/ 182 h 196"/>
              <a:gd name="T6" fmla="*/ 23 w 73"/>
              <a:gd name="T7" fmla="*/ 158 h 196"/>
              <a:gd name="T8" fmla="*/ 21 w 73"/>
              <a:gd name="T9" fmla="*/ 139 h 196"/>
              <a:gd name="T10" fmla="*/ 28 w 73"/>
              <a:gd name="T11" fmla="*/ 104 h 196"/>
              <a:gd name="T12" fmla="*/ 19 w 73"/>
              <a:gd name="T13" fmla="*/ 89 h 196"/>
              <a:gd name="T14" fmla="*/ 16 w 73"/>
              <a:gd name="T15" fmla="*/ 59 h 196"/>
              <a:gd name="T16" fmla="*/ 16 w 73"/>
              <a:gd name="T17" fmla="*/ 30 h 196"/>
              <a:gd name="T18" fmla="*/ 0 w 73"/>
              <a:gd name="T19" fmla="*/ 12 h 196"/>
              <a:gd name="T20" fmla="*/ 2 w 73"/>
              <a:gd name="T21" fmla="*/ 0 h 196"/>
              <a:gd name="T22" fmla="*/ 35 w 73"/>
              <a:gd name="T23" fmla="*/ 0 h 196"/>
              <a:gd name="T24" fmla="*/ 30 w 73"/>
              <a:gd name="T25" fmla="*/ 21 h 196"/>
              <a:gd name="T26" fmla="*/ 42 w 73"/>
              <a:gd name="T27" fmla="*/ 30 h 196"/>
              <a:gd name="T28" fmla="*/ 56 w 73"/>
              <a:gd name="T29" fmla="*/ 45 h 196"/>
              <a:gd name="T30" fmla="*/ 59 w 73"/>
              <a:gd name="T31" fmla="*/ 63 h 196"/>
              <a:gd name="T32" fmla="*/ 66 w 73"/>
              <a:gd name="T33" fmla="*/ 73 h 196"/>
              <a:gd name="T34" fmla="*/ 63 w 73"/>
              <a:gd name="T35" fmla="*/ 160 h 196"/>
              <a:gd name="T36" fmla="*/ 73 w 73"/>
              <a:gd name="T37" fmla="*/ 18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196">
                <a:moveTo>
                  <a:pt x="73" y="186"/>
                </a:moveTo>
                <a:lnTo>
                  <a:pt x="42" y="196"/>
                </a:lnTo>
                <a:lnTo>
                  <a:pt x="33" y="182"/>
                </a:lnTo>
                <a:lnTo>
                  <a:pt x="23" y="158"/>
                </a:lnTo>
                <a:lnTo>
                  <a:pt x="21" y="139"/>
                </a:lnTo>
                <a:lnTo>
                  <a:pt x="28" y="104"/>
                </a:lnTo>
                <a:lnTo>
                  <a:pt x="19" y="89"/>
                </a:lnTo>
                <a:lnTo>
                  <a:pt x="16" y="59"/>
                </a:lnTo>
                <a:lnTo>
                  <a:pt x="16" y="30"/>
                </a:lnTo>
                <a:lnTo>
                  <a:pt x="0" y="12"/>
                </a:lnTo>
                <a:lnTo>
                  <a:pt x="2" y="0"/>
                </a:lnTo>
                <a:lnTo>
                  <a:pt x="35" y="0"/>
                </a:lnTo>
                <a:lnTo>
                  <a:pt x="30" y="21"/>
                </a:lnTo>
                <a:lnTo>
                  <a:pt x="42" y="30"/>
                </a:lnTo>
                <a:lnTo>
                  <a:pt x="56" y="45"/>
                </a:lnTo>
                <a:lnTo>
                  <a:pt x="59" y="63"/>
                </a:lnTo>
                <a:lnTo>
                  <a:pt x="66" y="73"/>
                </a:lnTo>
                <a:lnTo>
                  <a:pt x="63" y="160"/>
                </a:lnTo>
                <a:lnTo>
                  <a:pt x="73" y="18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59" name="Freeform 625"/>
          <p:cNvSpPr/>
          <p:nvPr/>
        </p:nvSpPr>
        <p:spPr bwMode="auto">
          <a:xfrm>
            <a:off x="4826667" y="3834018"/>
            <a:ext cx="127945" cy="233217"/>
          </a:xfrm>
          <a:custGeom>
            <a:avLst/>
            <a:gdLst>
              <a:gd name="T0" fmla="*/ 167 w 316"/>
              <a:gd name="T1" fmla="*/ 307 h 576"/>
              <a:gd name="T2" fmla="*/ 139 w 316"/>
              <a:gd name="T3" fmla="*/ 276 h 576"/>
              <a:gd name="T4" fmla="*/ 101 w 316"/>
              <a:gd name="T5" fmla="*/ 319 h 576"/>
              <a:gd name="T6" fmla="*/ 68 w 316"/>
              <a:gd name="T7" fmla="*/ 411 h 576"/>
              <a:gd name="T8" fmla="*/ 97 w 316"/>
              <a:gd name="T9" fmla="*/ 439 h 576"/>
              <a:gd name="T10" fmla="*/ 120 w 316"/>
              <a:gd name="T11" fmla="*/ 508 h 576"/>
              <a:gd name="T12" fmla="*/ 165 w 316"/>
              <a:gd name="T13" fmla="*/ 536 h 576"/>
              <a:gd name="T14" fmla="*/ 172 w 316"/>
              <a:gd name="T15" fmla="*/ 572 h 576"/>
              <a:gd name="T16" fmla="*/ 144 w 316"/>
              <a:gd name="T17" fmla="*/ 555 h 576"/>
              <a:gd name="T18" fmla="*/ 104 w 316"/>
              <a:gd name="T19" fmla="*/ 546 h 576"/>
              <a:gd name="T20" fmla="*/ 82 w 316"/>
              <a:gd name="T21" fmla="*/ 512 h 576"/>
              <a:gd name="T22" fmla="*/ 45 w 316"/>
              <a:gd name="T23" fmla="*/ 472 h 576"/>
              <a:gd name="T24" fmla="*/ 30 w 316"/>
              <a:gd name="T25" fmla="*/ 472 h 576"/>
              <a:gd name="T26" fmla="*/ 45 w 316"/>
              <a:gd name="T27" fmla="*/ 411 h 576"/>
              <a:gd name="T28" fmla="*/ 85 w 316"/>
              <a:gd name="T29" fmla="*/ 335 h 576"/>
              <a:gd name="T30" fmla="*/ 71 w 316"/>
              <a:gd name="T31" fmla="*/ 283 h 576"/>
              <a:gd name="T32" fmla="*/ 40 w 316"/>
              <a:gd name="T33" fmla="*/ 229 h 576"/>
              <a:gd name="T34" fmla="*/ 45 w 316"/>
              <a:gd name="T35" fmla="*/ 203 h 576"/>
              <a:gd name="T36" fmla="*/ 42 w 316"/>
              <a:gd name="T37" fmla="*/ 141 h 576"/>
              <a:gd name="T38" fmla="*/ 0 w 316"/>
              <a:gd name="T39" fmla="*/ 78 h 576"/>
              <a:gd name="T40" fmla="*/ 33 w 316"/>
              <a:gd name="T41" fmla="*/ 28 h 576"/>
              <a:gd name="T42" fmla="*/ 85 w 316"/>
              <a:gd name="T43" fmla="*/ 9 h 576"/>
              <a:gd name="T44" fmla="*/ 123 w 316"/>
              <a:gd name="T45" fmla="*/ 11 h 576"/>
              <a:gd name="T46" fmla="*/ 151 w 316"/>
              <a:gd name="T47" fmla="*/ 37 h 576"/>
              <a:gd name="T48" fmla="*/ 141 w 316"/>
              <a:gd name="T49" fmla="*/ 115 h 576"/>
              <a:gd name="T50" fmla="*/ 193 w 316"/>
              <a:gd name="T51" fmla="*/ 99 h 576"/>
              <a:gd name="T52" fmla="*/ 224 w 316"/>
              <a:gd name="T53" fmla="*/ 85 h 576"/>
              <a:gd name="T54" fmla="*/ 283 w 316"/>
              <a:gd name="T55" fmla="*/ 118 h 576"/>
              <a:gd name="T56" fmla="*/ 316 w 316"/>
              <a:gd name="T57" fmla="*/ 191 h 576"/>
              <a:gd name="T58" fmla="*/ 302 w 316"/>
              <a:gd name="T59" fmla="*/ 243 h 576"/>
              <a:gd name="T60" fmla="*/ 217 w 316"/>
              <a:gd name="T61" fmla="*/ 245 h 576"/>
              <a:gd name="T62" fmla="*/ 201 w 316"/>
              <a:gd name="T63" fmla="*/ 32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6" h="576">
                <a:moveTo>
                  <a:pt x="201" y="323"/>
                </a:moveTo>
                <a:lnTo>
                  <a:pt x="167" y="307"/>
                </a:lnTo>
                <a:lnTo>
                  <a:pt x="134" y="307"/>
                </a:lnTo>
                <a:lnTo>
                  <a:pt x="139" y="276"/>
                </a:lnTo>
                <a:lnTo>
                  <a:pt x="106" y="276"/>
                </a:lnTo>
                <a:lnTo>
                  <a:pt x="101" y="319"/>
                </a:lnTo>
                <a:lnTo>
                  <a:pt x="82" y="375"/>
                </a:lnTo>
                <a:lnTo>
                  <a:pt x="68" y="411"/>
                </a:lnTo>
                <a:lnTo>
                  <a:pt x="71" y="439"/>
                </a:lnTo>
                <a:lnTo>
                  <a:pt x="97" y="439"/>
                </a:lnTo>
                <a:lnTo>
                  <a:pt x="113" y="475"/>
                </a:lnTo>
                <a:lnTo>
                  <a:pt x="120" y="508"/>
                </a:lnTo>
                <a:lnTo>
                  <a:pt x="141" y="531"/>
                </a:lnTo>
                <a:lnTo>
                  <a:pt x="165" y="536"/>
                </a:lnTo>
                <a:lnTo>
                  <a:pt x="184" y="555"/>
                </a:lnTo>
                <a:lnTo>
                  <a:pt x="172" y="572"/>
                </a:lnTo>
                <a:lnTo>
                  <a:pt x="146" y="576"/>
                </a:lnTo>
                <a:lnTo>
                  <a:pt x="144" y="555"/>
                </a:lnTo>
                <a:lnTo>
                  <a:pt x="111" y="538"/>
                </a:lnTo>
                <a:lnTo>
                  <a:pt x="104" y="546"/>
                </a:lnTo>
                <a:lnTo>
                  <a:pt x="89" y="531"/>
                </a:lnTo>
                <a:lnTo>
                  <a:pt x="82" y="512"/>
                </a:lnTo>
                <a:lnTo>
                  <a:pt x="61" y="491"/>
                </a:lnTo>
                <a:lnTo>
                  <a:pt x="45" y="472"/>
                </a:lnTo>
                <a:lnTo>
                  <a:pt x="38" y="494"/>
                </a:lnTo>
                <a:lnTo>
                  <a:pt x="30" y="472"/>
                </a:lnTo>
                <a:lnTo>
                  <a:pt x="35" y="449"/>
                </a:lnTo>
                <a:lnTo>
                  <a:pt x="45" y="411"/>
                </a:lnTo>
                <a:lnTo>
                  <a:pt x="63" y="373"/>
                </a:lnTo>
                <a:lnTo>
                  <a:pt x="85" y="335"/>
                </a:lnTo>
                <a:lnTo>
                  <a:pt x="71" y="300"/>
                </a:lnTo>
                <a:lnTo>
                  <a:pt x="71" y="283"/>
                </a:lnTo>
                <a:lnTo>
                  <a:pt x="66" y="260"/>
                </a:lnTo>
                <a:lnTo>
                  <a:pt x="40" y="229"/>
                </a:lnTo>
                <a:lnTo>
                  <a:pt x="30" y="210"/>
                </a:lnTo>
                <a:lnTo>
                  <a:pt x="45" y="203"/>
                </a:lnTo>
                <a:lnTo>
                  <a:pt x="59" y="167"/>
                </a:lnTo>
                <a:lnTo>
                  <a:pt x="42" y="141"/>
                </a:lnTo>
                <a:lnTo>
                  <a:pt x="19" y="113"/>
                </a:lnTo>
                <a:lnTo>
                  <a:pt x="0" y="78"/>
                </a:lnTo>
                <a:lnTo>
                  <a:pt x="16" y="71"/>
                </a:lnTo>
                <a:lnTo>
                  <a:pt x="33" y="28"/>
                </a:lnTo>
                <a:lnTo>
                  <a:pt x="61" y="26"/>
                </a:lnTo>
                <a:lnTo>
                  <a:pt x="85" y="9"/>
                </a:lnTo>
                <a:lnTo>
                  <a:pt x="106" y="0"/>
                </a:lnTo>
                <a:lnTo>
                  <a:pt x="123" y="11"/>
                </a:lnTo>
                <a:lnTo>
                  <a:pt x="125" y="35"/>
                </a:lnTo>
                <a:lnTo>
                  <a:pt x="151" y="37"/>
                </a:lnTo>
                <a:lnTo>
                  <a:pt x="141" y="80"/>
                </a:lnTo>
                <a:lnTo>
                  <a:pt x="141" y="115"/>
                </a:lnTo>
                <a:lnTo>
                  <a:pt x="184" y="92"/>
                </a:lnTo>
                <a:lnTo>
                  <a:pt x="193" y="99"/>
                </a:lnTo>
                <a:lnTo>
                  <a:pt x="217" y="97"/>
                </a:lnTo>
                <a:lnTo>
                  <a:pt x="224" y="85"/>
                </a:lnTo>
                <a:lnTo>
                  <a:pt x="255" y="87"/>
                </a:lnTo>
                <a:lnTo>
                  <a:pt x="283" y="118"/>
                </a:lnTo>
                <a:lnTo>
                  <a:pt x="286" y="158"/>
                </a:lnTo>
                <a:lnTo>
                  <a:pt x="316" y="191"/>
                </a:lnTo>
                <a:lnTo>
                  <a:pt x="316" y="224"/>
                </a:lnTo>
                <a:lnTo>
                  <a:pt x="302" y="243"/>
                </a:lnTo>
                <a:lnTo>
                  <a:pt x="267" y="238"/>
                </a:lnTo>
                <a:lnTo>
                  <a:pt x="217" y="245"/>
                </a:lnTo>
                <a:lnTo>
                  <a:pt x="191" y="276"/>
                </a:lnTo>
                <a:lnTo>
                  <a:pt x="201" y="323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0" name="Freeform 626"/>
          <p:cNvSpPr/>
          <p:nvPr/>
        </p:nvSpPr>
        <p:spPr bwMode="auto">
          <a:xfrm>
            <a:off x="3252857" y="3982208"/>
            <a:ext cx="66807" cy="100413"/>
          </a:xfrm>
          <a:custGeom>
            <a:avLst/>
            <a:gdLst>
              <a:gd name="T0" fmla="*/ 165 w 165"/>
              <a:gd name="T1" fmla="*/ 201 h 248"/>
              <a:gd name="T2" fmla="*/ 104 w 165"/>
              <a:gd name="T3" fmla="*/ 222 h 248"/>
              <a:gd name="T4" fmla="*/ 83 w 165"/>
              <a:gd name="T5" fmla="*/ 236 h 248"/>
              <a:gd name="T6" fmla="*/ 47 w 165"/>
              <a:gd name="T7" fmla="*/ 248 h 248"/>
              <a:gd name="T8" fmla="*/ 14 w 165"/>
              <a:gd name="T9" fmla="*/ 236 h 248"/>
              <a:gd name="T10" fmla="*/ 16 w 165"/>
              <a:gd name="T11" fmla="*/ 222 h 248"/>
              <a:gd name="T12" fmla="*/ 0 w 165"/>
              <a:gd name="T13" fmla="*/ 189 h 248"/>
              <a:gd name="T14" fmla="*/ 9 w 165"/>
              <a:gd name="T15" fmla="*/ 144 h 248"/>
              <a:gd name="T16" fmla="*/ 26 w 165"/>
              <a:gd name="T17" fmla="*/ 113 h 248"/>
              <a:gd name="T18" fmla="*/ 14 w 165"/>
              <a:gd name="T19" fmla="*/ 57 h 248"/>
              <a:gd name="T20" fmla="*/ 9 w 165"/>
              <a:gd name="T21" fmla="*/ 28 h 248"/>
              <a:gd name="T22" fmla="*/ 12 w 165"/>
              <a:gd name="T23" fmla="*/ 7 h 248"/>
              <a:gd name="T24" fmla="*/ 78 w 165"/>
              <a:gd name="T25" fmla="*/ 5 h 248"/>
              <a:gd name="T26" fmla="*/ 94 w 165"/>
              <a:gd name="T27" fmla="*/ 7 h 248"/>
              <a:gd name="T28" fmla="*/ 106 w 165"/>
              <a:gd name="T29" fmla="*/ 0 h 248"/>
              <a:gd name="T30" fmla="*/ 125 w 165"/>
              <a:gd name="T31" fmla="*/ 5 h 248"/>
              <a:gd name="T32" fmla="*/ 123 w 165"/>
              <a:gd name="T33" fmla="*/ 17 h 248"/>
              <a:gd name="T34" fmla="*/ 139 w 165"/>
              <a:gd name="T35" fmla="*/ 35 h 248"/>
              <a:gd name="T36" fmla="*/ 139 w 165"/>
              <a:gd name="T37" fmla="*/ 64 h 248"/>
              <a:gd name="T38" fmla="*/ 142 w 165"/>
              <a:gd name="T39" fmla="*/ 94 h 248"/>
              <a:gd name="T40" fmla="*/ 151 w 165"/>
              <a:gd name="T41" fmla="*/ 109 h 248"/>
              <a:gd name="T42" fmla="*/ 144 w 165"/>
              <a:gd name="T43" fmla="*/ 144 h 248"/>
              <a:gd name="T44" fmla="*/ 146 w 165"/>
              <a:gd name="T45" fmla="*/ 163 h 248"/>
              <a:gd name="T46" fmla="*/ 156 w 165"/>
              <a:gd name="T47" fmla="*/ 187 h 248"/>
              <a:gd name="T48" fmla="*/ 165 w 165"/>
              <a:gd name="T49" fmla="*/ 201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5" h="248">
                <a:moveTo>
                  <a:pt x="165" y="201"/>
                </a:moveTo>
                <a:lnTo>
                  <a:pt x="104" y="222"/>
                </a:lnTo>
                <a:lnTo>
                  <a:pt x="83" y="236"/>
                </a:lnTo>
                <a:lnTo>
                  <a:pt x="47" y="248"/>
                </a:lnTo>
                <a:lnTo>
                  <a:pt x="14" y="236"/>
                </a:lnTo>
                <a:lnTo>
                  <a:pt x="16" y="222"/>
                </a:lnTo>
                <a:lnTo>
                  <a:pt x="0" y="189"/>
                </a:lnTo>
                <a:lnTo>
                  <a:pt x="9" y="144"/>
                </a:lnTo>
                <a:lnTo>
                  <a:pt x="26" y="113"/>
                </a:lnTo>
                <a:lnTo>
                  <a:pt x="14" y="57"/>
                </a:lnTo>
                <a:lnTo>
                  <a:pt x="9" y="28"/>
                </a:lnTo>
                <a:lnTo>
                  <a:pt x="12" y="7"/>
                </a:lnTo>
                <a:lnTo>
                  <a:pt x="78" y="5"/>
                </a:lnTo>
                <a:lnTo>
                  <a:pt x="94" y="7"/>
                </a:lnTo>
                <a:lnTo>
                  <a:pt x="106" y="0"/>
                </a:lnTo>
                <a:lnTo>
                  <a:pt x="125" y="5"/>
                </a:lnTo>
                <a:lnTo>
                  <a:pt x="123" y="17"/>
                </a:lnTo>
                <a:lnTo>
                  <a:pt x="139" y="35"/>
                </a:lnTo>
                <a:lnTo>
                  <a:pt x="139" y="64"/>
                </a:lnTo>
                <a:lnTo>
                  <a:pt x="142" y="94"/>
                </a:lnTo>
                <a:lnTo>
                  <a:pt x="151" y="109"/>
                </a:lnTo>
                <a:lnTo>
                  <a:pt x="144" y="144"/>
                </a:lnTo>
                <a:lnTo>
                  <a:pt x="146" y="163"/>
                </a:lnTo>
                <a:lnTo>
                  <a:pt x="156" y="187"/>
                </a:lnTo>
                <a:lnTo>
                  <a:pt x="165" y="20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1" name="Freeform 627"/>
          <p:cNvSpPr/>
          <p:nvPr/>
        </p:nvSpPr>
        <p:spPr bwMode="auto">
          <a:xfrm>
            <a:off x="2156413" y="2381270"/>
            <a:ext cx="955542" cy="705320"/>
          </a:xfrm>
          <a:custGeom>
            <a:avLst/>
            <a:gdLst>
              <a:gd name="T0" fmla="*/ 1290 w 2360"/>
              <a:gd name="T1" fmla="*/ 45 h 1742"/>
              <a:gd name="T2" fmla="*/ 1784 w 2360"/>
              <a:gd name="T3" fmla="*/ 12 h 1742"/>
              <a:gd name="T4" fmla="*/ 1808 w 2360"/>
              <a:gd name="T5" fmla="*/ 130 h 1742"/>
              <a:gd name="T6" fmla="*/ 1756 w 2360"/>
              <a:gd name="T7" fmla="*/ 146 h 1742"/>
              <a:gd name="T8" fmla="*/ 1980 w 2360"/>
              <a:gd name="T9" fmla="*/ 182 h 1742"/>
              <a:gd name="T10" fmla="*/ 2223 w 2360"/>
              <a:gd name="T11" fmla="*/ 165 h 1742"/>
              <a:gd name="T12" fmla="*/ 2202 w 2360"/>
              <a:gd name="T13" fmla="*/ 288 h 1742"/>
              <a:gd name="T14" fmla="*/ 2148 w 2360"/>
              <a:gd name="T15" fmla="*/ 328 h 1742"/>
              <a:gd name="T16" fmla="*/ 2072 w 2360"/>
              <a:gd name="T17" fmla="*/ 541 h 1742"/>
              <a:gd name="T18" fmla="*/ 1994 w 2360"/>
              <a:gd name="T19" fmla="*/ 621 h 1742"/>
              <a:gd name="T20" fmla="*/ 2034 w 2360"/>
              <a:gd name="T21" fmla="*/ 737 h 1742"/>
              <a:gd name="T22" fmla="*/ 2041 w 2360"/>
              <a:gd name="T23" fmla="*/ 841 h 1742"/>
              <a:gd name="T24" fmla="*/ 1921 w 2360"/>
              <a:gd name="T25" fmla="*/ 879 h 1742"/>
              <a:gd name="T26" fmla="*/ 1895 w 2360"/>
              <a:gd name="T27" fmla="*/ 931 h 1742"/>
              <a:gd name="T28" fmla="*/ 1978 w 2360"/>
              <a:gd name="T29" fmla="*/ 1011 h 1742"/>
              <a:gd name="T30" fmla="*/ 1893 w 2360"/>
              <a:gd name="T31" fmla="*/ 1056 h 1742"/>
              <a:gd name="T32" fmla="*/ 1812 w 2360"/>
              <a:gd name="T33" fmla="*/ 1099 h 1742"/>
              <a:gd name="T34" fmla="*/ 1864 w 2360"/>
              <a:gd name="T35" fmla="*/ 1165 h 1742"/>
              <a:gd name="T36" fmla="*/ 1604 w 2360"/>
              <a:gd name="T37" fmla="*/ 1243 h 1742"/>
              <a:gd name="T38" fmla="*/ 1427 w 2360"/>
              <a:gd name="T39" fmla="*/ 1382 h 1742"/>
              <a:gd name="T40" fmla="*/ 1295 w 2360"/>
              <a:gd name="T41" fmla="*/ 1415 h 1742"/>
              <a:gd name="T42" fmla="*/ 1240 w 2360"/>
              <a:gd name="T43" fmla="*/ 1538 h 1742"/>
              <a:gd name="T44" fmla="*/ 1177 w 2360"/>
              <a:gd name="T45" fmla="*/ 1680 h 1742"/>
              <a:gd name="T46" fmla="*/ 1044 w 2360"/>
              <a:gd name="T47" fmla="*/ 1694 h 1742"/>
              <a:gd name="T48" fmla="*/ 905 w 2360"/>
              <a:gd name="T49" fmla="*/ 1605 h 1742"/>
              <a:gd name="T50" fmla="*/ 813 w 2360"/>
              <a:gd name="T51" fmla="*/ 1432 h 1742"/>
              <a:gd name="T52" fmla="*/ 747 w 2360"/>
              <a:gd name="T53" fmla="*/ 1304 h 1742"/>
              <a:gd name="T54" fmla="*/ 858 w 2360"/>
              <a:gd name="T55" fmla="*/ 1172 h 1742"/>
              <a:gd name="T56" fmla="*/ 801 w 2360"/>
              <a:gd name="T57" fmla="*/ 1153 h 1742"/>
              <a:gd name="T58" fmla="*/ 716 w 2360"/>
              <a:gd name="T59" fmla="*/ 1094 h 1742"/>
              <a:gd name="T60" fmla="*/ 846 w 2360"/>
              <a:gd name="T61" fmla="*/ 1075 h 1742"/>
              <a:gd name="T62" fmla="*/ 706 w 2360"/>
              <a:gd name="T63" fmla="*/ 1016 h 1742"/>
              <a:gd name="T64" fmla="*/ 695 w 2360"/>
              <a:gd name="T65" fmla="*/ 905 h 1742"/>
              <a:gd name="T66" fmla="*/ 567 w 2360"/>
              <a:gd name="T67" fmla="*/ 742 h 1742"/>
              <a:gd name="T68" fmla="*/ 383 w 2360"/>
              <a:gd name="T69" fmla="*/ 659 h 1742"/>
              <a:gd name="T70" fmla="*/ 139 w 2360"/>
              <a:gd name="T71" fmla="*/ 643 h 1742"/>
              <a:gd name="T72" fmla="*/ 253 w 2360"/>
              <a:gd name="T73" fmla="*/ 562 h 1742"/>
              <a:gd name="T74" fmla="*/ 5 w 2360"/>
              <a:gd name="T75" fmla="*/ 475 h 1742"/>
              <a:gd name="T76" fmla="*/ 307 w 2360"/>
              <a:gd name="T77" fmla="*/ 359 h 1742"/>
              <a:gd name="T78" fmla="*/ 371 w 2360"/>
              <a:gd name="T79" fmla="*/ 231 h 1742"/>
              <a:gd name="T80" fmla="*/ 503 w 2360"/>
              <a:gd name="T81" fmla="*/ 156 h 1742"/>
              <a:gd name="T82" fmla="*/ 782 w 2360"/>
              <a:gd name="T83" fmla="*/ 168 h 1742"/>
              <a:gd name="T84" fmla="*/ 1030 w 2360"/>
              <a:gd name="T85" fmla="*/ 158 h 1742"/>
              <a:gd name="T86" fmla="*/ 1025 w 2360"/>
              <a:gd name="T87" fmla="*/ 99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60" h="1742">
                <a:moveTo>
                  <a:pt x="1025" y="99"/>
                </a:moveTo>
                <a:lnTo>
                  <a:pt x="1155" y="42"/>
                </a:lnTo>
                <a:lnTo>
                  <a:pt x="1290" y="45"/>
                </a:lnTo>
                <a:lnTo>
                  <a:pt x="1340" y="9"/>
                </a:lnTo>
                <a:lnTo>
                  <a:pt x="1477" y="0"/>
                </a:lnTo>
                <a:lnTo>
                  <a:pt x="1784" y="12"/>
                </a:lnTo>
                <a:lnTo>
                  <a:pt x="2027" y="90"/>
                </a:lnTo>
                <a:lnTo>
                  <a:pt x="1956" y="125"/>
                </a:lnTo>
                <a:lnTo>
                  <a:pt x="1808" y="130"/>
                </a:lnTo>
                <a:lnTo>
                  <a:pt x="1600" y="139"/>
                </a:lnTo>
                <a:lnTo>
                  <a:pt x="1619" y="156"/>
                </a:lnTo>
                <a:lnTo>
                  <a:pt x="1756" y="146"/>
                </a:lnTo>
                <a:lnTo>
                  <a:pt x="1871" y="177"/>
                </a:lnTo>
                <a:lnTo>
                  <a:pt x="1947" y="149"/>
                </a:lnTo>
                <a:lnTo>
                  <a:pt x="1980" y="182"/>
                </a:lnTo>
                <a:lnTo>
                  <a:pt x="1938" y="236"/>
                </a:lnTo>
                <a:lnTo>
                  <a:pt x="2034" y="203"/>
                </a:lnTo>
                <a:lnTo>
                  <a:pt x="2223" y="165"/>
                </a:lnTo>
                <a:lnTo>
                  <a:pt x="2339" y="184"/>
                </a:lnTo>
                <a:lnTo>
                  <a:pt x="2360" y="224"/>
                </a:lnTo>
                <a:lnTo>
                  <a:pt x="2202" y="288"/>
                </a:lnTo>
                <a:lnTo>
                  <a:pt x="2181" y="307"/>
                </a:lnTo>
                <a:lnTo>
                  <a:pt x="2058" y="324"/>
                </a:lnTo>
                <a:lnTo>
                  <a:pt x="2148" y="328"/>
                </a:lnTo>
                <a:lnTo>
                  <a:pt x="2103" y="392"/>
                </a:lnTo>
                <a:lnTo>
                  <a:pt x="2070" y="446"/>
                </a:lnTo>
                <a:lnTo>
                  <a:pt x="2072" y="541"/>
                </a:lnTo>
                <a:lnTo>
                  <a:pt x="2119" y="593"/>
                </a:lnTo>
                <a:lnTo>
                  <a:pt x="2058" y="598"/>
                </a:lnTo>
                <a:lnTo>
                  <a:pt x="1994" y="621"/>
                </a:lnTo>
                <a:lnTo>
                  <a:pt x="2065" y="664"/>
                </a:lnTo>
                <a:lnTo>
                  <a:pt x="2075" y="730"/>
                </a:lnTo>
                <a:lnTo>
                  <a:pt x="2034" y="737"/>
                </a:lnTo>
                <a:lnTo>
                  <a:pt x="2084" y="803"/>
                </a:lnTo>
                <a:lnTo>
                  <a:pt x="1997" y="810"/>
                </a:lnTo>
                <a:lnTo>
                  <a:pt x="2041" y="841"/>
                </a:lnTo>
                <a:lnTo>
                  <a:pt x="2030" y="867"/>
                </a:lnTo>
                <a:lnTo>
                  <a:pt x="1975" y="879"/>
                </a:lnTo>
                <a:lnTo>
                  <a:pt x="1921" y="879"/>
                </a:lnTo>
                <a:lnTo>
                  <a:pt x="1971" y="929"/>
                </a:lnTo>
                <a:lnTo>
                  <a:pt x="1971" y="959"/>
                </a:lnTo>
                <a:lnTo>
                  <a:pt x="1895" y="931"/>
                </a:lnTo>
                <a:lnTo>
                  <a:pt x="1874" y="950"/>
                </a:lnTo>
                <a:lnTo>
                  <a:pt x="1926" y="969"/>
                </a:lnTo>
                <a:lnTo>
                  <a:pt x="1978" y="1011"/>
                </a:lnTo>
                <a:lnTo>
                  <a:pt x="1992" y="1068"/>
                </a:lnTo>
                <a:lnTo>
                  <a:pt x="1923" y="1082"/>
                </a:lnTo>
                <a:lnTo>
                  <a:pt x="1893" y="1056"/>
                </a:lnTo>
                <a:lnTo>
                  <a:pt x="1845" y="1014"/>
                </a:lnTo>
                <a:lnTo>
                  <a:pt x="1857" y="1063"/>
                </a:lnTo>
                <a:lnTo>
                  <a:pt x="1812" y="1099"/>
                </a:lnTo>
                <a:lnTo>
                  <a:pt x="1916" y="1101"/>
                </a:lnTo>
                <a:lnTo>
                  <a:pt x="1968" y="1106"/>
                </a:lnTo>
                <a:lnTo>
                  <a:pt x="1864" y="1165"/>
                </a:lnTo>
                <a:lnTo>
                  <a:pt x="1760" y="1219"/>
                </a:lnTo>
                <a:lnTo>
                  <a:pt x="1647" y="1241"/>
                </a:lnTo>
                <a:lnTo>
                  <a:pt x="1604" y="1243"/>
                </a:lnTo>
                <a:lnTo>
                  <a:pt x="1564" y="1267"/>
                </a:lnTo>
                <a:lnTo>
                  <a:pt x="1510" y="1337"/>
                </a:lnTo>
                <a:lnTo>
                  <a:pt x="1427" y="1382"/>
                </a:lnTo>
                <a:lnTo>
                  <a:pt x="1401" y="1385"/>
                </a:lnTo>
                <a:lnTo>
                  <a:pt x="1349" y="1399"/>
                </a:lnTo>
                <a:lnTo>
                  <a:pt x="1295" y="1415"/>
                </a:lnTo>
                <a:lnTo>
                  <a:pt x="1259" y="1453"/>
                </a:lnTo>
                <a:lnTo>
                  <a:pt x="1259" y="1498"/>
                </a:lnTo>
                <a:lnTo>
                  <a:pt x="1240" y="1538"/>
                </a:lnTo>
                <a:lnTo>
                  <a:pt x="1177" y="1586"/>
                </a:lnTo>
                <a:lnTo>
                  <a:pt x="1193" y="1633"/>
                </a:lnTo>
                <a:lnTo>
                  <a:pt x="1177" y="1680"/>
                </a:lnTo>
                <a:lnTo>
                  <a:pt x="1155" y="1739"/>
                </a:lnTo>
                <a:lnTo>
                  <a:pt x="1101" y="1742"/>
                </a:lnTo>
                <a:lnTo>
                  <a:pt x="1044" y="1694"/>
                </a:lnTo>
                <a:lnTo>
                  <a:pt x="966" y="1694"/>
                </a:lnTo>
                <a:lnTo>
                  <a:pt x="929" y="1661"/>
                </a:lnTo>
                <a:lnTo>
                  <a:pt x="905" y="1605"/>
                </a:lnTo>
                <a:lnTo>
                  <a:pt x="836" y="1529"/>
                </a:lnTo>
                <a:lnTo>
                  <a:pt x="818" y="1489"/>
                </a:lnTo>
                <a:lnTo>
                  <a:pt x="813" y="1432"/>
                </a:lnTo>
                <a:lnTo>
                  <a:pt x="758" y="1373"/>
                </a:lnTo>
                <a:lnTo>
                  <a:pt x="773" y="1326"/>
                </a:lnTo>
                <a:lnTo>
                  <a:pt x="747" y="1304"/>
                </a:lnTo>
                <a:lnTo>
                  <a:pt x="784" y="1226"/>
                </a:lnTo>
                <a:lnTo>
                  <a:pt x="844" y="1200"/>
                </a:lnTo>
                <a:lnTo>
                  <a:pt x="858" y="1172"/>
                </a:lnTo>
                <a:lnTo>
                  <a:pt x="867" y="1120"/>
                </a:lnTo>
                <a:lnTo>
                  <a:pt x="822" y="1144"/>
                </a:lnTo>
                <a:lnTo>
                  <a:pt x="801" y="1153"/>
                </a:lnTo>
                <a:lnTo>
                  <a:pt x="766" y="1165"/>
                </a:lnTo>
                <a:lnTo>
                  <a:pt x="718" y="1141"/>
                </a:lnTo>
                <a:lnTo>
                  <a:pt x="716" y="1094"/>
                </a:lnTo>
                <a:lnTo>
                  <a:pt x="732" y="1059"/>
                </a:lnTo>
                <a:lnTo>
                  <a:pt x="768" y="1056"/>
                </a:lnTo>
                <a:lnTo>
                  <a:pt x="846" y="1075"/>
                </a:lnTo>
                <a:lnTo>
                  <a:pt x="780" y="1030"/>
                </a:lnTo>
                <a:lnTo>
                  <a:pt x="744" y="1007"/>
                </a:lnTo>
                <a:lnTo>
                  <a:pt x="706" y="1016"/>
                </a:lnTo>
                <a:lnTo>
                  <a:pt x="673" y="999"/>
                </a:lnTo>
                <a:lnTo>
                  <a:pt x="718" y="931"/>
                </a:lnTo>
                <a:lnTo>
                  <a:pt x="695" y="905"/>
                </a:lnTo>
                <a:lnTo>
                  <a:pt x="664" y="853"/>
                </a:lnTo>
                <a:lnTo>
                  <a:pt x="617" y="773"/>
                </a:lnTo>
                <a:lnTo>
                  <a:pt x="567" y="742"/>
                </a:lnTo>
                <a:lnTo>
                  <a:pt x="569" y="711"/>
                </a:lnTo>
                <a:lnTo>
                  <a:pt x="465" y="664"/>
                </a:lnTo>
                <a:lnTo>
                  <a:pt x="383" y="659"/>
                </a:lnTo>
                <a:lnTo>
                  <a:pt x="279" y="661"/>
                </a:lnTo>
                <a:lnTo>
                  <a:pt x="184" y="666"/>
                </a:lnTo>
                <a:lnTo>
                  <a:pt x="139" y="643"/>
                </a:lnTo>
                <a:lnTo>
                  <a:pt x="73" y="591"/>
                </a:lnTo>
                <a:lnTo>
                  <a:pt x="175" y="565"/>
                </a:lnTo>
                <a:lnTo>
                  <a:pt x="253" y="562"/>
                </a:lnTo>
                <a:lnTo>
                  <a:pt x="87" y="541"/>
                </a:lnTo>
                <a:lnTo>
                  <a:pt x="0" y="506"/>
                </a:lnTo>
                <a:lnTo>
                  <a:pt x="5" y="475"/>
                </a:lnTo>
                <a:lnTo>
                  <a:pt x="151" y="432"/>
                </a:lnTo>
                <a:lnTo>
                  <a:pt x="293" y="392"/>
                </a:lnTo>
                <a:lnTo>
                  <a:pt x="307" y="359"/>
                </a:lnTo>
                <a:lnTo>
                  <a:pt x="203" y="328"/>
                </a:lnTo>
                <a:lnTo>
                  <a:pt x="236" y="293"/>
                </a:lnTo>
                <a:lnTo>
                  <a:pt x="371" y="231"/>
                </a:lnTo>
                <a:lnTo>
                  <a:pt x="428" y="220"/>
                </a:lnTo>
                <a:lnTo>
                  <a:pt x="411" y="179"/>
                </a:lnTo>
                <a:lnTo>
                  <a:pt x="503" y="156"/>
                </a:lnTo>
                <a:lnTo>
                  <a:pt x="621" y="139"/>
                </a:lnTo>
                <a:lnTo>
                  <a:pt x="740" y="139"/>
                </a:lnTo>
                <a:lnTo>
                  <a:pt x="782" y="168"/>
                </a:lnTo>
                <a:lnTo>
                  <a:pt x="886" y="116"/>
                </a:lnTo>
                <a:lnTo>
                  <a:pt x="978" y="151"/>
                </a:lnTo>
                <a:lnTo>
                  <a:pt x="1030" y="158"/>
                </a:lnTo>
                <a:lnTo>
                  <a:pt x="1111" y="189"/>
                </a:lnTo>
                <a:lnTo>
                  <a:pt x="1021" y="139"/>
                </a:lnTo>
                <a:lnTo>
                  <a:pt x="1025" y="9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2" name="Freeform 628"/>
          <p:cNvSpPr/>
          <p:nvPr/>
        </p:nvSpPr>
        <p:spPr bwMode="auto">
          <a:xfrm>
            <a:off x="3168640" y="3991926"/>
            <a:ext cx="94744" cy="96364"/>
          </a:xfrm>
          <a:custGeom>
            <a:avLst/>
            <a:gdLst>
              <a:gd name="T0" fmla="*/ 222 w 234"/>
              <a:gd name="T1" fmla="*/ 212 h 238"/>
              <a:gd name="T2" fmla="*/ 203 w 234"/>
              <a:gd name="T3" fmla="*/ 212 h 238"/>
              <a:gd name="T4" fmla="*/ 177 w 234"/>
              <a:gd name="T5" fmla="*/ 205 h 238"/>
              <a:gd name="T6" fmla="*/ 153 w 234"/>
              <a:gd name="T7" fmla="*/ 205 h 238"/>
              <a:gd name="T8" fmla="*/ 106 w 234"/>
              <a:gd name="T9" fmla="*/ 212 h 238"/>
              <a:gd name="T10" fmla="*/ 80 w 234"/>
              <a:gd name="T11" fmla="*/ 224 h 238"/>
              <a:gd name="T12" fmla="*/ 42 w 234"/>
              <a:gd name="T13" fmla="*/ 238 h 238"/>
              <a:gd name="T14" fmla="*/ 33 w 234"/>
              <a:gd name="T15" fmla="*/ 236 h 238"/>
              <a:gd name="T16" fmla="*/ 38 w 234"/>
              <a:gd name="T17" fmla="*/ 205 h 238"/>
              <a:gd name="T18" fmla="*/ 40 w 234"/>
              <a:gd name="T19" fmla="*/ 200 h 238"/>
              <a:gd name="T20" fmla="*/ 40 w 234"/>
              <a:gd name="T21" fmla="*/ 186 h 238"/>
              <a:gd name="T22" fmla="*/ 24 w 234"/>
              <a:gd name="T23" fmla="*/ 170 h 238"/>
              <a:gd name="T24" fmla="*/ 12 w 234"/>
              <a:gd name="T25" fmla="*/ 167 h 238"/>
              <a:gd name="T26" fmla="*/ 0 w 234"/>
              <a:gd name="T27" fmla="*/ 156 h 238"/>
              <a:gd name="T28" fmla="*/ 7 w 234"/>
              <a:gd name="T29" fmla="*/ 139 h 238"/>
              <a:gd name="T30" fmla="*/ 5 w 234"/>
              <a:gd name="T31" fmla="*/ 120 h 238"/>
              <a:gd name="T32" fmla="*/ 7 w 234"/>
              <a:gd name="T33" fmla="*/ 108 h 238"/>
              <a:gd name="T34" fmla="*/ 12 w 234"/>
              <a:gd name="T35" fmla="*/ 108 h 238"/>
              <a:gd name="T36" fmla="*/ 14 w 234"/>
              <a:gd name="T37" fmla="*/ 92 h 238"/>
              <a:gd name="T38" fmla="*/ 12 w 234"/>
              <a:gd name="T39" fmla="*/ 85 h 238"/>
              <a:gd name="T40" fmla="*/ 14 w 234"/>
              <a:gd name="T41" fmla="*/ 80 h 238"/>
              <a:gd name="T42" fmla="*/ 31 w 234"/>
              <a:gd name="T43" fmla="*/ 75 h 238"/>
              <a:gd name="T44" fmla="*/ 19 w 234"/>
              <a:gd name="T45" fmla="*/ 44 h 238"/>
              <a:gd name="T46" fmla="*/ 12 w 234"/>
              <a:gd name="T47" fmla="*/ 28 h 238"/>
              <a:gd name="T48" fmla="*/ 14 w 234"/>
              <a:gd name="T49" fmla="*/ 14 h 238"/>
              <a:gd name="T50" fmla="*/ 21 w 234"/>
              <a:gd name="T51" fmla="*/ 11 h 238"/>
              <a:gd name="T52" fmla="*/ 26 w 234"/>
              <a:gd name="T53" fmla="*/ 7 h 238"/>
              <a:gd name="T54" fmla="*/ 38 w 234"/>
              <a:gd name="T55" fmla="*/ 14 h 238"/>
              <a:gd name="T56" fmla="*/ 68 w 234"/>
              <a:gd name="T57" fmla="*/ 14 h 238"/>
              <a:gd name="T58" fmla="*/ 75 w 234"/>
              <a:gd name="T59" fmla="*/ 2 h 238"/>
              <a:gd name="T60" fmla="*/ 80 w 234"/>
              <a:gd name="T61" fmla="*/ 4 h 238"/>
              <a:gd name="T62" fmla="*/ 92 w 234"/>
              <a:gd name="T63" fmla="*/ 0 h 238"/>
              <a:gd name="T64" fmla="*/ 99 w 234"/>
              <a:gd name="T65" fmla="*/ 16 h 238"/>
              <a:gd name="T66" fmla="*/ 106 w 234"/>
              <a:gd name="T67" fmla="*/ 11 h 238"/>
              <a:gd name="T68" fmla="*/ 123 w 234"/>
              <a:gd name="T69" fmla="*/ 4 h 238"/>
              <a:gd name="T70" fmla="*/ 142 w 234"/>
              <a:gd name="T71" fmla="*/ 14 h 238"/>
              <a:gd name="T72" fmla="*/ 146 w 234"/>
              <a:gd name="T73" fmla="*/ 26 h 238"/>
              <a:gd name="T74" fmla="*/ 165 w 234"/>
              <a:gd name="T75" fmla="*/ 35 h 238"/>
              <a:gd name="T76" fmla="*/ 179 w 234"/>
              <a:gd name="T77" fmla="*/ 26 h 238"/>
              <a:gd name="T78" fmla="*/ 196 w 234"/>
              <a:gd name="T79" fmla="*/ 23 h 238"/>
              <a:gd name="T80" fmla="*/ 222 w 234"/>
              <a:gd name="T81" fmla="*/ 33 h 238"/>
              <a:gd name="T82" fmla="*/ 234 w 234"/>
              <a:gd name="T83" fmla="*/ 89 h 238"/>
              <a:gd name="T84" fmla="*/ 217 w 234"/>
              <a:gd name="T85" fmla="*/ 120 h 238"/>
              <a:gd name="T86" fmla="*/ 208 w 234"/>
              <a:gd name="T87" fmla="*/ 165 h 238"/>
              <a:gd name="T88" fmla="*/ 224 w 234"/>
              <a:gd name="T89" fmla="*/ 198 h 238"/>
              <a:gd name="T90" fmla="*/ 222 w 234"/>
              <a:gd name="T91" fmla="*/ 21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34" h="238">
                <a:moveTo>
                  <a:pt x="222" y="212"/>
                </a:moveTo>
                <a:lnTo>
                  <a:pt x="203" y="212"/>
                </a:lnTo>
                <a:lnTo>
                  <a:pt x="177" y="205"/>
                </a:lnTo>
                <a:lnTo>
                  <a:pt x="153" y="205"/>
                </a:lnTo>
                <a:lnTo>
                  <a:pt x="106" y="212"/>
                </a:lnTo>
                <a:lnTo>
                  <a:pt x="80" y="224"/>
                </a:lnTo>
                <a:lnTo>
                  <a:pt x="42" y="238"/>
                </a:lnTo>
                <a:lnTo>
                  <a:pt x="33" y="236"/>
                </a:lnTo>
                <a:lnTo>
                  <a:pt x="38" y="205"/>
                </a:lnTo>
                <a:lnTo>
                  <a:pt x="40" y="200"/>
                </a:lnTo>
                <a:lnTo>
                  <a:pt x="40" y="186"/>
                </a:lnTo>
                <a:lnTo>
                  <a:pt x="24" y="170"/>
                </a:lnTo>
                <a:lnTo>
                  <a:pt x="12" y="167"/>
                </a:lnTo>
                <a:lnTo>
                  <a:pt x="0" y="156"/>
                </a:lnTo>
                <a:lnTo>
                  <a:pt x="7" y="139"/>
                </a:lnTo>
                <a:lnTo>
                  <a:pt x="5" y="120"/>
                </a:lnTo>
                <a:lnTo>
                  <a:pt x="7" y="108"/>
                </a:lnTo>
                <a:lnTo>
                  <a:pt x="12" y="108"/>
                </a:lnTo>
                <a:lnTo>
                  <a:pt x="14" y="92"/>
                </a:lnTo>
                <a:lnTo>
                  <a:pt x="12" y="85"/>
                </a:lnTo>
                <a:lnTo>
                  <a:pt x="14" y="80"/>
                </a:lnTo>
                <a:lnTo>
                  <a:pt x="31" y="75"/>
                </a:lnTo>
                <a:lnTo>
                  <a:pt x="19" y="44"/>
                </a:lnTo>
                <a:lnTo>
                  <a:pt x="12" y="28"/>
                </a:lnTo>
                <a:lnTo>
                  <a:pt x="14" y="14"/>
                </a:lnTo>
                <a:lnTo>
                  <a:pt x="21" y="11"/>
                </a:lnTo>
                <a:lnTo>
                  <a:pt x="26" y="7"/>
                </a:lnTo>
                <a:lnTo>
                  <a:pt x="38" y="14"/>
                </a:lnTo>
                <a:lnTo>
                  <a:pt x="68" y="14"/>
                </a:lnTo>
                <a:lnTo>
                  <a:pt x="75" y="2"/>
                </a:lnTo>
                <a:lnTo>
                  <a:pt x="80" y="4"/>
                </a:lnTo>
                <a:lnTo>
                  <a:pt x="92" y="0"/>
                </a:lnTo>
                <a:lnTo>
                  <a:pt x="99" y="16"/>
                </a:lnTo>
                <a:lnTo>
                  <a:pt x="106" y="11"/>
                </a:lnTo>
                <a:lnTo>
                  <a:pt x="123" y="4"/>
                </a:lnTo>
                <a:lnTo>
                  <a:pt x="142" y="14"/>
                </a:lnTo>
                <a:lnTo>
                  <a:pt x="146" y="26"/>
                </a:lnTo>
                <a:lnTo>
                  <a:pt x="165" y="35"/>
                </a:lnTo>
                <a:lnTo>
                  <a:pt x="179" y="26"/>
                </a:lnTo>
                <a:lnTo>
                  <a:pt x="196" y="23"/>
                </a:lnTo>
                <a:lnTo>
                  <a:pt x="222" y="33"/>
                </a:lnTo>
                <a:lnTo>
                  <a:pt x="234" y="89"/>
                </a:lnTo>
                <a:lnTo>
                  <a:pt x="217" y="120"/>
                </a:lnTo>
                <a:lnTo>
                  <a:pt x="208" y="165"/>
                </a:lnTo>
                <a:lnTo>
                  <a:pt x="224" y="198"/>
                </a:lnTo>
                <a:lnTo>
                  <a:pt x="222" y="21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3" name="Freeform 629"/>
          <p:cNvSpPr>
            <a:spLocks noEditPoints="1"/>
          </p:cNvSpPr>
          <p:nvPr/>
        </p:nvSpPr>
        <p:spPr bwMode="auto">
          <a:xfrm>
            <a:off x="2119973" y="4432042"/>
            <a:ext cx="134829" cy="693578"/>
          </a:xfrm>
          <a:custGeom>
            <a:avLst/>
            <a:gdLst>
              <a:gd name="T0" fmla="*/ 270 w 333"/>
              <a:gd name="T1" fmla="*/ 1673 h 1713"/>
              <a:gd name="T2" fmla="*/ 333 w 333"/>
              <a:gd name="T3" fmla="*/ 1673 h 1713"/>
              <a:gd name="T4" fmla="*/ 288 w 333"/>
              <a:gd name="T5" fmla="*/ 1713 h 1713"/>
              <a:gd name="T6" fmla="*/ 246 w 333"/>
              <a:gd name="T7" fmla="*/ 1706 h 1713"/>
              <a:gd name="T8" fmla="*/ 177 w 333"/>
              <a:gd name="T9" fmla="*/ 1683 h 1713"/>
              <a:gd name="T10" fmla="*/ 90 w 333"/>
              <a:gd name="T11" fmla="*/ 1624 h 1713"/>
              <a:gd name="T12" fmla="*/ 69 w 333"/>
              <a:gd name="T13" fmla="*/ 1576 h 1713"/>
              <a:gd name="T14" fmla="*/ 175 w 333"/>
              <a:gd name="T15" fmla="*/ 1631 h 1713"/>
              <a:gd name="T16" fmla="*/ 206 w 333"/>
              <a:gd name="T17" fmla="*/ 1569 h 1713"/>
              <a:gd name="T18" fmla="*/ 270 w 333"/>
              <a:gd name="T19" fmla="*/ 1555 h 1713"/>
              <a:gd name="T20" fmla="*/ 300 w 333"/>
              <a:gd name="T21" fmla="*/ 213 h 1713"/>
              <a:gd name="T22" fmla="*/ 333 w 333"/>
              <a:gd name="T23" fmla="*/ 217 h 1713"/>
              <a:gd name="T24" fmla="*/ 279 w 333"/>
              <a:gd name="T25" fmla="*/ 279 h 1713"/>
              <a:gd name="T26" fmla="*/ 272 w 333"/>
              <a:gd name="T27" fmla="*/ 359 h 1713"/>
              <a:gd name="T28" fmla="*/ 255 w 333"/>
              <a:gd name="T29" fmla="*/ 402 h 1713"/>
              <a:gd name="T30" fmla="*/ 218 w 333"/>
              <a:gd name="T31" fmla="*/ 480 h 1713"/>
              <a:gd name="T32" fmla="*/ 196 w 333"/>
              <a:gd name="T33" fmla="*/ 562 h 1713"/>
              <a:gd name="T34" fmla="*/ 225 w 333"/>
              <a:gd name="T35" fmla="*/ 645 h 1713"/>
              <a:gd name="T36" fmla="*/ 201 w 333"/>
              <a:gd name="T37" fmla="*/ 728 h 1713"/>
              <a:gd name="T38" fmla="*/ 173 w 333"/>
              <a:gd name="T39" fmla="*/ 792 h 1713"/>
              <a:gd name="T40" fmla="*/ 185 w 333"/>
              <a:gd name="T41" fmla="*/ 877 h 1713"/>
              <a:gd name="T42" fmla="*/ 151 w 333"/>
              <a:gd name="T43" fmla="*/ 933 h 1713"/>
              <a:gd name="T44" fmla="*/ 149 w 333"/>
              <a:gd name="T45" fmla="*/ 1035 h 1713"/>
              <a:gd name="T46" fmla="*/ 142 w 333"/>
              <a:gd name="T47" fmla="*/ 1099 h 1713"/>
              <a:gd name="T48" fmla="*/ 147 w 333"/>
              <a:gd name="T49" fmla="*/ 1137 h 1713"/>
              <a:gd name="T50" fmla="*/ 170 w 333"/>
              <a:gd name="T51" fmla="*/ 1165 h 1713"/>
              <a:gd name="T52" fmla="*/ 156 w 333"/>
              <a:gd name="T53" fmla="*/ 1201 h 1713"/>
              <a:gd name="T54" fmla="*/ 123 w 333"/>
              <a:gd name="T55" fmla="*/ 1307 h 1713"/>
              <a:gd name="T56" fmla="*/ 114 w 333"/>
              <a:gd name="T57" fmla="*/ 1364 h 1713"/>
              <a:gd name="T58" fmla="*/ 88 w 333"/>
              <a:gd name="T59" fmla="*/ 1439 h 1713"/>
              <a:gd name="T60" fmla="*/ 128 w 333"/>
              <a:gd name="T61" fmla="*/ 1453 h 1713"/>
              <a:gd name="T62" fmla="*/ 144 w 333"/>
              <a:gd name="T63" fmla="*/ 1522 h 1713"/>
              <a:gd name="T64" fmla="*/ 272 w 333"/>
              <a:gd name="T65" fmla="*/ 1536 h 1713"/>
              <a:gd name="T66" fmla="*/ 220 w 333"/>
              <a:gd name="T67" fmla="*/ 1550 h 1713"/>
              <a:gd name="T68" fmla="*/ 177 w 333"/>
              <a:gd name="T69" fmla="*/ 1617 h 1713"/>
              <a:gd name="T70" fmla="*/ 118 w 333"/>
              <a:gd name="T71" fmla="*/ 1602 h 1713"/>
              <a:gd name="T72" fmla="*/ 73 w 333"/>
              <a:gd name="T73" fmla="*/ 1565 h 1713"/>
              <a:gd name="T74" fmla="*/ 14 w 333"/>
              <a:gd name="T75" fmla="*/ 1503 h 1713"/>
              <a:gd name="T76" fmla="*/ 5 w 333"/>
              <a:gd name="T77" fmla="*/ 1439 h 1713"/>
              <a:gd name="T78" fmla="*/ 17 w 333"/>
              <a:gd name="T79" fmla="*/ 1307 h 1713"/>
              <a:gd name="T80" fmla="*/ 0 w 333"/>
              <a:gd name="T81" fmla="*/ 1255 h 1713"/>
              <a:gd name="T82" fmla="*/ 50 w 333"/>
              <a:gd name="T83" fmla="*/ 1132 h 1713"/>
              <a:gd name="T84" fmla="*/ 111 w 333"/>
              <a:gd name="T85" fmla="*/ 1052 h 1713"/>
              <a:gd name="T86" fmla="*/ 73 w 333"/>
              <a:gd name="T87" fmla="*/ 1097 h 1713"/>
              <a:gd name="T88" fmla="*/ 62 w 333"/>
              <a:gd name="T89" fmla="*/ 1026 h 1713"/>
              <a:gd name="T90" fmla="*/ 92 w 333"/>
              <a:gd name="T91" fmla="*/ 910 h 1713"/>
              <a:gd name="T92" fmla="*/ 78 w 333"/>
              <a:gd name="T93" fmla="*/ 815 h 1713"/>
              <a:gd name="T94" fmla="*/ 118 w 333"/>
              <a:gd name="T95" fmla="*/ 742 h 1713"/>
              <a:gd name="T96" fmla="*/ 161 w 333"/>
              <a:gd name="T97" fmla="*/ 607 h 1713"/>
              <a:gd name="T98" fmla="*/ 163 w 333"/>
              <a:gd name="T99" fmla="*/ 510 h 1713"/>
              <a:gd name="T100" fmla="*/ 182 w 333"/>
              <a:gd name="T101" fmla="*/ 406 h 1713"/>
              <a:gd name="T102" fmla="*/ 201 w 333"/>
              <a:gd name="T103" fmla="*/ 243 h 1713"/>
              <a:gd name="T104" fmla="*/ 210 w 333"/>
              <a:gd name="T105" fmla="*/ 87 h 1713"/>
              <a:gd name="T106" fmla="*/ 222 w 333"/>
              <a:gd name="T107" fmla="*/ 21 h 1713"/>
              <a:gd name="T108" fmla="*/ 251 w 333"/>
              <a:gd name="T109" fmla="*/ 26 h 1713"/>
              <a:gd name="T110" fmla="*/ 277 w 333"/>
              <a:gd name="T111" fmla="*/ 73 h 1713"/>
              <a:gd name="T112" fmla="*/ 286 w 333"/>
              <a:gd name="T113" fmla="*/ 156 h 1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3" h="1713">
                <a:moveTo>
                  <a:pt x="270" y="1555"/>
                </a:moveTo>
                <a:lnTo>
                  <a:pt x="270" y="1673"/>
                </a:lnTo>
                <a:lnTo>
                  <a:pt x="312" y="1673"/>
                </a:lnTo>
                <a:lnTo>
                  <a:pt x="333" y="1673"/>
                </a:lnTo>
                <a:lnTo>
                  <a:pt x="322" y="1695"/>
                </a:lnTo>
                <a:lnTo>
                  <a:pt x="288" y="1713"/>
                </a:lnTo>
                <a:lnTo>
                  <a:pt x="270" y="1711"/>
                </a:lnTo>
                <a:lnTo>
                  <a:pt x="246" y="1706"/>
                </a:lnTo>
                <a:lnTo>
                  <a:pt x="218" y="1690"/>
                </a:lnTo>
                <a:lnTo>
                  <a:pt x="177" y="1683"/>
                </a:lnTo>
                <a:lnTo>
                  <a:pt x="130" y="1652"/>
                </a:lnTo>
                <a:lnTo>
                  <a:pt x="90" y="1624"/>
                </a:lnTo>
                <a:lnTo>
                  <a:pt x="38" y="1565"/>
                </a:lnTo>
                <a:lnTo>
                  <a:pt x="69" y="1576"/>
                </a:lnTo>
                <a:lnTo>
                  <a:pt x="123" y="1612"/>
                </a:lnTo>
                <a:lnTo>
                  <a:pt x="175" y="1631"/>
                </a:lnTo>
                <a:lnTo>
                  <a:pt x="194" y="1605"/>
                </a:lnTo>
                <a:lnTo>
                  <a:pt x="206" y="1569"/>
                </a:lnTo>
                <a:lnTo>
                  <a:pt x="241" y="1548"/>
                </a:lnTo>
                <a:lnTo>
                  <a:pt x="270" y="1555"/>
                </a:lnTo>
                <a:close/>
                <a:moveTo>
                  <a:pt x="286" y="156"/>
                </a:moveTo>
                <a:lnTo>
                  <a:pt x="300" y="213"/>
                </a:lnTo>
                <a:lnTo>
                  <a:pt x="329" y="205"/>
                </a:lnTo>
                <a:lnTo>
                  <a:pt x="333" y="217"/>
                </a:lnTo>
                <a:lnTo>
                  <a:pt x="319" y="257"/>
                </a:lnTo>
                <a:lnTo>
                  <a:pt x="279" y="279"/>
                </a:lnTo>
                <a:lnTo>
                  <a:pt x="279" y="347"/>
                </a:lnTo>
                <a:lnTo>
                  <a:pt x="272" y="359"/>
                </a:lnTo>
                <a:lnTo>
                  <a:pt x="284" y="376"/>
                </a:lnTo>
                <a:lnTo>
                  <a:pt x="255" y="402"/>
                </a:lnTo>
                <a:lnTo>
                  <a:pt x="229" y="442"/>
                </a:lnTo>
                <a:lnTo>
                  <a:pt x="218" y="480"/>
                </a:lnTo>
                <a:lnTo>
                  <a:pt x="220" y="520"/>
                </a:lnTo>
                <a:lnTo>
                  <a:pt x="196" y="562"/>
                </a:lnTo>
                <a:lnTo>
                  <a:pt x="215" y="638"/>
                </a:lnTo>
                <a:lnTo>
                  <a:pt x="225" y="645"/>
                </a:lnTo>
                <a:lnTo>
                  <a:pt x="225" y="685"/>
                </a:lnTo>
                <a:lnTo>
                  <a:pt x="201" y="728"/>
                </a:lnTo>
                <a:lnTo>
                  <a:pt x="203" y="763"/>
                </a:lnTo>
                <a:lnTo>
                  <a:pt x="173" y="792"/>
                </a:lnTo>
                <a:lnTo>
                  <a:pt x="173" y="834"/>
                </a:lnTo>
                <a:lnTo>
                  <a:pt x="185" y="877"/>
                </a:lnTo>
                <a:lnTo>
                  <a:pt x="163" y="893"/>
                </a:lnTo>
                <a:lnTo>
                  <a:pt x="151" y="933"/>
                </a:lnTo>
                <a:lnTo>
                  <a:pt x="142" y="981"/>
                </a:lnTo>
                <a:lnTo>
                  <a:pt x="149" y="1035"/>
                </a:lnTo>
                <a:lnTo>
                  <a:pt x="135" y="1045"/>
                </a:lnTo>
                <a:lnTo>
                  <a:pt x="142" y="1099"/>
                </a:lnTo>
                <a:lnTo>
                  <a:pt x="161" y="1118"/>
                </a:lnTo>
                <a:lnTo>
                  <a:pt x="147" y="1137"/>
                </a:lnTo>
                <a:lnTo>
                  <a:pt x="166" y="1146"/>
                </a:lnTo>
                <a:lnTo>
                  <a:pt x="170" y="1165"/>
                </a:lnTo>
                <a:lnTo>
                  <a:pt x="154" y="1175"/>
                </a:lnTo>
                <a:lnTo>
                  <a:pt x="156" y="1201"/>
                </a:lnTo>
                <a:lnTo>
                  <a:pt x="142" y="1264"/>
                </a:lnTo>
                <a:lnTo>
                  <a:pt x="123" y="1307"/>
                </a:lnTo>
                <a:lnTo>
                  <a:pt x="128" y="1333"/>
                </a:lnTo>
                <a:lnTo>
                  <a:pt x="114" y="1364"/>
                </a:lnTo>
                <a:lnTo>
                  <a:pt x="85" y="1385"/>
                </a:lnTo>
                <a:lnTo>
                  <a:pt x="88" y="1439"/>
                </a:lnTo>
                <a:lnTo>
                  <a:pt x="102" y="1458"/>
                </a:lnTo>
                <a:lnTo>
                  <a:pt x="128" y="1453"/>
                </a:lnTo>
                <a:lnTo>
                  <a:pt x="128" y="1491"/>
                </a:lnTo>
                <a:lnTo>
                  <a:pt x="144" y="1522"/>
                </a:lnTo>
                <a:lnTo>
                  <a:pt x="236" y="1529"/>
                </a:lnTo>
                <a:lnTo>
                  <a:pt x="272" y="1536"/>
                </a:lnTo>
                <a:lnTo>
                  <a:pt x="239" y="1536"/>
                </a:lnTo>
                <a:lnTo>
                  <a:pt x="220" y="1550"/>
                </a:lnTo>
                <a:lnTo>
                  <a:pt x="185" y="1569"/>
                </a:lnTo>
                <a:lnTo>
                  <a:pt x="177" y="1617"/>
                </a:lnTo>
                <a:lnTo>
                  <a:pt x="163" y="1619"/>
                </a:lnTo>
                <a:lnTo>
                  <a:pt x="118" y="1602"/>
                </a:lnTo>
                <a:lnTo>
                  <a:pt x="73" y="1565"/>
                </a:lnTo>
                <a:lnTo>
                  <a:pt x="73" y="1565"/>
                </a:lnTo>
                <a:lnTo>
                  <a:pt x="26" y="1536"/>
                </a:lnTo>
                <a:lnTo>
                  <a:pt x="14" y="1503"/>
                </a:lnTo>
                <a:lnTo>
                  <a:pt x="24" y="1472"/>
                </a:lnTo>
                <a:lnTo>
                  <a:pt x="5" y="1439"/>
                </a:lnTo>
                <a:lnTo>
                  <a:pt x="0" y="1354"/>
                </a:lnTo>
                <a:lnTo>
                  <a:pt x="17" y="1307"/>
                </a:lnTo>
                <a:lnTo>
                  <a:pt x="57" y="1269"/>
                </a:lnTo>
                <a:lnTo>
                  <a:pt x="0" y="1255"/>
                </a:lnTo>
                <a:lnTo>
                  <a:pt x="36" y="1212"/>
                </a:lnTo>
                <a:lnTo>
                  <a:pt x="50" y="1132"/>
                </a:lnTo>
                <a:lnTo>
                  <a:pt x="92" y="1149"/>
                </a:lnTo>
                <a:lnTo>
                  <a:pt x="111" y="1052"/>
                </a:lnTo>
                <a:lnTo>
                  <a:pt x="85" y="1040"/>
                </a:lnTo>
                <a:lnTo>
                  <a:pt x="73" y="1097"/>
                </a:lnTo>
                <a:lnTo>
                  <a:pt x="50" y="1092"/>
                </a:lnTo>
                <a:lnTo>
                  <a:pt x="62" y="1026"/>
                </a:lnTo>
                <a:lnTo>
                  <a:pt x="76" y="941"/>
                </a:lnTo>
                <a:lnTo>
                  <a:pt x="92" y="910"/>
                </a:lnTo>
                <a:lnTo>
                  <a:pt x="81" y="865"/>
                </a:lnTo>
                <a:lnTo>
                  <a:pt x="78" y="815"/>
                </a:lnTo>
                <a:lnTo>
                  <a:pt x="95" y="813"/>
                </a:lnTo>
                <a:lnTo>
                  <a:pt x="118" y="742"/>
                </a:lnTo>
                <a:lnTo>
                  <a:pt x="144" y="673"/>
                </a:lnTo>
                <a:lnTo>
                  <a:pt x="161" y="607"/>
                </a:lnTo>
                <a:lnTo>
                  <a:pt x="154" y="543"/>
                </a:lnTo>
                <a:lnTo>
                  <a:pt x="163" y="510"/>
                </a:lnTo>
                <a:lnTo>
                  <a:pt x="159" y="458"/>
                </a:lnTo>
                <a:lnTo>
                  <a:pt x="182" y="406"/>
                </a:lnTo>
                <a:lnTo>
                  <a:pt x="189" y="326"/>
                </a:lnTo>
                <a:lnTo>
                  <a:pt x="201" y="243"/>
                </a:lnTo>
                <a:lnTo>
                  <a:pt x="213" y="151"/>
                </a:lnTo>
                <a:lnTo>
                  <a:pt x="210" y="87"/>
                </a:lnTo>
                <a:lnTo>
                  <a:pt x="203" y="31"/>
                </a:lnTo>
                <a:lnTo>
                  <a:pt x="222" y="21"/>
                </a:lnTo>
                <a:lnTo>
                  <a:pt x="234" y="0"/>
                </a:lnTo>
                <a:lnTo>
                  <a:pt x="251" y="26"/>
                </a:lnTo>
                <a:lnTo>
                  <a:pt x="258" y="54"/>
                </a:lnTo>
                <a:lnTo>
                  <a:pt x="277" y="73"/>
                </a:lnTo>
                <a:lnTo>
                  <a:pt x="265" y="111"/>
                </a:lnTo>
                <a:lnTo>
                  <a:pt x="286" y="15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4" name="Freeform 630"/>
          <p:cNvSpPr/>
          <p:nvPr/>
        </p:nvSpPr>
        <p:spPr bwMode="auto">
          <a:xfrm>
            <a:off x="3066202" y="3959129"/>
            <a:ext cx="114989" cy="82193"/>
          </a:xfrm>
          <a:custGeom>
            <a:avLst/>
            <a:gdLst>
              <a:gd name="T0" fmla="*/ 248 w 284"/>
              <a:gd name="T1" fmla="*/ 189 h 203"/>
              <a:gd name="T2" fmla="*/ 229 w 284"/>
              <a:gd name="T3" fmla="*/ 203 h 203"/>
              <a:gd name="T4" fmla="*/ 225 w 284"/>
              <a:gd name="T5" fmla="*/ 180 h 203"/>
              <a:gd name="T6" fmla="*/ 199 w 284"/>
              <a:gd name="T7" fmla="*/ 161 h 203"/>
              <a:gd name="T8" fmla="*/ 180 w 284"/>
              <a:gd name="T9" fmla="*/ 163 h 203"/>
              <a:gd name="T10" fmla="*/ 173 w 284"/>
              <a:gd name="T11" fmla="*/ 140 h 203"/>
              <a:gd name="T12" fmla="*/ 165 w 284"/>
              <a:gd name="T13" fmla="*/ 111 h 203"/>
              <a:gd name="T14" fmla="*/ 125 w 284"/>
              <a:gd name="T15" fmla="*/ 99 h 203"/>
              <a:gd name="T16" fmla="*/ 104 w 284"/>
              <a:gd name="T17" fmla="*/ 107 h 203"/>
              <a:gd name="T18" fmla="*/ 95 w 284"/>
              <a:gd name="T19" fmla="*/ 125 h 203"/>
              <a:gd name="T20" fmla="*/ 57 w 284"/>
              <a:gd name="T21" fmla="*/ 121 h 203"/>
              <a:gd name="T22" fmla="*/ 31 w 284"/>
              <a:gd name="T23" fmla="*/ 99 h 203"/>
              <a:gd name="T24" fmla="*/ 17 w 284"/>
              <a:gd name="T25" fmla="*/ 76 h 203"/>
              <a:gd name="T26" fmla="*/ 0 w 284"/>
              <a:gd name="T27" fmla="*/ 59 h 203"/>
              <a:gd name="T28" fmla="*/ 28 w 284"/>
              <a:gd name="T29" fmla="*/ 43 h 203"/>
              <a:gd name="T30" fmla="*/ 47 w 284"/>
              <a:gd name="T31" fmla="*/ 36 h 203"/>
              <a:gd name="T32" fmla="*/ 50 w 284"/>
              <a:gd name="T33" fmla="*/ 17 h 203"/>
              <a:gd name="T34" fmla="*/ 57 w 284"/>
              <a:gd name="T35" fmla="*/ 0 h 203"/>
              <a:gd name="T36" fmla="*/ 102 w 284"/>
              <a:gd name="T37" fmla="*/ 10 h 203"/>
              <a:gd name="T38" fmla="*/ 113 w 284"/>
              <a:gd name="T39" fmla="*/ 5 h 203"/>
              <a:gd name="T40" fmla="*/ 139 w 284"/>
              <a:gd name="T41" fmla="*/ 5 h 203"/>
              <a:gd name="T42" fmla="*/ 149 w 284"/>
              <a:gd name="T43" fmla="*/ 19 h 203"/>
              <a:gd name="T44" fmla="*/ 165 w 284"/>
              <a:gd name="T45" fmla="*/ 17 h 203"/>
              <a:gd name="T46" fmla="*/ 191 w 284"/>
              <a:gd name="T47" fmla="*/ 29 h 203"/>
              <a:gd name="T48" fmla="*/ 215 w 284"/>
              <a:gd name="T49" fmla="*/ 14 h 203"/>
              <a:gd name="T50" fmla="*/ 232 w 284"/>
              <a:gd name="T51" fmla="*/ 10 h 203"/>
              <a:gd name="T52" fmla="*/ 246 w 284"/>
              <a:gd name="T53" fmla="*/ 31 h 203"/>
              <a:gd name="T54" fmla="*/ 253 w 284"/>
              <a:gd name="T55" fmla="*/ 57 h 203"/>
              <a:gd name="T56" fmla="*/ 260 w 284"/>
              <a:gd name="T57" fmla="*/ 64 h 203"/>
              <a:gd name="T58" fmla="*/ 262 w 284"/>
              <a:gd name="T59" fmla="*/ 81 h 203"/>
              <a:gd name="T60" fmla="*/ 267 w 284"/>
              <a:gd name="T61" fmla="*/ 95 h 203"/>
              <a:gd name="T62" fmla="*/ 272 w 284"/>
              <a:gd name="T63" fmla="*/ 125 h 203"/>
              <a:gd name="T64" fmla="*/ 267 w 284"/>
              <a:gd name="T65" fmla="*/ 161 h 203"/>
              <a:gd name="T66" fmla="*/ 267 w 284"/>
              <a:gd name="T67" fmla="*/ 173 h 203"/>
              <a:gd name="T68" fmla="*/ 260 w 284"/>
              <a:gd name="T69" fmla="*/ 18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4" h="203">
                <a:moveTo>
                  <a:pt x="260" y="189"/>
                </a:moveTo>
                <a:lnTo>
                  <a:pt x="248" y="189"/>
                </a:lnTo>
                <a:lnTo>
                  <a:pt x="241" y="203"/>
                </a:lnTo>
                <a:lnTo>
                  <a:pt x="229" y="203"/>
                </a:lnTo>
                <a:lnTo>
                  <a:pt x="222" y="196"/>
                </a:lnTo>
                <a:lnTo>
                  <a:pt x="225" y="180"/>
                </a:lnTo>
                <a:lnTo>
                  <a:pt x="208" y="156"/>
                </a:lnTo>
                <a:lnTo>
                  <a:pt x="199" y="161"/>
                </a:lnTo>
                <a:lnTo>
                  <a:pt x="189" y="161"/>
                </a:lnTo>
                <a:lnTo>
                  <a:pt x="180" y="163"/>
                </a:lnTo>
                <a:lnTo>
                  <a:pt x="180" y="149"/>
                </a:lnTo>
                <a:lnTo>
                  <a:pt x="173" y="140"/>
                </a:lnTo>
                <a:lnTo>
                  <a:pt x="175" y="128"/>
                </a:lnTo>
                <a:lnTo>
                  <a:pt x="165" y="111"/>
                </a:lnTo>
                <a:lnTo>
                  <a:pt x="156" y="99"/>
                </a:lnTo>
                <a:lnTo>
                  <a:pt x="125" y="99"/>
                </a:lnTo>
                <a:lnTo>
                  <a:pt x="116" y="107"/>
                </a:lnTo>
                <a:lnTo>
                  <a:pt x="104" y="107"/>
                </a:lnTo>
                <a:lnTo>
                  <a:pt x="99" y="116"/>
                </a:lnTo>
                <a:lnTo>
                  <a:pt x="95" y="125"/>
                </a:lnTo>
                <a:lnTo>
                  <a:pt x="73" y="142"/>
                </a:lnTo>
                <a:lnTo>
                  <a:pt x="57" y="121"/>
                </a:lnTo>
                <a:lnTo>
                  <a:pt x="40" y="104"/>
                </a:lnTo>
                <a:lnTo>
                  <a:pt x="31" y="99"/>
                </a:lnTo>
                <a:lnTo>
                  <a:pt x="21" y="92"/>
                </a:lnTo>
                <a:lnTo>
                  <a:pt x="17" y="76"/>
                </a:lnTo>
                <a:lnTo>
                  <a:pt x="12" y="66"/>
                </a:lnTo>
                <a:lnTo>
                  <a:pt x="0" y="59"/>
                </a:lnTo>
                <a:lnTo>
                  <a:pt x="17" y="40"/>
                </a:lnTo>
                <a:lnTo>
                  <a:pt x="28" y="43"/>
                </a:lnTo>
                <a:lnTo>
                  <a:pt x="40" y="36"/>
                </a:lnTo>
                <a:lnTo>
                  <a:pt x="47" y="36"/>
                </a:lnTo>
                <a:lnTo>
                  <a:pt x="54" y="31"/>
                </a:lnTo>
                <a:lnTo>
                  <a:pt x="50" y="17"/>
                </a:lnTo>
                <a:lnTo>
                  <a:pt x="54" y="12"/>
                </a:lnTo>
                <a:lnTo>
                  <a:pt x="57" y="0"/>
                </a:lnTo>
                <a:lnTo>
                  <a:pt x="73" y="0"/>
                </a:lnTo>
                <a:lnTo>
                  <a:pt x="102" y="10"/>
                </a:lnTo>
                <a:lnTo>
                  <a:pt x="111" y="10"/>
                </a:lnTo>
                <a:lnTo>
                  <a:pt x="113" y="5"/>
                </a:lnTo>
                <a:lnTo>
                  <a:pt x="135" y="7"/>
                </a:lnTo>
                <a:lnTo>
                  <a:pt x="139" y="5"/>
                </a:lnTo>
                <a:lnTo>
                  <a:pt x="142" y="19"/>
                </a:lnTo>
                <a:lnTo>
                  <a:pt x="149" y="19"/>
                </a:lnTo>
                <a:lnTo>
                  <a:pt x="158" y="14"/>
                </a:lnTo>
                <a:lnTo>
                  <a:pt x="165" y="17"/>
                </a:lnTo>
                <a:lnTo>
                  <a:pt x="175" y="26"/>
                </a:lnTo>
                <a:lnTo>
                  <a:pt x="191" y="29"/>
                </a:lnTo>
                <a:lnTo>
                  <a:pt x="203" y="19"/>
                </a:lnTo>
                <a:lnTo>
                  <a:pt x="215" y="14"/>
                </a:lnTo>
                <a:lnTo>
                  <a:pt x="225" y="10"/>
                </a:lnTo>
                <a:lnTo>
                  <a:pt x="232" y="10"/>
                </a:lnTo>
                <a:lnTo>
                  <a:pt x="241" y="19"/>
                </a:lnTo>
                <a:lnTo>
                  <a:pt x="246" y="31"/>
                </a:lnTo>
                <a:lnTo>
                  <a:pt x="262" y="45"/>
                </a:lnTo>
                <a:lnTo>
                  <a:pt x="253" y="57"/>
                </a:lnTo>
                <a:lnTo>
                  <a:pt x="253" y="69"/>
                </a:lnTo>
                <a:lnTo>
                  <a:pt x="260" y="64"/>
                </a:lnTo>
                <a:lnTo>
                  <a:pt x="265" y="69"/>
                </a:lnTo>
                <a:lnTo>
                  <a:pt x="262" y="81"/>
                </a:lnTo>
                <a:lnTo>
                  <a:pt x="274" y="92"/>
                </a:lnTo>
                <a:lnTo>
                  <a:pt x="267" y="95"/>
                </a:lnTo>
                <a:lnTo>
                  <a:pt x="265" y="109"/>
                </a:lnTo>
                <a:lnTo>
                  <a:pt x="272" y="125"/>
                </a:lnTo>
                <a:lnTo>
                  <a:pt x="284" y="156"/>
                </a:lnTo>
                <a:lnTo>
                  <a:pt x="267" y="161"/>
                </a:lnTo>
                <a:lnTo>
                  <a:pt x="265" y="166"/>
                </a:lnTo>
                <a:lnTo>
                  <a:pt x="267" y="173"/>
                </a:lnTo>
                <a:lnTo>
                  <a:pt x="265" y="189"/>
                </a:lnTo>
                <a:lnTo>
                  <a:pt x="260" y="18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5" name="Freeform 631"/>
          <p:cNvSpPr/>
          <p:nvPr/>
        </p:nvSpPr>
        <p:spPr bwMode="auto">
          <a:xfrm>
            <a:off x="3448824" y="4119871"/>
            <a:ext cx="30771" cy="20245"/>
          </a:xfrm>
          <a:custGeom>
            <a:avLst/>
            <a:gdLst>
              <a:gd name="T0" fmla="*/ 7 w 76"/>
              <a:gd name="T1" fmla="*/ 50 h 50"/>
              <a:gd name="T2" fmla="*/ 0 w 76"/>
              <a:gd name="T3" fmla="*/ 43 h 50"/>
              <a:gd name="T4" fmla="*/ 12 w 76"/>
              <a:gd name="T5" fmla="*/ 0 h 50"/>
              <a:gd name="T6" fmla="*/ 76 w 76"/>
              <a:gd name="T7" fmla="*/ 3 h 50"/>
              <a:gd name="T8" fmla="*/ 76 w 76"/>
              <a:gd name="T9" fmla="*/ 48 h 50"/>
              <a:gd name="T10" fmla="*/ 19 w 76"/>
              <a:gd name="T11" fmla="*/ 48 h 50"/>
              <a:gd name="T12" fmla="*/ 7 w 76"/>
              <a:gd name="T1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50">
                <a:moveTo>
                  <a:pt x="7" y="50"/>
                </a:moveTo>
                <a:lnTo>
                  <a:pt x="0" y="43"/>
                </a:lnTo>
                <a:lnTo>
                  <a:pt x="12" y="0"/>
                </a:lnTo>
                <a:lnTo>
                  <a:pt x="76" y="3"/>
                </a:lnTo>
                <a:lnTo>
                  <a:pt x="76" y="48"/>
                </a:lnTo>
                <a:lnTo>
                  <a:pt x="19" y="48"/>
                </a:lnTo>
                <a:lnTo>
                  <a:pt x="7" y="5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6" name="Freeform 632"/>
          <p:cNvSpPr/>
          <p:nvPr/>
        </p:nvSpPr>
        <p:spPr bwMode="auto">
          <a:xfrm>
            <a:off x="2145886" y="4074119"/>
            <a:ext cx="614219" cy="627581"/>
          </a:xfrm>
          <a:custGeom>
            <a:avLst/>
            <a:gdLst>
              <a:gd name="T0" fmla="*/ 751 w 1517"/>
              <a:gd name="T1" fmla="*/ 1283 h 1550"/>
              <a:gd name="T2" fmla="*/ 747 w 1517"/>
              <a:gd name="T3" fmla="*/ 1212 h 1550"/>
              <a:gd name="T4" fmla="*/ 747 w 1517"/>
              <a:gd name="T5" fmla="*/ 1134 h 1550"/>
              <a:gd name="T6" fmla="*/ 709 w 1517"/>
              <a:gd name="T7" fmla="*/ 1087 h 1550"/>
              <a:gd name="T8" fmla="*/ 619 w 1517"/>
              <a:gd name="T9" fmla="*/ 1063 h 1550"/>
              <a:gd name="T10" fmla="*/ 619 w 1517"/>
              <a:gd name="T11" fmla="*/ 955 h 1550"/>
              <a:gd name="T12" fmla="*/ 605 w 1517"/>
              <a:gd name="T13" fmla="*/ 872 h 1550"/>
              <a:gd name="T14" fmla="*/ 517 w 1517"/>
              <a:gd name="T15" fmla="*/ 785 h 1550"/>
              <a:gd name="T16" fmla="*/ 520 w 1517"/>
              <a:gd name="T17" fmla="*/ 735 h 1550"/>
              <a:gd name="T18" fmla="*/ 432 w 1517"/>
              <a:gd name="T19" fmla="*/ 704 h 1550"/>
              <a:gd name="T20" fmla="*/ 333 w 1517"/>
              <a:gd name="T21" fmla="*/ 621 h 1550"/>
              <a:gd name="T22" fmla="*/ 262 w 1517"/>
              <a:gd name="T23" fmla="*/ 598 h 1550"/>
              <a:gd name="T24" fmla="*/ 170 w 1517"/>
              <a:gd name="T25" fmla="*/ 624 h 1550"/>
              <a:gd name="T26" fmla="*/ 104 w 1517"/>
              <a:gd name="T27" fmla="*/ 591 h 1550"/>
              <a:gd name="T28" fmla="*/ 38 w 1517"/>
              <a:gd name="T29" fmla="*/ 548 h 1550"/>
              <a:gd name="T30" fmla="*/ 9 w 1517"/>
              <a:gd name="T31" fmla="*/ 468 h 1550"/>
              <a:gd name="T32" fmla="*/ 43 w 1517"/>
              <a:gd name="T33" fmla="*/ 404 h 1550"/>
              <a:gd name="T34" fmla="*/ 158 w 1517"/>
              <a:gd name="T35" fmla="*/ 366 h 1550"/>
              <a:gd name="T36" fmla="*/ 154 w 1517"/>
              <a:gd name="T37" fmla="*/ 208 h 1550"/>
              <a:gd name="T38" fmla="*/ 184 w 1517"/>
              <a:gd name="T39" fmla="*/ 163 h 1550"/>
              <a:gd name="T40" fmla="*/ 248 w 1517"/>
              <a:gd name="T41" fmla="*/ 123 h 1550"/>
              <a:gd name="T42" fmla="*/ 295 w 1517"/>
              <a:gd name="T43" fmla="*/ 175 h 1550"/>
              <a:gd name="T44" fmla="*/ 378 w 1517"/>
              <a:gd name="T45" fmla="*/ 144 h 1550"/>
              <a:gd name="T46" fmla="*/ 376 w 1517"/>
              <a:gd name="T47" fmla="*/ 106 h 1550"/>
              <a:gd name="T48" fmla="*/ 362 w 1517"/>
              <a:gd name="T49" fmla="*/ 42 h 1550"/>
              <a:gd name="T50" fmla="*/ 458 w 1517"/>
              <a:gd name="T51" fmla="*/ 42 h 1550"/>
              <a:gd name="T52" fmla="*/ 532 w 1517"/>
              <a:gd name="T53" fmla="*/ 0 h 1550"/>
              <a:gd name="T54" fmla="*/ 558 w 1517"/>
              <a:gd name="T55" fmla="*/ 49 h 1550"/>
              <a:gd name="T56" fmla="*/ 553 w 1517"/>
              <a:gd name="T57" fmla="*/ 132 h 1550"/>
              <a:gd name="T58" fmla="*/ 612 w 1517"/>
              <a:gd name="T59" fmla="*/ 144 h 1550"/>
              <a:gd name="T60" fmla="*/ 673 w 1517"/>
              <a:gd name="T61" fmla="*/ 127 h 1550"/>
              <a:gd name="T62" fmla="*/ 695 w 1517"/>
              <a:gd name="T63" fmla="*/ 106 h 1550"/>
              <a:gd name="T64" fmla="*/ 768 w 1517"/>
              <a:gd name="T65" fmla="*/ 120 h 1550"/>
              <a:gd name="T66" fmla="*/ 813 w 1517"/>
              <a:gd name="T67" fmla="*/ 120 h 1550"/>
              <a:gd name="T68" fmla="*/ 874 w 1517"/>
              <a:gd name="T69" fmla="*/ 40 h 1550"/>
              <a:gd name="T70" fmla="*/ 929 w 1517"/>
              <a:gd name="T71" fmla="*/ 161 h 1550"/>
              <a:gd name="T72" fmla="*/ 981 w 1517"/>
              <a:gd name="T73" fmla="*/ 248 h 1550"/>
              <a:gd name="T74" fmla="*/ 1141 w 1517"/>
              <a:gd name="T75" fmla="*/ 283 h 1550"/>
              <a:gd name="T76" fmla="*/ 1314 w 1517"/>
              <a:gd name="T77" fmla="*/ 312 h 1550"/>
              <a:gd name="T78" fmla="*/ 1482 w 1517"/>
              <a:gd name="T79" fmla="*/ 399 h 1550"/>
              <a:gd name="T80" fmla="*/ 1500 w 1517"/>
              <a:gd name="T81" fmla="*/ 548 h 1550"/>
              <a:gd name="T82" fmla="*/ 1373 w 1517"/>
              <a:gd name="T83" fmla="*/ 704 h 1550"/>
              <a:gd name="T84" fmla="*/ 1344 w 1517"/>
              <a:gd name="T85" fmla="*/ 870 h 1550"/>
              <a:gd name="T86" fmla="*/ 1283 w 1517"/>
              <a:gd name="T87" fmla="*/ 1016 h 1550"/>
              <a:gd name="T88" fmla="*/ 1193 w 1517"/>
              <a:gd name="T89" fmla="*/ 1099 h 1550"/>
              <a:gd name="T90" fmla="*/ 1016 w 1517"/>
              <a:gd name="T91" fmla="*/ 1177 h 1550"/>
              <a:gd name="T92" fmla="*/ 978 w 1517"/>
              <a:gd name="T93" fmla="*/ 1314 h 1550"/>
              <a:gd name="T94" fmla="*/ 865 w 1517"/>
              <a:gd name="T95" fmla="*/ 1465 h 1550"/>
              <a:gd name="T96" fmla="*/ 784 w 1517"/>
              <a:gd name="T97" fmla="*/ 1527 h 1550"/>
              <a:gd name="T98" fmla="*/ 709 w 1517"/>
              <a:gd name="T99" fmla="*/ 1425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17" h="1550">
                <a:moveTo>
                  <a:pt x="631" y="1399"/>
                </a:moveTo>
                <a:lnTo>
                  <a:pt x="683" y="1342"/>
                </a:lnTo>
                <a:lnTo>
                  <a:pt x="728" y="1300"/>
                </a:lnTo>
                <a:lnTo>
                  <a:pt x="751" y="1283"/>
                </a:lnTo>
                <a:lnTo>
                  <a:pt x="784" y="1262"/>
                </a:lnTo>
                <a:lnTo>
                  <a:pt x="787" y="1229"/>
                </a:lnTo>
                <a:lnTo>
                  <a:pt x="766" y="1205"/>
                </a:lnTo>
                <a:lnTo>
                  <a:pt x="747" y="1212"/>
                </a:lnTo>
                <a:lnTo>
                  <a:pt x="754" y="1189"/>
                </a:lnTo>
                <a:lnTo>
                  <a:pt x="761" y="1165"/>
                </a:lnTo>
                <a:lnTo>
                  <a:pt x="761" y="1141"/>
                </a:lnTo>
                <a:lnTo>
                  <a:pt x="747" y="1134"/>
                </a:lnTo>
                <a:lnTo>
                  <a:pt x="732" y="1141"/>
                </a:lnTo>
                <a:lnTo>
                  <a:pt x="718" y="1139"/>
                </a:lnTo>
                <a:lnTo>
                  <a:pt x="714" y="1125"/>
                </a:lnTo>
                <a:lnTo>
                  <a:pt x="709" y="1087"/>
                </a:lnTo>
                <a:lnTo>
                  <a:pt x="702" y="1075"/>
                </a:lnTo>
                <a:lnTo>
                  <a:pt x="676" y="1063"/>
                </a:lnTo>
                <a:lnTo>
                  <a:pt x="659" y="1071"/>
                </a:lnTo>
                <a:lnTo>
                  <a:pt x="619" y="1063"/>
                </a:lnTo>
                <a:lnTo>
                  <a:pt x="621" y="1009"/>
                </a:lnTo>
                <a:lnTo>
                  <a:pt x="610" y="988"/>
                </a:lnTo>
                <a:lnTo>
                  <a:pt x="621" y="978"/>
                </a:lnTo>
                <a:lnTo>
                  <a:pt x="619" y="955"/>
                </a:lnTo>
                <a:lnTo>
                  <a:pt x="629" y="938"/>
                </a:lnTo>
                <a:lnTo>
                  <a:pt x="636" y="907"/>
                </a:lnTo>
                <a:lnTo>
                  <a:pt x="626" y="881"/>
                </a:lnTo>
                <a:lnTo>
                  <a:pt x="605" y="872"/>
                </a:lnTo>
                <a:lnTo>
                  <a:pt x="603" y="855"/>
                </a:lnTo>
                <a:lnTo>
                  <a:pt x="607" y="832"/>
                </a:lnTo>
                <a:lnTo>
                  <a:pt x="534" y="832"/>
                </a:lnTo>
                <a:lnTo>
                  <a:pt x="517" y="785"/>
                </a:lnTo>
                <a:lnTo>
                  <a:pt x="529" y="785"/>
                </a:lnTo>
                <a:lnTo>
                  <a:pt x="529" y="768"/>
                </a:lnTo>
                <a:lnTo>
                  <a:pt x="522" y="756"/>
                </a:lnTo>
                <a:lnTo>
                  <a:pt x="520" y="735"/>
                </a:lnTo>
                <a:lnTo>
                  <a:pt x="499" y="723"/>
                </a:lnTo>
                <a:lnTo>
                  <a:pt x="473" y="723"/>
                </a:lnTo>
                <a:lnTo>
                  <a:pt x="458" y="711"/>
                </a:lnTo>
                <a:lnTo>
                  <a:pt x="432" y="704"/>
                </a:lnTo>
                <a:lnTo>
                  <a:pt x="416" y="690"/>
                </a:lnTo>
                <a:lnTo>
                  <a:pt x="373" y="683"/>
                </a:lnTo>
                <a:lnTo>
                  <a:pt x="331" y="647"/>
                </a:lnTo>
                <a:lnTo>
                  <a:pt x="333" y="621"/>
                </a:lnTo>
                <a:lnTo>
                  <a:pt x="328" y="607"/>
                </a:lnTo>
                <a:lnTo>
                  <a:pt x="333" y="577"/>
                </a:lnTo>
                <a:lnTo>
                  <a:pt x="284" y="584"/>
                </a:lnTo>
                <a:lnTo>
                  <a:pt x="262" y="598"/>
                </a:lnTo>
                <a:lnTo>
                  <a:pt x="229" y="614"/>
                </a:lnTo>
                <a:lnTo>
                  <a:pt x="220" y="626"/>
                </a:lnTo>
                <a:lnTo>
                  <a:pt x="201" y="626"/>
                </a:lnTo>
                <a:lnTo>
                  <a:pt x="170" y="624"/>
                </a:lnTo>
                <a:lnTo>
                  <a:pt x="149" y="631"/>
                </a:lnTo>
                <a:lnTo>
                  <a:pt x="132" y="626"/>
                </a:lnTo>
                <a:lnTo>
                  <a:pt x="135" y="567"/>
                </a:lnTo>
                <a:lnTo>
                  <a:pt x="104" y="591"/>
                </a:lnTo>
                <a:lnTo>
                  <a:pt x="69" y="588"/>
                </a:lnTo>
                <a:lnTo>
                  <a:pt x="54" y="567"/>
                </a:lnTo>
                <a:lnTo>
                  <a:pt x="28" y="567"/>
                </a:lnTo>
                <a:lnTo>
                  <a:pt x="38" y="548"/>
                </a:lnTo>
                <a:lnTo>
                  <a:pt x="14" y="525"/>
                </a:lnTo>
                <a:lnTo>
                  <a:pt x="0" y="491"/>
                </a:lnTo>
                <a:lnTo>
                  <a:pt x="9" y="484"/>
                </a:lnTo>
                <a:lnTo>
                  <a:pt x="9" y="468"/>
                </a:lnTo>
                <a:lnTo>
                  <a:pt x="33" y="456"/>
                </a:lnTo>
                <a:lnTo>
                  <a:pt x="28" y="435"/>
                </a:lnTo>
                <a:lnTo>
                  <a:pt x="38" y="423"/>
                </a:lnTo>
                <a:lnTo>
                  <a:pt x="43" y="404"/>
                </a:lnTo>
                <a:lnTo>
                  <a:pt x="85" y="378"/>
                </a:lnTo>
                <a:lnTo>
                  <a:pt x="118" y="371"/>
                </a:lnTo>
                <a:lnTo>
                  <a:pt x="123" y="364"/>
                </a:lnTo>
                <a:lnTo>
                  <a:pt x="158" y="366"/>
                </a:lnTo>
                <a:lnTo>
                  <a:pt x="175" y="262"/>
                </a:lnTo>
                <a:lnTo>
                  <a:pt x="175" y="246"/>
                </a:lnTo>
                <a:lnTo>
                  <a:pt x="170" y="222"/>
                </a:lnTo>
                <a:lnTo>
                  <a:pt x="154" y="208"/>
                </a:lnTo>
                <a:lnTo>
                  <a:pt x="154" y="182"/>
                </a:lnTo>
                <a:lnTo>
                  <a:pt x="175" y="175"/>
                </a:lnTo>
                <a:lnTo>
                  <a:pt x="182" y="179"/>
                </a:lnTo>
                <a:lnTo>
                  <a:pt x="184" y="163"/>
                </a:lnTo>
                <a:lnTo>
                  <a:pt x="161" y="161"/>
                </a:lnTo>
                <a:lnTo>
                  <a:pt x="161" y="135"/>
                </a:lnTo>
                <a:lnTo>
                  <a:pt x="236" y="137"/>
                </a:lnTo>
                <a:lnTo>
                  <a:pt x="248" y="123"/>
                </a:lnTo>
                <a:lnTo>
                  <a:pt x="260" y="135"/>
                </a:lnTo>
                <a:lnTo>
                  <a:pt x="267" y="158"/>
                </a:lnTo>
                <a:lnTo>
                  <a:pt x="274" y="153"/>
                </a:lnTo>
                <a:lnTo>
                  <a:pt x="295" y="175"/>
                </a:lnTo>
                <a:lnTo>
                  <a:pt x="326" y="172"/>
                </a:lnTo>
                <a:lnTo>
                  <a:pt x="333" y="161"/>
                </a:lnTo>
                <a:lnTo>
                  <a:pt x="362" y="151"/>
                </a:lnTo>
                <a:lnTo>
                  <a:pt x="378" y="144"/>
                </a:lnTo>
                <a:lnTo>
                  <a:pt x="383" y="127"/>
                </a:lnTo>
                <a:lnTo>
                  <a:pt x="409" y="118"/>
                </a:lnTo>
                <a:lnTo>
                  <a:pt x="406" y="109"/>
                </a:lnTo>
                <a:lnTo>
                  <a:pt x="376" y="106"/>
                </a:lnTo>
                <a:lnTo>
                  <a:pt x="369" y="83"/>
                </a:lnTo>
                <a:lnTo>
                  <a:pt x="371" y="57"/>
                </a:lnTo>
                <a:lnTo>
                  <a:pt x="354" y="45"/>
                </a:lnTo>
                <a:lnTo>
                  <a:pt x="362" y="42"/>
                </a:lnTo>
                <a:lnTo>
                  <a:pt x="390" y="47"/>
                </a:lnTo>
                <a:lnTo>
                  <a:pt x="421" y="57"/>
                </a:lnTo>
                <a:lnTo>
                  <a:pt x="432" y="47"/>
                </a:lnTo>
                <a:lnTo>
                  <a:pt x="458" y="42"/>
                </a:lnTo>
                <a:lnTo>
                  <a:pt x="503" y="28"/>
                </a:lnTo>
                <a:lnTo>
                  <a:pt x="517" y="12"/>
                </a:lnTo>
                <a:lnTo>
                  <a:pt x="510" y="2"/>
                </a:lnTo>
                <a:lnTo>
                  <a:pt x="532" y="0"/>
                </a:lnTo>
                <a:lnTo>
                  <a:pt x="541" y="9"/>
                </a:lnTo>
                <a:lnTo>
                  <a:pt x="536" y="26"/>
                </a:lnTo>
                <a:lnTo>
                  <a:pt x="548" y="31"/>
                </a:lnTo>
                <a:lnTo>
                  <a:pt x="558" y="49"/>
                </a:lnTo>
                <a:lnTo>
                  <a:pt x="546" y="64"/>
                </a:lnTo>
                <a:lnTo>
                  <a:pt x="541" y="97"/>
                </a:lnTo>
                <a:lnTo>
                  <a:pt x="551" y="116"/>
                </a:lnTo>
                <a:lnTo>
                  <a:pt x="553" y="132"/>
                </a:lnTo>
                <a:lnTo>
                  <a:pt x="577" y="151"/>
                </a:lnTo>
                <a:lnTo>
                  <a:pt x="595" y="153"/>
                </a:lnTo>
                <a:lnTo>
                  <a:pt x="600" y="146"/>
                </a:lnTo>
                <a:lnTo>
                  <a:pt x="612" y="144"/>
                </a:lnTo>
                <a:lnTo>
                  <a:pt x="631" y="137"/>
                </a:lnTo>
                <a:lnTo>
                  <a:pt x="643" y="127"/>
                </a:lnTo>
                <a:lnTo>
                  <a:pt x="664" y="130"/>
                </a:lnTo>
                <a:lnTo>
                  <a:pt x="673" y="127"/>
                </a:lnTo>
                <a:lnTo>
                  <a:pt x="695" y="132"/>
                </a:lnTo>
                <a:lnTo>
                  <a:pt x="697" y="123"/>
                </a:lnTo>
                <a:lnTo>
                  <a:pt x="692" y="116"/>
                </a:lnTo>
                <a:lnTo>
                  <a:pt x="695" y="106"/>
                </a:lnTo>
                <a:lnTo>
                  <a:pt x="711" y="109"/>
                </a:lnTo>
                <a:lnTo>
                  <a:pt x="730" y="104"/>
                </a:lnTo>
                <a:lnTo>
                  <a:pt x="751" y="113"/>
                </a:lnTo>
                <a:lnTo>
                  <a:pt x="768" y="120"/>
                </a:lnTo>
                <a:lnTo>
                  <a:pt x="780" y="111"/>
                </a:lnTo>
                <a:lnTo>
                  <a:pt x="789" y="111"/>
                </a:lnTo>
                <a:lnTo>
                  <a:pt x="794" y="123"/>
                </a:lnTo>
                <a:lnTo>
                  <a:pt x="813" y="120"/>
                </a:lnTo>
                <a:lnTo>
                  <a:pt x="827" y="106"/>
                </a:lnTo>
                <a:lnTo>
                  <a:pt x="839" y="78"/>
                </a:lnTo>
                <a:lnTo>
                  <a:pt x="862" y="42"/>
                </a:lnTo>
                <a:lnTo>
                  <a:pt x="874" y="40"/>
                </a:lnTo>
                <a:lnTo>
                  <a:pt x="884" y="61"/>
                </a:lnTo>
                <a:lnTo>
                  <a:pt x="907" y="127"/>
                </a:lnTo>
                <a:lnTo>
                  <a:pt x="926" y="135"/>
                </a:lnTo>
                <a:lnTo>
                  <a:pt x="929" y="161"/>
                </a:lnTo>
                <a:lnTo>
                  <a:pt x="898" y="194"/>
                </a:lnTo>
                <a:lnTo>
                  <a:pt x="912" y="205"/>
                </a:lnTo>
                <a:lnTo>
                  <a:pt x="978" y="210"/>
                </a:lnTo>
                <a:lnTo>
                  <a:pt x="981" y="248"/>
                </a:lnTo>
                <a:lnTo>
                  <a:pt x="1009" y="224"/>
                </a:lnTo>
                <a:lnTo>
                  <a:pt x="1059" y="239"/>
                </a:lnTo>
                <a:lnTo>
                  <a:pt x="1122" y="262"/>
                </a:lnTo>
                <a:lnTo>
                  <a:pt x="1141" y="283"/>
                </a:lnTo>
                <a:lnTo>
                  <a:pt x="1137" y="305"/>
                </a:lnTo>
                <a:lnTo>
                  <a:pt x="1181" y="293"/>
                </a:lnTo>
                <a:lnTo>
                  <a:pt x="1255" y="314"/>
                </a:lnTo>
                <a:lnTo>
                  <a:pt x="1314" y="312"/>
                </a:lnTo>
                <a:lnTo>
                  <a:pt x="1370" y="345"/>
                </a:lnTo>
                <a:lnTo>
                  <a:pt x="1420" y="387"/>
                </a:lnTo>
                <a:lnTo>
                  <a:pt x="1448" y="397"/>
                </a:lnTo>
                <a:lnTo>
                  <a:pt x="1482" y="399"/>
                </a:lnTo>
                <a:lnTo>
                  <a:pt x="1496" y="411"/>
                </a:lnTo>
                <a:lnTo>
                  <a:pt x="1510" y="461"/>
                </a:lnTo>
                <a:lnTo>
                  <a:pt x="1517" y="484"/>
                </a:lnTo>
                <a:lnTo>
                  <a:pt x="1500" y="548"/>
                </a:lnTo>
                <a:lnTo>
                  <a:pt x="1482" y="574"/>
                </a:lnTo>
                <a:lnTo>
                  <a:pt x="1427" y="626"/>
                </a:lnTo>
                <a:lnTo>
                  <a:pt x="1401" y="671"/>
                </a:lnTo>
                <a:lnTo>
                  <a:pt x="1373" y="704"/>
                </a:lnTo>
                <a:lnTo>
                  <a:pt x="1363" y="707"/>
                </a:lnTo>
                <a:lnTo>
                  <a:pt x="1354" y="735"/>
                </a:lnTo>
                <a:lnTo>
                  <a:pt x="1356" y="808"/>
                </a:lnTo>
                <a:lnTo>
                  <a:pt x="1344" y="870"/>
                </a:lnTo>
                <a:lnTo>
                  <a:pt x="1340" y="896"/>
                </a:lnTo>
                <a:lnTo>
                  <a:pt x="1328" y="910"/>
                </a:lnTo>
                <a:lnTo>
                  <a:pt x="1321" y="964"/>
                </a:lnTo>
                <a:lnTo>
                  <a:pt x="1283" y="1016"/>
                </a:lnTo>
                <a:lnTo>
                  <a:pt x="1276" y="1059"/>
                </a:lnTo>
                <a:lnTo>
                  <a:pt x="1245" y="1075"/>
                </a:lnTo>
                <a:lnTo>
                  <a:pt x="1236" y="1099"/>
                </a:lnTo>
                <a:lnTo>
                  <a:pt x="1193" y="1099"/>
                </a:lnTo>
                <a:lnTo>
                  <a:pt x="1132" y="1115"/>
                </a:lnTo>
                <a:lnTo>
                  <a:pt x="1106" y="1132"/>
                </a:lnTo>
                <a:lnTo>
                  <a:pt x="1063" y="1144"/>
                </a:lnTo>
                <a:lnTo>
                  <a:pt x="1016" y="1177"/>
                </a:lnTo>
                <a:lnTo>
                  <a:pt x="985" y="1217"/>
                </a:lnTo>
                <a:lnTo>
                  <a:pt x="978" y="1248"/>
                </a:lnTo>
                <a:lnTo>
                  <a:pt x="985" y="1271"/>
                </a:lnTo>
                <a:lnTo>
                  <a:pt x="978" y="1314"/>
                </a:lnTo>
                <a:lnTo>
                  <a:pt x="969" y="1333"/>
                </a:lnTo>
                <a:lnTo>
                  <a:pt x="943" y="1357"/>
                </a:lnTo>
                <a:lnTo>
                  <a:pt x="900" y="1432"/>
                </a:lnTo>
                <a:lnTo>
                  <a:pt x="865" y="1465"/>
                </a:lnTo>
                <a:lnTo>
                  <a:pt x="839" y="1484"/>
                </a:lnTo>
                <a:lnTo>
                  <a:pt x="822" y="1527"/>
                </a:lnTo>
                <a:lnTo>
                  <a:pt x="796" y="1550"/>
                </a:lnTo>
                <a:lnTo>
                  <a:pt x="784" y="1527"/>
                </a:lnTo>
                <a:lnTo>
                  <a:pt x="801" y="1505"/>
                </a:lnTo>
                <a:lnTo>
                  <a:pt x="780" y="1477"/>
                </a:lnTo>
                <a:lnTo>
                  <a:pt x="749" y="1453"/>
                </a:lnTo>
                <a:lnTo>
                  <a:pt x="709" y="1425"/>
                </a:lnTo>
                <a:lnTo>
                  <a:pt x="695" y="1427"/>
                </a:lnTo>
                <a:lnTo>
                  <a:pt x="657" y="1394"/>
                </a:lnTo>
                <a:lnTo>
                  <a:pt x="631" y="139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7" name="Freeform 633"/>
          <p:cNvSpPr>
            <a:spLocks noEditPoints="1"/>
          </p:cNvSpPr>
          <p:nvPr/>
        </p:nvSpPr>
        <p:spPr bwMode="auto">
          <a:xfrm>
            <a:off x="2067337" y="3724698"/>
            <a:ext cx="30771" cy="55470"/>
          </a:xfrm>
          <a:custGeom>
            <a:avLst/>
            <a:gdLst>
              <a:gd name="T0" fmla="*/ 57 w 76"/>
              <a:gd name="T1" fmla="*/ 135 h 137"/>
              <a:gd name="T2" fmla="*/ 48 w 76"/>
              <a:gd name="T3" fmla="*/ 137 h 137"/>
              <a:gd name="T4" fmla="*/ 36 w 76"/>
              <a:gd name="T5" fmla="*/ 114 h 137"/>
              <a:gd name="T6" fmla="*/ 22 w 76"/>
              <a:gd name="T7" fmla="*/ 102 h 137"/>
              <a:gd name="T8" fmla="*/ 31 w 76"/>
              <a:gd name="T9" fmla="*/ 76 h 137"/>
              <a:gd name="T10" fmla="*/ 43 w 76"/>
              <a:gd name="T11" fmla="*/ 78 h 137"/>
              <a:gd name="T12" fmla="*/ 55 w 76"/>
              <a:gd name="T13" fmla="*/ 111 h 137"/>
              <a:gd name="T14" fmla="*/ 57 w 76"/>
              <a:gd name="T15" fmla="*/ 135 h 137"/>
              <a:gd name="T16" fmla="*/ 45 w 76"/>
              <a:gd name="T17" fmla="*/ 19 h 137"/>
              <a:gd name="T18" fmla="*/ 3 w 76"/>
              <a:gd name="T19" fmla="*/ 26 h 137"/>
              <a:gd name="T20" fmla="*/ 0 w 76"/>
              <a:gd name="T21" fmla="*/ 10 h 137"/>
              <a:gd name="T22" fmla="*/ 19 w 76"/>
              <a:gd name="T23" fmla="*/ 7 h 137"/>
              <a:gd name="T24" fmla="*/ 43 w 76"/>
              <a:gd name="T25" fmla="*/ 10 h 137"/>
              <a:gd name="T26" fmla="*/ 45 w 76"/>
              <a:gd name="T27" fmla="*/ 19 h 137"/>
              <a:gd name="T28" fmla="*/ 76 w 76"/>
              <a:gd name="T29" fmla="*/ 19 h 137"/>
              <a:gd name="T30" fmla="*/ 71 w 76"/>
              <a:gd name="T31" fmla="*/ 47 h 137"/>
              <a:gd name="T32" fmla="*/ 64 w 76"/>
              <a:gd name="T33" fmla="*/ 43 h 137"/>
              <a:gd name="T34" fmla="*/ 64 w 76"/>
              <a:gd name="T35" fmla="*/ 21 h 137"/>
              <a:gd name="T36" fmla="*/ 45 w 76"/>
              <a:gd name="T37" fmla="*/ 5 h 137"/>
              <a:gd name="T38" fmla="*/ 45 w 76"/>
              <a:gd name="T39" fmla="*/ 0 h 137"/>
              <a:gd name="T40" fmla="*/ 76 w 76"/>
              <a:gd name="T41" fmla="*/ 1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6" h="137">
                <a:moveTo>
                  <a:pt x="57" y="135"/>
                </a:moveTo>
                <a:lnTo>
                  <a:pt x="48" y="137"/>
                </a:lnTo>
                <a:lnTo>
                  <a:pt x="36" y="114"/>
                </a:lnTo>
                <a:lnTo>
                  <a:pt x="22" y="102"/>
                </a:lnTo>
                <a:lnTo>
                  <a:pt x="31" y="76"/>
                </a:lnTo>
                <a:lnTo>
                  <a:pt x="43" y="78"/>
                </a:lnTo>
                <a:lnTo>
                  <a:pt x="55" y="111"/>
                </a:lnTo>
                <a:lnTo>
                  <a:pt x="57" y="135"/>
                </a:lnTo>
                <a:close/>
                <a:moveTo>
                  <a:pt x="45" y="19"/>
                </a:moveTo>
                <a:lnTo>
                  <a:pt x="3" y="26"/>
                </a:lnTo>
                <a:lnTo>
                  <a:pt x="0" y="10"/>
                </a:lnTo>
                <a:lnTo>
                  <a:pt x="19" y="7"/>
                </a:lnTo>
                <a:lnTo>
                  <a:pt x="43" y="10"/>
                </a:lnTo>
                <a:lnTo>
                  <a:pt x="45" y="19"/>
                </a:lnTo>
                <a:close/>
                <a:moveTo>
                  <a:pt x="76" y="19"/>
                </a:moveTo>
                <a:lnTo>
                  <a:pt x="71" y="47"/>
                </a:lnTo>
                <a:lnTo>
                  <a:pt x="64" y="43"/>
                </a:lnTo>
                <a:lnTo>
                  <a:pt x="64" y="21"/>
                </a:lnTo>
                <a:lnTo>
                  <a:pt x="45" y="5"/>
                </a:lnTo>
                <a:lnTo>
                  <a:pt x="45" y="0"/>
                </a:lnTo>
                <a:lnTo>
                  <a:pt x="76" y="1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8" name="Freeform 634"/>
          <p:cNvSpPr/>
          <p:nvPr/>
        </p:nvSpPr>
        <p:spPr bwMode="auto">
          <a:xfrm>
            <a:off x="2029278" y="4156311"/>
            <a:ext cx="200016" cy="288283"/>
          </a:xfrm>
          <a:custGeom>
            <a:avLst/>
            <a:gdLst>
              <a:gd name="T0" fmla="*/ 446 w 494"/>
              <a:gd name="T1" fmla="*/ 702 h 712"/>
              <a:gd name="T2" fmla="*/ 387 w 494"/>
              <a:gd name="T3" fmla="*/ 688 h 712"/>
              <a:gd name="T4" fmla="*/ 309 w 494"/>
              <a:gd name="T5" fmla="*/ 631 h 712"/>
              <a:gd name="T6" fmla="*/ 210 w 494"/>
              <a:gd name="T7" fmla="*/ 565 h 712"/>
              <a:gd name="T8" fmla="*/ 198 w 494"/>
              <a:gd name="T9" fmla="*/ 522 h 712"/>
              <a:gd name="T10" fmla="*/ 127 w 494"/>
              <a:gd name="T11" fmla="*/ 400 h 712"/>
              <a:gd name="T12" fmla="*/ 75 w 494"/>
              <a:gd name="T13" fmla="*/ 303 h 712"/>
              <a:gd name="T14" fmla="*/ 33 w 494"/>
              <a:gd name="T15" fmla="*/ 251 h 712"/>
              <a:gd name="T16" fmla="*/ 19 w 494"/>
              <a:gd name="T17" fmla="*/ 218 h 712"/>
              <a:gd name="T18" fmla="*/ 12 w 494"/>
              <a:gd name="T19" fmla="*/ 154 h 712"/>
              <a:gd name="T20" fmla="*/ 47 w 494"/>
              <a:gd name="T21" fmla="*/ 144 h 712"/>
              <a:gd name="T22" fmla="*/ 38 w 494"/>
              <a:gd name="T23" fmla="*/ 168 h 712"/>
              <a:gd name="T24" fmla="*/ 68 w 494"/>
              <a:gd name="T25" fmla="*/ 170 h 712"/>
              <a:gd name="T26" fmla="*/ 108 w 494"/>
              <a:gd name="T27" fmla="*/ 173 h 712"/>
              <a:gd name="T28" fmla="*/ 139 w 494"/>
              <a:gd name="T29" fmla="*/ 114 h 712"/>
              <a:gd name="T30" fmla="*/ 227 w 494"/>
              <a:gd name="T31" fmla="*/ 59 h 712"/>
              <a:gd name="T32" fmla="*/ 234 w 494"/>
              <a:gd name="T33" fmla="*/ 5 h 712"/>
              <a:gd name="T34" fmla="*/ 269 w 494"/>
              <a:gd name="T35" fmla="*/ 19 h 712"/>
              <a:gd name="T36" fmla="*/ 300 w 494"/>
              <a:gd name="T37" fmla="*/ 47 h 712"/>
              <a:gd name="T38" fmla="*/ 352 w 494"/>
              <a:gd name="T39" fmla="*/ 92 h 712"/>
              <a:gd name="T40" fmla="*/ 387 w 494"/>
              <a:gd name="T41" fmla="*/ 88 h 712"/>
              <a:gd name="T42" fmla="*/ 439 w 494"/>
              <a:gd name="T43" fmla="*/ 104 h 712"/>
              <a:gd name="T44" fmla="*/ 425 w 494"/>
              <a:gd name="T45" fmla="*/ 144 h 712"/>
              <a:gd name="T46" fmla="*/ 411 w 494"/>
              <a:gd name="T47" fmla="*/ 161 h 712"/>
              <a:gd name="T48" fmla="*/ 373 w 494"/>
              <a:gd name="T49" fmla="*/ 175 h 712"/>
              <a:gd name="T50" fmla="*/ 326 w 494"/>
              <a:gd name="T51" fmla="*/ 220 h 712"/>
              <a:gd name="T52" fmla="*/ 321 w 494"/>
              <a:gd name="T53" fmla="*/ 253 h 712"/>
              <a:gd name="T54" fmla="*/ 297 w 494"/>
              <a:gd name="T55" fmla="*/ 281 h 712"/>
              <a:gd name="T56" fmla="*/ 302 w 494"/>
              <a:gd name="T57" fmla="*/ 322 h 712"/>
              <a:gd name="T58" fmla="*/ 316 w 494"/>
              <a:gd name="T59" fmla="*/ 364 h 712"/>
              <a:gd name="T60" fmla="*/ 357 w 494"/>
              <a:gd name="T61" fmla="*/ 385 h 712"/>
              <a:gd name="T62" fmla="*/ 423 w 494"/>
              <a:gd name="T63" fmla="*/ 364 h 712"/>
              <a:gd name="T64" fmla="*/ 437 w 494"/>
              <a:gd name="T65" fmla="*/ 428 h 712"/>
              <a:gd name="T66" fmla="*/ 494 w 494"/>
              <a:gd name="T67" fmla="*/ 485 h 712"/>
              <a:gd name="T68" fmla="*/ 482 w 494"/>
              <a:gd name="T69" fmla="*/ 525 h 712"/>
              <a:gd name="T70" fmla="*/ 468 w 494"/>
              <a:gd name="T71" fmla="*/ 577 h 712"/>
              <a:gd name="T72" fmla="*/ 465 w 494"/>
              <a:gd name="T73" fmla="*/ 605 h 712"/>
              <a:gd name="T74" fmla="*/ 458 w 494"/>
              <a:gd name="T75" fmla="*/ 68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4" h="712">
                <a:moveTo>
                  <a:pt x="458" y="681"/>
                </a:moveTo>
                <a:lnTo>
                  <a:pt x="446" y="702"/>
                </a:lnTo>
                <a:lnTo>
                  <a:pt x="427" y="712"/>
                </a:lnTo>
                <a:lnTo>
                  <a:pt x="387" y="688"/>
                </a:lnTo>
                <a:lnTo>
                  <a:pt x="385" y="671"/>
                </a:lnTo>
                <a:lnTo>
                  <a:pt x="309" y="631"/>
                </a:lnTo>
                <a:lnTo>
                  <a:pt x="238" y="589"/>
                </a:lnTo>
                <a:lnTo>
                  <a:pt x="210" y="565"/>
                </a:lnTo>
                <a:lnTo>
                  <a:pt x="193" y="532"/>
                </a:lnTo>
                <a:lnTo>
                  <a:pt x="198" y="522"/>
                </a:lnTo>
                <a:lnTo>
                  <a:pt x="167" y="470"/>
                </a:lnTo>
                <a:lnTo>
                  <a:pt x="127" y="400"/>
                </a:lnTo>
                <a:lnTo>
                  <a:pt x="92" y="322"/>
                </a:lnTo>
                <a:lnTo>
                  <a:pt x="75" y="303"/>
                </a:lnTo>
                <a:lnTo>
                  <a:pt x="64" y="274"/>
                </a:lnTo>
                <a:lnTo>
                  <a:pt x="33" y="251"/>
                </a:lnTo>
                <a:lnTo>
                  <a:pt x="7" y="234"/>
                </a:lnTo>
                <a:lnTo>
                  <a:pt x="19" y="218"/>
                </a:lnTo>
                <a:lnTo>
                  <a:pt x="0" y="180"/>
                </a:lnTo>
                <a:lnTo>
                  <a:pt x="12" y="154"/>
                </a:lnTo>
                <a:lnTo>
                  <a:pt x="42" y="130"/>
                </a:lnTo>
                <a:lnTo>
                  <a:pt x="47" y="144"/>
                </a:lnTo>
                <a:lnTo>
                  <a:pt x="38" y="154"/>
                </a:lnTo>
                <a:lnTo>
                  <a:pt x="38" y="168"/>
                </a:lnTo>
                <a:lnTo>
                  <a:pt x="54" y="166"/>
                </a:lnTo>
                <a:lnTo>
                  <a:pt x="68" y="170"/>
                </a:lnTo>
                <a:lnTo>
                  <a:pt x="85" y="189"/>
                </a:lnTo>
                <a:lnTo>
                  <a:pt x="108" y="173"/>
                </a:lnTo>
                <a:lnTo>
                  <a:pt x="116" y="147"/>
                </a:lnTo>
                <a:lnTo>
                  <a:pt x="139" y="114"/>
                </a:lnTo>
                <a:lnTo>
                  <a:pt x="184" y="99"/>
                </a:lnTo>
                <a:lnTo>
                  <a:pt x="227" y="59"/>
                </a:lnTo>
                <a:lnTo>
                  <a:pt x="238" y="33"/>
                </a:lnTo>
                <a:lnTo>
                  <a:pt x="234" y="5"/>
                </a:lnTo>
                <a:lnTo>
                  <a:pt x="243" y="0"/>
                </a:lnTo>
                <a:lnTo>
                  <a:pt x="269" y="19"/>
                </a:lnTo>
                <a:lnTo>
                  <a:pt x="281" y="38"/>
                </a:lnTo>
                <a:lnTo>
                  <a:pt x="300" y="47"/>
                </a:lnTo>
                <a:lnTo>
                  <a:pt x="323" y="88"/>
                </a:lnTo>
                <a:lnTo>
                  <a:pt x="352" y="92"/>
                </a:lnTo>
                <a:lnTo>
                  <a:pt x="373" y="83"/>
                </a:lnTo>
                <a:lnTo>
                  <a:pt x="387" y="88"/>
                </a:lnTo>
                <a:lnTo>
                  <a:pt x="411" y="85"/>
                </a:lnTo>
                <a:lnTo>
                  <a:pt x="439" y="104"/>
                </a:lnTo>
                <a:lnTo>
                  <a:pt x="413" y="142"/>
                </a:lnTo>
                <a:lnTo>
                  <a:pt x="425" y="144"/>
                </a:lnTo>
                <a:lnTo>
                  <a:pt x="446" y="163"/>
                </a:lnTo>
                <a:lnTo>
                  <a:pt x="411" y="161"/>
                </a:lnTo>
                <a:lnTo>
                  <a:pt x="406" y="168"/>
                </a:lnTo>
                <a:lnTo>
                  <a:pt x="373" y="175"/>
                </a:lnTo>
                <a:lnTo>
                  <a:pt x="331" y="201"/>
                </a:lnTo>
                <a:lnTo>
                  <a:pt x="326" y="220"/>
                </a:lnTo>
                <a:lnTo>
                  <a:pt x="316" y="232"/>
                </a:lnTo>
                <a:lnTo>
                  <a:pt x="321" y="253"/>
                </a:lnTo>
                <a:lnTo>
                  <a:pt x="297" y="265"/>
                </a:lnTo>
                <a:lnTo>
                  <a:pt x="297" y="281"/>
                </a:lnTo>
                <a:lnTo>
                  <a:pt x="288" y="288"/>
                </a:lnTo>
                <a:lnTo>
                  <a:pt x="302" y="322"/>
                </a:lnTo>
                <a:lnTo>
                  <a:pt x="326" y="345"/>
                </a:lnTo>
                <a:lnTo>
                  <a:pt x="316" y="364"/>
                </a:lnTo>
                <a:lnTo>
                  <a:pt x="342" y="364"/>
                </a:lnTo>
                <a:lnTo>
                  <a:pt x="357" y="385"/>
                </a:lnTo>
                <a:lnTo>
                  <a:pt x="392" y="388"/>
                </a:lnTo>
                <a:lnTo>
                  <a:pt x="423" y="364"/>
                </a:lnTo>
                <a:lnTo>
                  <a:pt x="420" y="423"/>
                </a:lnTo>
                <a:lnTo>
                  <a:pt x="437" y="428"/>
                </a:lnTo>
                <a:lnTo>
                  <a:pt x="458" y="421"/>
                </a:lnTo>
                <a:lnTo>
                  <a:pt x="494" y="485"/>
                </a:lnTo>
                <a:lnTo>
                  <a:pt x="484" y="496"/>
                </a:lnTo>
                <a:lnTo>
                  <a:pt x="482" y="525"/>
                </a:lnTo>
                <a:lnTo>
                  <a:pt x="482" y="558"/>
                </a:lnTo>
                <a:lnTo>
                  <a:pt x="468" y="577"/>
                </a:lnTo>
                <a:lnTo>
                  <a:pt x="475" y="591"/>
                </a:lnTo>
                <a:lnTo>
                  <a:pt x="465" y="605"/>
                </a:lnTo>
                <a:lnTo>
                  <a:pt x="482" y="638"/>
                </a:lnTo>
                <a:lnTo>
                  <a:pt x="458" y="681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69" name="Freeform 635"/>
          <p:cNvSpPr>
            <a:spLocks noEditPoints="1"/>
          </p:cNvSpPr>
          <p:nvPr/>
        </p:nvSpPr>
        <p:spPr bwMode="auto">
          <a:xfrm>
            <a:off x="5509717" y="4194776"/>
            <a:ext cx="234432" cy="127136"/>
          </a:xfrm>
          <a:custGeom>
            <a:avLst/>
            <a:gdLst>
              <a:gd name="T0" fmla="*/ 562 w 579"/>
              <a:gd name="T1" fmla="*/ 170 h 314"/>
              <a:gd name="T2" fmla="*/ 529 w 579"/>
              <a:gd name="T3" fmla="*/ 130 h 314"/>
              <a:gd name="T4" fmla="*/ 527 w 579"/>
              <a:gd name="T5" fmla="*/ 97 h 314"/>
              <a:gd name="T6" fmla="*/ 543 w 579"/>
              <a:gd name="T7" fmla="*/ 118 h 314"/>
              <a:gd name="T8" fmla="*/ 579 w 579"/>
              <a:gd name="T9" fmla="*/ 156 h 314"/>
              <a:gd name="T10" fmla="*/ 423 w 579"/>
              <a:gd name="T11" fmla="*/ 113 h 314"/>
              <a:gd name="T12" fmla="*/ 397 w 579"/>
              <a:gd name="T13" fmla="*/ 127 h 314"/>
              <a:gd name="T14" fmla="*/ 357 w 579"/>
              <a:gd name="T15" fmla="*/ 146 h 314"/>
              <a:gd name="T16" fmla="*/ 305 w 579"/>
              <a:gd name="T17" fmla="*/ 134 h 314"/>
              <a:gd name="T18" fmla="*/ 286 w 579"/>
              <a:gd name="T19" fmla="*/ 113 h 314"/>
              <a:gd name="T20" fmla="*/ 340 w 579"/>
              <a:gd name="T21" fmla="*/ 115 h 314"/>
              <a:gd name="T22" fmla="*/ 352 w 579"/>
              <a:gd name="T23" fmla="*/ 97 h 314"/>
              <a:gd name="T24" fmla="*/ 378 w 579"/>
              <a:gd name="T25" fmla="*/ 113 h 314"/>
              <a:gd name="T26" fmla="*/ 411 w 579"/>
              <a:gd name="T27" fmla="*/ 87 h 314"/>
              <a:gd name="T28" fmla="*/ 430 w 579"/>
              <a:gd name="T29" fmla="*/ 63 h 314"/>
              <a:gd name="T30" fmla="*/ 437 w 579"/>
              <a:gd name="T31" fmla="*/ 92 h 314"/>
              <a:gd name="T32" fmla="*/ 238 w 579"/>
              <a:gd name="T33" fmla="*/ 189 h 314"/>
              <a:gd name="T34" fmla="*/ 297 w 579"/>
              <a:gd name="T35" fmla="*/ 255 h 314"/>
              <a:gd name="T36" fmla="*/ 319 w 579"/>
              <a:gd name="T37" fmla="*/ 269 h 314"/>
              <a:gd name="T38" fmla="*/ 338 w 579"/>
              <a:gd name="T39" fmla="*/ 283 h 314"/>
              <a:gd name="T40" fmla="*/ 373 w 579"/>
              <a:gd name="T41" fmla="*/ 312 h 314"/>
              <a:gd name="T42" fmla="*/ 338 w 579"/>
              <a:gd name="T43" fmla="*/ 305 h 314"/>
              <a:gd name="T44" fmla="*/ 267 w 579"/>
              <a:gd name="T45" fmla="*/ 293 h 314"/>
              <a:gd name="T46" fmla="*/ 215 w 579"/>
              <a:gd name="T47" fmla="*/ 248 h 314"/>
              <a:gd name="T48" fmla="*/ 144 w 579"/>
              <a:gd name="T49" fmla="*/ 198 h 314"/>
              <a:gd name="T50" fmla="*/ 87 w 579"/>
              <a:gd name="T51" fmla="*/ 222 h 314"/>
              <a:gd name="T52" fmla="*/ 61 w 579"/>
              <a:gd name="T53" fmla="*/ 262 h 314"/>
              <a:gd name="T54" fmla="*/ 0 w 579"/>
              <a:gd name="T55" fmla="*/ 255 h 314"/>
              <a:gd name="T56" fmla="*/ 0 w 579"/>
              <a:gd name="T57" fmla="*/ 4 h 314"/>
              <a:gd name="T58" fmla="*/ 137 w 579"/>
              <a:gd name="T59" fmla="*/ 52 h 314"/>
              <a:gd name="T60" fmla="*/ 186 w 579"/>
              <a:gd name="T61" fmla="*/ 92 h 314"/>
              <a:gd name="T62" fmla="*/ 255 w 579"/>
              <a:gd name="T63" fmla="*/ 137 h 314"/>
              <a:gd name="T64" fmla="*/ 229 w 579"/>
              <a:gd name="T65" fmla="*/ 163 h 314"/>
              <a:gd name="T66" fmla="*/ 468 w 579"/>
              <a:gd name="T67" fmla="*/ 78 h 314"/>
              <a:gd name="T68" fmla="*/ 449 w 579"/>
              <a:gd name="T69" fmla="*/ 63 h 314"/>
              <a:gd name="T70" fmla="*/ 423 w 579"/>
              <a:gd name="T71" fmla="*/ 37 h 314"/>
              <a:gd name="T72" fmla="*/ 373 w 579"/>
              <a:gd name="T73" fmla="*/ 9 h 314"/>
              <a:gd name="T74" fmla="*/ 404 w 579"/>
              <a:gd name="T75" fmla="*/ 11 h 314"/>
              <a:gd name="T76" fmla="*/ 432 w 579"/>
              <a:gd name="T77" fmla="*/ 28 h 314"/>
              <a:gd name="T78" fmla="*/ 463 w 579"/>
              <a:gd name="T79" fmla="*/ 56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9" h="314">
                <a:moveTo>
                  <a:pt x="574" y="165"/>
                </a:moveTo>
                <a:lnTo>
                  <a:pt x="562" y="170"/>
                </a:lnTo>
                <a:lnTo>
                  <a:pt x="546" y="156"/>
                </a:lnTo>
                <a:lnTo>
                  <a:pt x="529" y="130"/>
                </a:lnTo>
                <a:lnTo>
                  <a:pt x="522" y="101"/>
                </a:lnTo>
                <a:lnTo>
                  <a:pt x="527" y="97"/>
                </a:lnTo>
                <a:lnTo>
                  <a:pt x="531" y="108"/>
                </a:lnTo>
                <a:lnTo>
                  <a:pt x="543" y="118"/>
                </a:lnTo>
                <a:lnTo>
                  <a:pt x="562" y="141"/>
                </a:lnTo>
                <a:lnTo>
                  <a:pt x="579" y="156"/>
                </a:lnTo>
                <a:lnTo>
                  <a:pt x="574" y="165"/>
                </a:lnTo>
                <a:close/>
                <a:moveTo>
                  <a:pt x="423" y="113"/>
                </a:moveTo>
                <a:lnTo>
                  <a:pt x="404" y="118"/>
                </a:lnTo>
                <a:lnTo>
                  <a:pt x="397" y="127"/>
                </a:lnTo>
                <a:lnTo>
                  <a:pt x="375" y="137"/>
                </a:lnTo>
                <a:lnTo>
                  <a:pt x="357" y="146"/>
                </a:lnTo>
                <a:lnTo>
                  <a:pt x="335" y="146"/>
                </a:lnTo>
                <a:lnTo>
                  <a:pt x="305" y="134"/>
                </a:lnTo>
                <a:lnTo>
                  <a:pt x="281" y="125"/>
                </a:lnTo>
                <a:lnTo>
                  <a:pt x="286" y="113"/>
                </a:lnTo>
                <a:lnTo>
                  <a:pt x="319" y="118"/>
                </a:lnTo>
                <a:lnTo>
                  <a:pt x="340" y="115"/>
                </a:lnTo>
                <a:lnTo>
                  <a:pt x="347" y="97"/>
                </a:lnTo>
                <a:lnTo>
                  <a:pt x="352" y="97"/>
                </a:lnTo>
                <a:lnTo>
                  <a:pt x="357" y="115"/>
                </a:lnTo>
                <a:lnTo>
                  <a:pt x="378" y="113"/>
                </a:lnTo>
                <a:lnTo>
                  <a:pt x="387" y="101"/>
                </a:lnTo>
                <a:lnTo>
                  <a:pt x="411" y="87"/>
                </a:lnTo>
                <a:lnTo>
                  <a:pt x="406" y="63"/>
                </a:lnTo>
                <a:lnTo>
                  <a:pt x="430" y="63"/>
                </a:lnTo>
                <a:lnTo>
                  <a:pt x="437" y="71"/>
                </a:lnTo>
                <a:lnTo>
                  <a:pt x="437" y="92"/>
                </a:lnTo>
                <a:lnTo>
                  <a:pt x="423" y="113"/>
                </a:lnTo>
                <a:close/>
                <a:moveTo>
                  <a:pt x="238" y="189"/>
                </a:moveTo>
                <a:lnTo>
                  <a:pt x="271" y="212"/>
                </a:lnTo>
                <a:lnTo>
                  <a:pt x="297" y="255"/>
                </a:lnTo>
                <a:lnTo>
                  <a:pt x="319" y="253"/>
                </a:lnTo>
                <a:lnTo>
                  <a:pt x="319" y="269"/>
                </a:lnTo>
                <a:lnTo>
                  <a:pt x="347" y="276"/>
                </a:lnTo>
                <a:lnTo>
                  <a:pt x="338" y="283"/>
                </a:lnTo>
                <a:lnTo>
                  <a:pt x="378" y="300"/>
                </a:lnTo>
                <a:lnTo>
                  <a:pt x="373" y="312"/>
                </a:lnTo>
                <a:lnTo>
                  <a:pt x="347" y="314"/>
                </a:lnTo>
                <a:lnTo>
                  <a:pt x="338" y="305"/>
                </a:lnTo>
                <a:lnTo>
                  <a:pt x="305" y="300"/>
                </a:lnTo>
                <a:lnTo>
                  <a:pt x="267" y="293"/>
                </a:lnTo>
                <a:lnTo>
                  <a:pt x="236" y="269"/>
                </a:lnTo>
                <a:lnTo>
                  <a:pt x="215" y="248"/>
                </a:lnTo>
                <a:lnTo>
                  <a:pt x="194" y="215"/>
                </a:lnTo>
                <a:lnTo>
                  <a:pt x="144" y="198"/>
                </a:lnTo>
                <a:lnTo>
                  <a:pt x="111" y="208"/>
                </a:lnTo>
                <a:lnTo>
                  <a:pt x="87" y="222"/>
                </a:lnTo>
                <a:lnTo>
                  <a:pt x="92" y="250"/>
                </a:lnTo>
                <a:lnTo>
                  <a:pt x="61" y="262"/>
                </a:lnTo>
                <a:lnTo>
                  <a:pt x="40" y="257"/>
                </a:lnTo>
                <a:lnTo>
                  <a:pt x="0" y="255"/>
                </a:lnTo>
                <a:lnTo>
                  <a:pt x="0" y="130"/>
                </a:lnTo>
                <a:lnTo>
                  <a:pt x="0" y="4"/>
                </a:lnTo>
                <a:lnTo>
                  <a:pt x="66" y="30"/>
                </a:lnTo>
                <a:lnTo>
                  <a:pt x="137" y="52"/>
                </a:lnTo>
                <a:lnTo>
                  <a:pt x="163" y="73"/>
                </a:lnTo>
                <a:lnTo>
                  <a:pt x="186" y="92"/>
                </a:lnTo>
                <a:lnTo>
                  <a:pt x="191" y="113"/>
                </a:lnTo>
                <a:lnTo>
                  <a:pt x="255" y="137"/>
                </a:lnTo>
                <a:lnTo>
                  <a:pt x="264" y="158"/>
                </a:lnTo>
                <a:lnTo>
                  <a:pt x="229" y="163"/>
                </a:lnTo>
                <a:lnTo>
                  <a:pt x="238" y="189"/>
                </a:lnTo>
                <a:close/>
                <a:moveTo>
                  <a:pt x="468" y="78"/>
                </a:moveTo>
                <a:lnTo>
                  <a:pt x="456" y="87"/>
                </a:lnTo>
                <a:lnTo>
                  <a:pt x="449" y="63"/>
                </a:lnTo>
                <a:lnTo>
                  <a:pt x="439" y="49"/>
                </a:lnTo>
                <a:lnTo>
                  <a:pt x="423" y="37"/>
                </a:lnTo>
                <a:lnTo>
                  <a:pt x="399" y="21"/>
                </a:lnTo>
                <a:lnTo>
                  <a:pt x="373" y="9"/>
                </a:lnTo>
                <a:lnTo>
                  <a:pt x="383" y="0"/>
                </a:lnTo>
                <a:lnTo>
                  <a:pt x="404" y="11"/>
                </a:lnTo>
                <a:lnTo>
                  <a:pt x="416" y="19"/>
                </a:lnTo>
                <a:lnTo>
                  <a:pt x="432" y="28"/>
                </a:lnTo>
                <a:lnTo>
                  <a:pt x="449" y="45"/>
                </a:lnTo>
                <a:lnTo>
                  <a:pt x="463" y="56"/>
                </a:lnTo>
                <a:lnTo>
                  <a:pt x="468" y="78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0" name="Freeform 636"/>
          <p:cNvSpPr/>
          <p:nvPr/>
        </p:nvSpPr>
        <p:spPr bwMode="auto">
          <a:xfrm>
            <a:off x="3167830" y="3550595"/>
            <a:ext cx="323102" cy="305288"/>
          </a:xfrm>
          <a:custGeom>
            <a:avLst/>
            <a:gdLst>
              <a:gd name="T0" fmla="*/ 798 w 798"/>
              <a:gd name="T1" fmla="*/ 577 h 754"/>
              <a:gd name="T2" fmla="*/ 666 w 798"/>
              <a:gd name="T3" fmla="*/ 652 h 754"/>
              <a:gd name="T4" fmla="*/ 552 w 798"/>
              <a:gd name="T5" fmla="*/ 733 h 754"/>
              <a:gd name="T6" fmla="*/ 498 w 798"/>
              <a:gd name="T7" fmla="*/ 749 h 754"/>
              <a:gd name="T8" fmla="*/ 456 w 798"/>
              <a:gd name="T9" fmla="*/ 754 h 754"/>
              <a:gd name="T10" fmla="*/ 456 w 798"/>
              <a:gd name="T11" fmla="*/ 728 h 754"/>
              <a:gd name="T12" fmla="*/ 439 w 798"/>
              <a:gd name="T13" fmla="*/ 721 h 754"/>
              <a:gd name="T14" fmla="*/ 413 w 798"/>
              <a:gd name="T15" fmla="*/ 711 h 754"/>
              <a:gd name="T16" fmla="*/ 404 w 798"/>
              <a:gd name="T17" fmla="*/ 693 h 754"/>
              <a:gd name="T18" fmla="*/ 274 w 798"/>
              <a:gd name="T19" fmla="*/ 605 h 754"/>
              <a:gd name="T20" fmla="*/ 144 w 798"/>
              <a:gd name="T21" fmla="*/ 515 h 754"/>
              <a:gd name="T22" fmla="*/ 0 w 798"/>
              <a:gd name="T23" fmla="*/ 416 h 754"/>
              <a:gd name="T24" fmla="*/ 0 w 798"/>
              <a:gd name="T25" fmla="*/ 407 h 754"/>
              <a:gd name="T26" fmla="*/ 0 w 798"/>
              <a:gd name="T27" fmla="*/ 404 h 754"/>
              <a:gd name="T28" fmla="*/ 0 w 798"/>
              <a:gd name="T29" fmla="*/ 355 h 754"/>
              <a:gd name="T30" fmla="*/ 61 w 798"/>
              <a:gd name="T31" fmla="*/ 324 h 754"/>
              <a:gd name="T32" fmla="*/ 101 w 798"/>
              <a:gd name="T33" fmla="*/ 319 h 754"/>
              <a:gd name="T34" fmla="*/ 132 w 798"/>
              <a:gd name="T35" fmla="*/ 307 h 754"/>
              <a:gd name="T36" fmla="*/ 146 w 798"/>
              <a:gd name="T37" fmla="*/ 286 h 754"/>
              <a:gd name="T38" fmla="*/ 191 w 798"/>
              <a:gd name="T39" fmla="*/ 269 h 754"/>
              <a:gd name="T40" fmla="*/ 193 w 798"/>
              <a:gd name="T41" fmla="*/ 236 h 754"/>
              <a:gd name="T42" fmla="*/ 215 w 798"/>
              <a:gd name="T43" fmla="*/ 234 h 754"/>
              <a:gd name="T44" fmla="*/ 233 w 798"/>
              <a:gd name="T45" fmla="*/ 217 h 754"/>
              <a:gd name="T46" fmla="*/ 283 w 798"/>
              <a:gd name="T47" fmla="*/ 210 h 754"/>
              <a:gd name="T48" fmla="*/ 290 w 798"/>
              <a:gd name="T49" fmla="*/ 194 h 754"/>
              <a:gd name="T50" fmla="*/ 281 w 798"/>
              <a:gd name="T51" fmla="*/ 184 h 754"/>
              <a:gd name="T52" fmla="*/ 267 w 798"/>
              <a:gd name="T53" fmla="*/ 139 h 754"/>
              <a:gd name="T54" fmla="*/ 264 w 798"/>
              <a:gd name="T55" fmla="*/ 113 h 754"/>
              <a:gd name="T56" fmla="*/ 250 w 798"/>
              <a:gd name="T57" fmla="*/ 85 h 754"/>
              <a:gd name="T58" fmla="*/ 288 w 798"/>
              <a:gd name="T59" fmla="*/ 61 h 754"/>
              <a:gd name="T60" fmla="*/ 330 w 798"/>
              <a:gd name="T61" fmla="*/ 54 h 754"/>
              <a:gd name="T62" fmla="*/ 354 w 798"/>
              <a:gd name="T63" fmla="*/ 35 h 754"/>
              <a:gd name="T64" fmla="*/ 392 w 798"/>
              <a:gd name="T65" fmla="*/ 21 h 754"/>
              <a:gd name="T66" fmla="*/ 456 w 798"/>
              <a:gd name="T67" fmla="*/ 14 h 754"/>
              <a:gd name="T68" fmla="*/ 519 w 798"/>
              <a:gd name="T69" fmla="*/ 12 h 754"/>
              <a:gd name="T70" fmla="*/ 541 w 798"/>
              <a:gd name="T71" fmla="*/ 17 h 754"/>
              <a:gd name="T72" fmla="*/ 576 w 798"/>
              <a:gd name="T73" fmla="*/ 0 h 754"/>
              <a:gd name="T74" fmla="*/ 619 w 798"/>
              <a:gd name="T75" fmla="*/ 0 h 754"/>
              <a:gd name="T76" fmla="*/ 633 w 798"/>
              <a:gd name="T77" fmla="*/ 9 h 754"/>
              <a:gd name="T78" fmla="*/ 659 w 798"/>
              <a:gd name="T79" fmla="*/ 7 h 754"/>
              <a:gd name="T80" fmla="*/ 652 w 798"/>
              <a:gd name="T81" fmla="*/ 31 h 754"/>
              <a:gd name="T82" fmla="*/ 659 w 798"/>
              <a:gd name="T83" fmla="*/ 71 h 754"/>
              <a:gd name="T84" fmla="*/ 649 w 798"/>
              <a:gd name="T85" fmla="*/ 109 h 754"/>
              <a:gd name="T86" fmla="*/ 626 w 798"/>
              <a:gd name="T87" fmla="*/ 132 h 754"/>
              <a:gd name="T88" fmla="*/ 628 w 798"/>
              <a:gd name="T89" fmla="*/ 165 h 754"/>
              <a:gd name="T90" fmla="*/ 659 w 798"/>
              <a:gd name="T91" fmla="*/ 189 h 754"/>
              <a:gd name="T92" fmla="*/ 661 w 798"/>
              <a:gd name="T93" fmla="*/ 201 h 754"/>
              <a:gd name="T94" fmla="*/ 685 w 798"/>
              <a:gd name="T95" fmla="*/ 217 h 754"/>
              <a:gd name="T96" fmla="*/ 701 w 798"/>
              <a:gd name="T97" fmla="*/ 293 h 754"/>
              <a:gd name="T98" fmla="*/ 713 w 798"/>
              <a:gd name="T99" fmla="*/ 331 h 754"/>
              <a:gd name="T100" fmla="*/ 715 w 798"/>
              <a:gd name="T101" fmla="*/ 350 h 754"/>
              <a:gd name="T102" fmla="*/ 708 w 798"/>
              <a:gd name="T103" fmla="*/ 385 h 754"/>
              <a:gd name="T104" fmla="*/ 711 w 798"/>
              <a:gd name="T105" fmla="*/ 404 h 754"/>
              <a:gd name="T106" fmla="*/ 706 w 798"/>
              <a:gd name="T107" fmla="*/ 425 h 754"/>
              <a:gd name="T108" fmla="*/ 711 w 798"/>
              <a:gd name="T109" fmla="*/ 451 h 754"/>
              <a:gd name="T110" fmla="*/ 694 w 798"/>
              <a:gd name="T111" fmla="*/ 470 h 754"/>
              <a:gd name="T112" fmla="*/ 718 w 798"/>
              <a:gd name="T113" fmla="*/ 499 h 754"/>
              <a:gd name="T114" fmla="*/ 718 w 798"/>
              <a:gd name="T115" fmla="*/ 518 h 754"/>
              <a:gd name="T116" fmla="*/ 732 w 798"/>
              <a:gd name="T117" fmla="*/ 539 h 754"/>
              <a:gd name="T118" fmla="*/ 751 w 798"/>
              <a:gd name="T119" fmla="*/ 532 h 754"/>
              <a:gd name="T120" fmla="*/ 782 w 798"/>
              <a:gd name="T121" fmla="*/ 551 h 754"/>
              <a:gd name="T122" fmla="*/ 798 w 798"/>
              <a:gd name="T123" fmla="*/ 577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98" h="754">
                <a:moveTo>
                  <a:pt x="798" y="577"/>
                </a:moveTo>
                <a:lnTo>
                  <a:pt x="666" y="652"/>
                </a:lnTo>
                <a:lnTo>
                  <a:pt x="552" y="733"/>
                </a:lnTo>
                <a:lnTo>
                  <a:pt x="498" y="749"/>
                </a:lnTo>
                <a:lnTo>
                  <a:pt x="456" y="754"/>
                </a:lnTo>
                <a:lnTo>
                  <a:pt x="456" y="728"/>
                </a:lnTo>
                <a:lnTo>
                  <a:pt x="439" y="721"/>
                </a:lnTo>
                <a:lnTo>
                  <a:pt x="413" y="711"/>
                </a:lnTo>
                <a:lnTo>
                  <a:pt x="404" y="693"/>
                </a:lnTo>
                <a:lnTo>
                  <a:pt x="274" y="605"/>
                </a:lnTo>
                <a:lnTo>
                  <a:pt x="144" y="515"/>
                </a:lnTo>
                <a:lnTo>
                  <a:pt x="0" y="416"/>
                </a:lnTo>
                <a:lnTo>
                  <a:pt x="0" y="407"/>
                </a:lnTo>
                <a:lnTo>
                  <a:pt x="0" y="404"/>
                </a:lnTo>
                <a:lnTo>
                  <a:pt x="0" y="355"/>
                </a:lnTo>
                <a:lnTo>
                  <a:pt x="61" y="324"/>
                </a:lnTo>
                <a:lnTo>
                  <a:pt x="101" y="319"/>
                </a:lnTo>
                <a:lnTo>
                  <a:pt x="132" y="307"/>
                </a:lnTo>
                <a:lnTo>
                  <a:pt x="146" y="286"/>
                </a:lnTo>
                <a:lnTo>
                  <a:pt x="191" y="269"/>
                </a:lnTo>
                <a:lnTo>
                  <a:pt x="193" y="236"/>
                </a:lnTo>
                <a:lnTo>
                  <a:pt x="215" y="234"/>
                </a:lnTo>
                <a:lnTo>
                  <a:pt x="233" y="217"/>
                </a:lnTo>
                <a:lnTo>
                  <a:pt x="283" y="210"/>
                </a:lnTo>
                <a:lnTo>
                  <a:pt x="290" y="194"/>
                </a:lnTo>
                <a:lnTo>
                  <a:pt x="281" y="184"/>
                </a:lnTo>
                <a:lnTo>
                  <a:pt x="267" y="139"/>
                </a:lnTo>
                <a:lnTo>
                  <a:pt x="264" y="113"/>
                </a:lnTo>
                <a:lnTo>
                  <a:pt x="250" y="85"/>
                </a:lnTo>
                <a:lnTo>
                  <a:pt x="288" y="61"/>
                </a:lnTo>
                <a:lnTo>
                  <a:pt x="330" y="54"/>
                </a:lnTo>
                <a:lnTo>
                  <a:pt x="354" y="35"/>
                </a:lnTo>
                <a:lnTo>
                  <a:pt x="392" y="21"/>
                </a:lnTo>
                <a:lnTo>
                  <a:pt x="456" y="14"/>
                </a:lnTo>
                <a:lnTo>
                  <a:pt x="519" y="12"/>
                </a:lnTo>
                <a:lnTo>
                  <a:pt x="541" y="17"/>
                </a:lnTo>
                <a:lnTo>
                  <a:pt x="576" y="0"/>
                </a:lnTo>
                <a:lnTo>
                  <a:pt x="619" y="0"/>
                </a:lnTo>
                <a:lnTo>
                  <a:pt x="633" y="9"/>
                </a:lnTo>
                <a:lnTo>
                  <a:pt x="659" y="7"/>
                </a:lnTo>
                <a:lnTo>
                  <a:pt x="652" y="31"/>
                </a:lnTo>
                <a:lnTo>
                  <a:pt x="659" y="71"/>
                </a:lnTo>
                <a:lnTo>
                  <a:pt x="649" y="109"/>
                </a:lnTo>
                <a:lnTo>
                  <a:pt x="626" y="132"/>
                </a:lnTo>
                <a:lnTo>
                  <a:pt x="628" y="165"/>
                </a:lnTo>
                <a:lnTo>
                  <a:pt x="659" y="189"/>
                </a:lnTo>
                <a:lnTo>
                  <a:pt x="661" y="201"/>
                </a:lnTo>
                <a:lnTo>
                  <a:pt x="685" y="217"/>
                </a:lnTo>
                <a:lnTo>
                  <a:pt x="701" y="293"/>
                </a:lnTo>
                <a:lnTo>
                  <a:pt x="713" y="331"/>
                </a:lnTo>
                <a:lnTo>
                  <a:pt x="715" y="350"/>
                </a:lnTo>
                <a:lnTo>
                  <a:pt x="708" y="385"/>
                </a:lnTo>
                <a:lnTo>
                  <a:pt x="711" y="404"/>
                </a:lnTo>
                <a:lnTo>
                  <a:pt x="706" y="425"/>
                </a:lnTo>
                <a:lnTo>
                  <a:pt x="711" y="451"/>
                </a:lnTo>
                <a:lnTo>
                  <a:pt x="694" y="470"/>
                </a:lnTo>
                <a:lnTo>
                  <a:pt x="718" y="499"/>
                </a:lnTo>
                <a:lnTo>
                  <a:pt x="718" y="518"/>
                </a:lnTo>
                <a:lnTo>
                  <a:pt x="732" y="539"/>
                </a:lnTo>
                <a:lnTo>
                  <a:pt x="751" y="532"/>
                </a:lnTo>
                <a:lnTo>
                  <a:pt x="782" y="551"/>
                </a:lnTo>
                <a:lnTo>
                  <a:pt x="798" y="577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1" name="Freeform 637"/>
          <p:cNvSpPr/>
          <p:nvPr/>
        </p:nvSpPr>
        <p:spPr bwMode="auto">
          <a:xfrm>
            <a:off x="2035756" y="4134447"/>
            <a:ext cx="89885" cy="98388"/>
          </a:xfrm>
          <a:custGeom>
            <a:avLst/>
            <a:gdLst>
              <a:gd name="T0" fmla="*/ 26 w 222"/>
              <a:gd name="T1" fmla="*/ 184 h 243"/>
              <a:gd name="T2" fmla="*/ 48 w 222"/>
              <a:gd name="T3" fmla="*/ 156 h 243"/>
              <a:gd name="T4" fmla="*/ 38 w 222"/>
              <a:gd name="T5" fmla="*/ 137 h 243"/>
              <a:gd name="T6" fmla="*/ 24 w 222"/>
              <a:gd name="T7" fmla="*/ 156 h 243"/>
              <a:gd name="T8" fmla="*/ 0 w 222"/>
              <a:gd name="T9" fmla="*/ 139 h 243"/>
              <a:gd name="T10" fmla="*/ 10 w 222"/>
              <a:gd name="T11" fmla="*/ 127 h 243"/>
              <a:gd name="T12" fmla="*/ 3 w 222"/>
              <a:gd name="T13" fmla="*/ 94 h 243"/>
              <a:gd name="T14" fmla="*/ 17 w 222"/>
              <a:gd name="T15" fmla="*/ 87 h 243"/>
              <a:gd name="T16" fmla="*/ 24 w 222"/>
              <a:gd name="T17" fmla="*/ 64 h 243"/>
              <a:gd name="T18" fmla="*/ 38 w 222"/>
              <a:gd name="T19" fmla="*/ 38 h 243"/>
              <a:gd name="T20" fmla="*/ 36 w 222"/>
              <a:gd name="T21" fmla="*/ 23 h 243"/>
              <a:gd name="T22" fmla="*/ 57 w 222"/>
              <a:gd name="T23" fmla="*/ 14 h 243"/>
              <a:gd name="T24" fmla="*/ 83 w 222"/>
              <a:gd name="T25" fmla="*/ 0 h 243"/>
              <a:gd name="T26" fmla="*/ 121 w 222"/>
              <a:gd name="T27" fmla="*/ 21 h 243"/>
              <a:gd name="T28" fmla="*/ 128 w 222"/>
              <a:gd name="T29" fmla="*/ 21 h 243"/>
              <a:gd name="T30" fmla="*/ 137 w 222"/>
              <a:gd name="T31" fmla="*/ 38 h 243"/>
              <a:gd name="T32" fmla="*/ 170 w 222"/>
              <a:gd name="T33" fmla="*/ 42 h 243"/>
              <a:gd name="T34" fmla="*/ 182 w 222"/>
              <a:gd name="T35" fmla="*/ 38 h 243"/>
              <a:gd name="T36" fmla="*/ 201 w 222"/>
              <a:gd name="T37" fmla="*/ 49 h 243"/>
              <a:gd name="T38" fmla="*/ 218 w 222"/>
              <a:gd name="T39" fmla="*/ 59 h 243"/>
              <a:gd name="T40" fmla="*/ 222 w 222"/>
              <a:gd name="T41" fmla="*/ 87 h 243"/>
              <a:gd name="T42" fmla="*/ 211 w 222"/>
              <a:gd name="T43" fmla="*/ 113 h 243"/>
              <a:gd name="T44" fmla="*/ 168 w 222"/>
              <a:gd name="T45" fmla="*/ 153 h 243"/>
              <a:gd name="T46" fmla="*/ 123 w 222"/>
              <a:gd name="T47" fmla="*/ 168 h 243"/>
              <a:gd name="T48" fmla="*/ 100 w 222"/>
              <a:gd name="T49" fmla="*/ 201 h 243"/>
              <a:gd name="T50" fmla="*/ 92 w 222"/>
              <a:gd name="T51" fmla="*/ 227 h 243"/>
              <a:gd name="T52" fmla="*/ 69 w 222"/>
              <a:gd name="T53" fmla="*/ 243 h 243"/>
              <a:gd name="T54" fmla="*/ 52 w 222"/>
              <a:gd name="T55" fmla="*/ 224 h 243"/>
              <a:gd name="T56" fmla="*/ 38 w 222"/>
              <a:gd name="T57" fmla="*/ 220 h 243"/>
              <a:gd name="T58" fmla="*/ 22 w 222"/>
              <a:gd name="T59" fmla="*/ 222 h 243"/>
              <a:gd name="T60" fmla="*/ 22 w 222"/>
              <a:gd name="T61" fmla="*/ 208 h 243"/>
              <a:gd name="T62" fmla="*/ 31 w 222"/>
              <a:gd name="T63" fmla="*/ 198 h 243"/>
              <a:gd name="T64" fmla="*/ 26 w 222"/>
              <a:gd name="T65" fmla="*/ 184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" h="243">
                <a:moveTo>
                  <a:pt x="26" y="184"/>
                </a:moveTo>
                <a:lnTo>
                  <a:pt x="48" y="156"/>
                </a:lnTo>
                <a:lnTo>
                  <a:pt x="38" y="137"/>
                </a:lnTo>
                <a:lnTo>
                  <a:pt x="24" y="156"/>
                </a:lnTo>
                <a:lnTo>
                  <a:pt x="0" y="139"/>
                </a:lnTo>
                <a:lnTo>
                  <a:pt x="10" y="127"/>
                </a:lnTo>
                <a:lnTo>
                  <a:pt x="3" y="94"/>
                </a:lnTo>
                <a:lnTo>
                  <a:pt x="17" y="87"/>
                </a:lnTo>
                <a:lnTo>
                  <a:pt x="24" y="64"/>
                </a:lnTo>
                <a:lnTo>
                  <a:pt x="38" y="38"/>
                </a:lnTo>
                <a:lnTo>
                  <a:pt x="36" y="23"/>
                </a:lnTo>
                <a:lnTo>
                  <a:pt x="57" y="14"/>
                </a:lnTo>
                <a:lnTo>
                  <a:pt x="83" y="0"/>
                </a:lnTo>
                <a:lnTo>
                  <a:pt x="121" y="21"/>
                </a:lnTo>
                <a:lnTo>
                  <a:pt x="128" y="21"/>
                </a:lnTo>
                <a:lnTo>
                  <a:pt x="137" y="38"/>
                </a:lnTo>
                <a:lnTo>
                  <a:pt x="170" y="42"/>
                </a:lnTo>
                <a:lnTo>
                  <a:pt x="182" y="38"/>
                </a:lnTo>
                <a:lnTo>
                  <a:pt x="201" y="49"/>
                </a:lnTo>
                <a:lnTo>
                  <a:pt x="218" y="59"/>
                </a:lnTo>
                <a:lnTo>
                  <a:pt x="222" y="87"/>
                </a:lnTo>
                <a:lnTo>
                  <a:pt x="211" y="113"/>
                </a:lnTo>
                <a:lnTo>
                  <a:pt x="168" y="153"/>
                </a:lnTo>
                <a:lnTo>
                  <a:pt x="123" y="168"/>
                </a:lnTo>
                <a:lnTo>
                  <a:pt x="100" y="201"/>
                </a:lnTo>
                <a:lnTo>
                  <a:pt x="92" y="227"/>
                </a:lnTo>
                <a:lnTo>
                  <a:pt x="69" y="243"/>
                </a:lnTo>
                <a:lnTo>
                  <a:pt x="52" y="224"/>
                </a:lnTo>
                <a:lnTo>
                  <a:pt x="38" y="220"/>
                </a:lnTo>
                <a:lnTo>
                  <a:pt x="22" y="222"/>
                </a:lnTo>
                <a:lnTo>
                  <a:pt x="22" y="208"/>
                </a:lnTo>
                <a:lnTo>
                  <a:pt x="31" y="198"/>
                </a:lnTo>
                <a:lnTo>
                  <a:pt x="26" y="184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2" name="Freeform 638"/>
          <p:cNvSpPr/>
          <p:nvPr/>
        </p:nvSpPr>
        <p:spPr bwMode="auto">
          <a:xfrm>
            <a:off x="3690139" y="3647363"/>
            <a:ext cx="190299" cy="160742"/>
          </a:xfrm>
          <a:custGeom>
            <a:avLst/>
            <a:gdLst>
              <a:gd name="T0" fmla="*/ 394 w 470"/>
              <a:gd name="T1" fmla="*/ 90 h 397"/>
              <a:gd name="T2" fmla="*/ 382 w 470"/>
              <a:gd name="T3" fmla="*/ 106 h 397"/>
              <a:gd name="T4" fmla="*/ 375 w 470"/>
              <a:gd name="T5" fmla="*/ 137 h 397"/>
              <a:gd name="T6" fmla="*/ 364 w 470"/>
              <a:gd name="T7" fmla="*/ 158 h 397"/>
              <a:gd name="T8" fmla="*/ 354 w 470"/>
              <a:gd name="T9" fmla="*/ 165 h 397"/>
              <a:gd name="T10" fmla="*/ 342 w 470"/>
              <a:gd name="T11" fmla="*/ 153 h 397"/>
              <a:gd name="T12" fmla="*/ 326 w 470"/>
              <a:gd name="T13" fmla="*/ 134 h 397"/>
              <a:gd name="T14" fmla="*/ 297 w 470"/>
              <a:gd name="T15" fmla="*/ 73 h 397"/>
              <a:gd name="T16" fmla="*/ 293 w 470"/>
              <a:gd name="T17" fmla="*/ 78 h 397"/>
              <a:gd name="T18" fmla="*/ 309 w 470"/>
              <a:gd name="T19" fmla="*/ 123 h 397"/>
              <a:gd name="T20" fmla="*/ 333 w 470"/>
              <a:gd name="T21" fmla="*/ 163 h 397"/>
              <a:gd name="T22" fmla="*/ 361 w 470"/>
              <a:gd name="T23" fmla="*/ 229 h 397"/>
              <a:gd name="T24" fmla="*/ 375 w 470"/>
              <a:gd name="T25" fmla="*/ 250 h 397"/>
              <a:gd name="T26" fmla="*/ 390 w 470"/>
              <a:gd name="T27" fmla="*/ 274 h 397"/>
              <a:gd name="T28" fmla="*/ 423 w 470"/>
              <a:gd name="T29" fmla="*/ 319 h 397"/>
              <a:gd name="T30" fmla="*/ 415 w 470"/>
              <a:gd name="T31" fmla="*/ 326 h 397"/>
              <a:gd name="T32" fmla="*/ 418 w 470"/>
              <a:gd name="T33" fmla="*/ 352 h 397"/>
              <a:gd name="T34" fmla="*/ 463 w 470"/>
              <a:gd name="T35" fmla="*/ 390 h 397"/>
              <a:gd name="T36" fmla="*/ 470 w 470"/>
              <a:gd name="T37" fmla="*/ 397 h 397"/>
              <a:gd name="T38" fmla="*/ 316 w 470"/>
              <a:gd name="T39" fmla="*/ 397 h 397"/>
              <a:gd name="T40" fmla="*/ 165 w 470"/>
              <a:gd name="T41" fmla="*/ 397 h 397"/>
              <a:gd name="T42" fmla="*/ 9 w 470"/>
              <a:gd name="T43" fmla="*/ 397 h 397"/>
              <a:gd name="T44" fmla="*/ 9 w 470"/>
              <a:gd name="T45" fmla="*/ 248 h 397"/>
              <a:gd name="T46" fmla="*/ 9 w 470"/>
              <a:gd name="T47" fmla="*/ 99 h 397"/>
              <a:gd name="T48" fmla="*/ 0 w 470"/>
              <a:gd name="T49" fmla="*/ 66 h 397"/>
              <a:gd name="T50" fmla="*/ 9 w 470"/>
              <a:gd name="T51" fmla="*/ 40 h 397"/>
              <a:gd name="T52" fmla="*/ 2 w 470"/>
              <a:gd name="T53" fmla="*/ 21 h 397"/>
              <a:gd name="T54" fmla="*/ 16 w 470"/>
              <a:gd name="T55" fmla="*/ 2 h 397"/>
              <a:gd name="T56" fmla="*/ 68 w 470"/>
              <a:gd name="T57" fmla="*/ 0 h 397"/>
              <a:gd name="T58" fmla="*/ 106 w 470"/>
              <a:gd name="T59" fmla="*/ 12 h 397"/>
              <a:gd name="T60" fmla="*/ 144 w 470"/>
              <a:gd name="T61" fmla="*/ 23 h 397"/>
              <a:gd name="T62" fmla="*/ 160 w 470"/>
              <a:gd name="T63" fmla="*/ 30 h 397"/>
              <a:gd name="T64" fmla="*/ 191 w 470"/>
              <a:gd name="T65" fmla="*/ 19 h 397"/>
              <a:gd name="T66" fmla="*/ 208 w 470"/>
              <a:gd name="T67" fmla="*/ 4 h 397"/>
              <a:gd name="T68" fmla="*/ 241 w 470"/>
              <a:gd name="T69" fmla="*/ 2 h 397"/>
              <a:gd name="T70" fmla="*/ 269 w 470"/>
              <a:gd name="T71" fmla="*/ 7 h 397"/>
              <a:gd name="T72" fmla="*/ 278 w 470"/>
              <a:gd name="T73" fmla="*/ 28 h 397"/>
              <a:gd name="T74" fmla="*/ 288 w 470"/>
              <a:gd name="T75" fmla="*/ 14 h 397"/>
              <a:gd name="T76" fmla="*/ 319 w 470"/>
              <a:gd name="T77" fmla="*/ 23 h 397"/>
              <a:gd name="T78" fmla="*/ 349 w 470"/>
              <a:gd name="T79" fmla="*/ 28 h 397"/>
              <a:gd name="T80" fmla="*/ 368 w 470"/>
              <a:gd name="T81" fmla="*/ 16 h 397"/>
              <a:gd name="T82" fmla="*/ 394 w 470"/>
              <a:gd name="T83" fmla="*/ 9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70" h="397">
                <a:moveTo>
                  <a:pt x="394" y="90"/>
                </a:moveTo>
                <a:lnTo>
                  <a:pt x="382" y="106"/>
                </a:lnTo>
                <a:lnTo>
                  <a:pt x="375" y="137"/>
                </a:lnTo>
                <a:lnTo>
                  <a:pt x="364" y="158"/>
                </a:lnTo>
                <a:lnTo>
                  <a:pt x="354" y="165"/>
                </a:lnTo>
                <a:lnTo>
                  <a:pt x="342" y="153"/>
                </a:lnTo>
                <a:lnTo>
                  <a:pt x="326" y="134"/>
                </a:lnTo>
                <a:lnTo>
                  <a:pt x="297" y="73"/>
                </a:lnTo>
                <a:lnTo>
                  <a:pt x="293" y="78"/>
                </a:lnTo>
                <a:lnTo>
                  <a:pt x="309" y="123"/>
                </a:lnTo>
                <a:lnTo>
                  <a:pt x="333" y="163"/>
                </a:lnTo>
                <a:lnTo>
                  <a:pt x="361" y="229"/>
                </a:lnTo>
                <a:lnTo>
                  <a:pt x="375" y="250"/>
                </a:lnTo>
                <a:lnTo>
                  <a:pt x="390" y="274"/>
                </a:lnTo>
                <a:lnTo>
                  <a:pt x="423" y="319"/>
                </a:lnTo>
                <a:lnTo>
                  <a:pt x="415" y="326"/>
                </a:lnTo>
                <a:lnTo>
                  <a:pt x="418" y="352"/>
                </a:lnTo>
                <a:lnTo>
                  <a:pt x="463" y="390"/>
                </a:lnTo>
                <a:lnTo>
                  <a:pt x="470" y="397"/>
                </a:lnTo>
                <a:lnTo>
                  <a:pt x="316" y="397"/>
                </a:lnTo>
                <a:lnTo>
                  <a:pt x="165" y="397"/>
                </a:lnTo>
                <a:lnTo>
                  <a:pt x="9" y="397"/>
                </a:lnTo>
                <a:lnTo>
                  <a:pt x="9" y="248"/>
                </a:lnTo>
                <a:lnTo>
                  <a:pt x="9" y="99"/>
                </a:lnTo>
                <a:lnTo>
                  <a:pt x="0" y="66"/>
                </a:lnTo>
                <a:lnTo>
                  <a:pt x="9" y="40"/>
                </a:lnTo>
                <a:lnTo>
                  <a:pt x="2" y="21"/>
                </a:lnTo>
                <a:lnTo>
                  <a:pt x="16" y="2"/>
                </a:lnTo>
                <a:lnTo>
                  <a:pt x="68" y="0"/>
                </a:lnTo>
                <a:lnTo>
                  <a:pt x="106" y="12"/>
                </a:lnTo>
                <a:lnTo>
                  <a:pt x="144" y="23"/>
                </a:lnTo>
                <a:lnTo>
                  <a:pt x="160" y="30"/>
                </a:lnTo>
                <a:lnTo>
                  <a:pt x="191" y="19"/>
                </a:lnTo>
                <a:lnTo>
                  <a:pt x="208" y="4"/>
                </a:lnTo>
                <a:lnTo>
                  <a:pt x="241" y="2"/>
                </a:lnTo>
                <a:lnTo>
                  <a:pt x="269" y="7"/>
                </a:lnTo>
                <a:lnTo>
                  <a:pt x="278" y="28"/>
                </a:lnTo>
                <a:lnTo>
                  <a:pt x="288" y="14"/>
                </a:lnTo>
                <a:lnTo>
                  <a:pt x="319" y="23"/>
                </a:lnTo>
                <a:lnTo>
                  <a:pt x="349" y="28"/>
                </a:lnTo>
                <a:lnTo>
                  <a:pt x="368" y="16"/>
                </a:lnTo>
                <a:lnTo>
                  <a:pt x="394" y="9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3" name="Freeform 639"/>
          <p:cNvSpPr/>
          <p:nvPr/>
        </p:nvSpPr>
        <p:spPr bwMode="auto">
          <a:xfrm>
            <a:off x="3036645" y="3714171"/>
            <a:ext cx="131185" cy="110130"/>
          </a:xfrm>
          <a:custGeom>
            <a:avLst/>
            <a:gdLst>
              <a:gd name="T0" fmla="*/ 153 w 324"/>
              <a:gd name="T1" fmla="*/ 0 h 272"/>
              <a:gd name="T2" fmla="*/ 203 w 324"/>
              <a:gd name="T3" fmla="*/ 0 h 272"/>
              <a:gd name="T4" fmla="*/ 324 w 324"/>
              <a:gd name="T5" fmla="*/ 0 h 272"/>
              <a:gd name="T6" fmla="*/ 324 w 324"/>
              <a:gd name="T7" fmla="*/ 0 h 272"/>
              <a:gd name="T8" fmla="*/ 324 w 324"/>
              <a:gd name="T9" fmla="*/ 0 h 272"/>
              <a:gd name="T10" fmla="*/ 203 w 324"/>
              <a:gd name="T11" fmla="*/ 0 h 272"/>
              <a:gd name="T12" fmla="*/ 153 w 324"/>
              <a:gd name="T13" fmla="*/ 0 h 272"/>
              <a:gd name="T14" fmla="*/ 151 w 324"/>
              <a:gd name="T15" fmla="*/ 0 h 272"/>
              <a:gd name="T16" fmla="*/ 151 w 324"/>
              <a:gd name="T17" fmla="*/ 3 h 272"/>
              <a:gd name="T18" fmla="*/ 125 w 324"/>
              <a:gd name="T19" fmla="*/ 43 h 272"/>
              <a:gd name="T20" fmla="*/ 99 w 324"/>
              <a:gd name="T21" fmla="*/ 59 h 272"/>
              <a:gd name="T22" fmla="*/ 87 w 324"/>
              <a:gd name="T23" fmla="*/ 85 h 272"/>
              <a:gd name="T24" fmla="*/ 85 w 324"/>
              <a:gd name="T25" fmla="*/ 107 h 272"/>
              <a:gd name="T26" fmla="*/ 75 w 324"/>
              <a:gd name="T27" fmla="*/ 130 h 272"/>
              <a:gd name="T28" fmla="*/ 61 w 324"/>
              <a:gd name="T29" fmla="*/ 137 h 272"/>
              <a:gd name="T30" fmla="*/ 40 w 324"/>
              <a:gd name="T31" fmla="*/ 163 h 272"/>
              <a:gd name="T32" fmla="*/ 28 w 324"/>
              <a:gd name="T33" fmla="*/ 192 h 272"/>
              <a:gd name="T34" fmla="*/ 31 w 324"/>
              <a:gd name="T35" fmla="*/ 203 h 272"/>
              <a:gd name="T36" fmla="*/ 16 w 324"/>
              <a:gd name="T37" fmla="*/ 225 h 272"/>
              <a:gd name="T38" fmla="*/ 2 w 324"/>
              <a:gd name="T39" fmla="*/ 237 h 272"/>
              <a:gd name="T40" fmla="*/ 0 w 324"/>
              <a:gd name="T41" fmla="*/ 255 h 272"/>
              <a:gd name="T42" fmla="*/ 0 w 324"/>
              <a:gd name="T43" fmla="*/ 272 h 272"/>
              <a:gd name="T44" fmla="*/ 7 w 324"/>
              <a:gd name="T45" fmla="*/ 258 h 272"/>
              <a:gd name="T46" fmla="*/ 158 w 324"/>
              <a:gd name="T47" fmla="*/ 260 h 272"/>
              <a:gd name="T48" fmla="*/ 151 w 324"/>
              <a:gd name="T49" fmla="*/ 201 h 272"/>
              <a:gd name="T50" fmla="*/ 160 w 324"/>
              <a:gd name="T51" fmla="*/ 180 h 272"/>
              <a:gd name="T52" fmla="*/ 196 w 324"/>
              <a:gd name="T53" fmla="*/ 177 h 272"/>
              <a:gd name="T54" fmla="*/ 196 w 324"/>
              <a:gd name="T55" fmla="*/ 71 h 272"/>
              <a:gd name="T56" fmla="*/ 324 w 324"/>
              <a:gd name="T57" fmla="*/ 73 h 272"/>
              <a:gd name="T58" fmla="*/ 324 w 324"/>
              <a:gd name="T59" fmla="*/ 12 h 272"/>
              <a:gd name="T60" fmla="*/ 324 w 324"/>
              <a:gd name="T61" fmla="*/ 3 h 272"/>
              <a:gd name="T62" fmla="*/ 324 w 324"/>
              <a:gd name="T63" fmla="*/ 0 h 272"/>
              <a:gd name="T64" fmla="*/ 153 w 324"/>
              <a:gd name="T6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4" h="272">
                <a:moveTo>
                  <a:pt x="153" y="0"/>
                </a:moveTo>
                <a:lnTo>
                  <a:pt x="203" y="0"/>
                </a:lnTo>
                <a:lnTo>
                  <a:pt x="324" y="0"/>
                </a:lnTo>
                <a:lnTo>
                  <a:pt x="324" y="0"/>
                </a:lnTo>
                <a:lnTo>
                  <a:pt x="324" y="0"/>
                </a:lnTo>
                <a:lnTo>
                  <a:pt x="203" y="0"/>
                </a:lnTo>
                <a:lnTo>
                  <a:pt x="153" y="0"/>
                </a:lnTo>
                <a:lnTo>
                  <a:pt x="151" y="0"/>
                </a:lnTo>
                <a:lnTo>
                  <a:pt x="151" y="3"/>
                </a:lnTo>
                <a:lnTo>
                  <a:pt x="125" y="43"/>
                </a:lnTo>
                <a:lnTo>
                  <a:pt x="99" y="59"/>
                </a:lnTo>
                <a:lnTo>
                  <a:pt x="87" y="85"/>
                </a:lnTo>
                <a:lnTo>
                  <a:pt x="85" y="107"/>
                </a:lnTo>
                <a:lnTo>
                  <a:pt x="75" y="130"/>
                </a:lnTo>
                <a:lnTo>
                  <a:pt x="61" y="137"/>
                </a:lnTo>
                <a:lnTo>
                  <a:pt x="40" y="163"/>
                </a:lnTo>
                <a:lnTo>
                  <a:pt x="28" y="192"/>
                </a:lnTo>
                <a:lnTo>
                  <a:pt x="31" y="203"/>
                </a:lnTo>
                <a:lnTo>
                  <a:pt x="16" y="225"/>
                </a:lnTo>
                <a:lnTo>
                  <a:pt x="2" y="237"/>
                </a:lnTo>
                <a:lnTo>
                  <a:pt x="0" y="255"/>
                </a:lnTo>
                <a:lnTo>
                  <a:pt x="0" y="272"/>
                </a:lnTo>
                <a:lnTo>
                  <a:pt x="7" y="258"/>
                </a:lnTo>
                <a:lnTo>
                  <a:pt x="158" y="260"/>
                </a:lnTo>
                <a:lnTo>
                  <a:pt x="151" y="201"/>
                </a:lnTo>
                <a:lnTo>
                  <a:pt x="160" y="180"/>
                </a:lnTo>
                <a:lnTo>
                  <a:pt x="196" y="177"/>
                </a:lnTo>
                <a:lnTo>
                  <a:pt x="196" y="71"/>
                </a:lnTo>
                <a:lnTo>
                  <a:pt x="324" y="73"/>
                </a:lnTo>
                <a:lnTo>
                  <a:pt x="324" y="12"/>
                </a:lnTo>
                <a:lnTo>
                  <a:pt x="324" y="3"/>
                </a:lnTo>
                <a:lnTo>
                  <a:pt x="324" y="0"/>
                </a:lnTo>
                <a:lnTo>
                  <a:pt x="153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4" name="Freeform 640"/>
          <p:cNvSpPr/>
          <p:nvPr/>
        </p:nvSpPr>
        <p:spPr bwMode="auto">
          <a:xfrm>
            <a:off x="4255366" y="3550595"/>
            <a:ext cx="266013" cy="229573"/>
          </a:xfrm>
          <a:custGeom>
            <a:avLst/>
            <a:gdLst>
              <a:gd name="T0" fmla="*/ 581 w 657"/>
              <a:gd name="T1" fmla="*/ 19 h 567"/>
              <a:gd name="T2" fmla="*/ 657 w 657"/>
              <a:gd name="T3" fmla="*/ 71 h 567"/>
              <a:gd name="T4" fmla="*/ 577 w 657"/>
              <a:gd name="T5" fmla="*/ 113 h 567"/>
              <a:gd name="T6" fmla="*/ 499 w 657"/>
              <a:gd name="T7" fmla="*/ 123 h 567"/>
              <a:gd name="T8" fmla="*/ 525 w 657"/>
              <a:gd name="T9" fmla="*/ 189 h 567"/>
              <a:gd name="T10" fmla="*/ 522 w 657"/>
              <a:gd name="T11" fmla="*/ 234 h 567"/>
              <a:gd name="T12" fmla="*/ 487 w 657"/>
              <a:gd name="T13" fmla="*/ 307 h 567"/>
              <a:gd name="T14" fmla="*/ 423 w 657"/>
              <a:gd name="T15" fmla="*/ 395 h 567"/>
              <a:gd name="T16" fmla="*/ 333 w 657"/>
              <a:gd name="T17" fmla="*/ 435 h 567"/>
              <a:gd name="T18" fmla="*/ 364 w 657"/>
              <a:gd name="T19" fmla="*/ 485 h 567"/>
              <a:gd name="T20" fmla="*/ 392 w 657"/>
              <a:gd name="T21" fmla="*/ 541 h 567"/>
              <a:gd name="T22" fmla="*/ 284 w 657"/>
              <a:gd name="T23" fmla="*/ 567 h 567"/>
              <a:gd name="T24" fmla="*/ 243 w 657"/>
              <a:gd name="T25" fmla="*/ 527 h 567"/>
              <a:gd name="T26" fmla="*/ 142 w 657"/>
              <a:gd name="T27" fmla="*/ 503 h 567"/>
              <a:gd name="T28" fmla="*/ 24 w 657"/>
              <a:gd name="T29" fmla="*/ 511 h 567"/>
              <a:gd name="T30" fmla="*/ 95 w 657"/>
              <a:gd name="T31" fmla="*/ 442 h 567"/>
              <a:gd name="T32" fmla="*/ 73 w 657"/>
              <a:gd name="T33" fmla="*/ 416 h 567"/>
              <a:gd name="T34" fmla="*/ 36 w 657"/>
              <a:gd name="T35" fmla="*/ 362 h 567"/>
              <a:gd name="T36" fmla="*/ 0 w 657"/>
              <a:gd name="T37" fmla="*/ 314 h 567"/>
              <a:gd name="T38" fmla="*/ 104 w 657"/>
              <a:gd name="T39" fmla="*/ 329 h 567"/>
              <a:gd name="T40" fmla="*/ 135 w 657"/>
              <a:gd name="T41" fmla="*/ 326 h 567"/>
              <a:gd name="T42" fmla="*/ 213 w 657"/>
              <a:gd name="T43" fmla="*/ 312 h 567"/>
              <a:gd name="T44" fmla="*/ 234 w 657"/>
              <a:gd name="T45" fmla="*/ 251 h 567"/>
              <a:gd name="T46" fmla="*/ 267 w 657"/>
              <a:gd name="T47" fmla="*/ 239 h 567"/>
              <a:gd name="T48" fmla="*/ 312 w 657"/>
              <a:gd name="T49" fmla="*/ 239 h 567"/>
              <a:gd name="T50" fmla="*/ 324 w 657"/>
              <a:gd name="T51" fmla="*/ 201 h 567"/>
              <a:gd name="T52" fmla="*/ 366 w 657"/>
              <a:gd name="T53" fmla="*/ 163 h 567"/>
              <a:gd name="T54" fmla="*/ 388 w 657"/>
              <a:gd name="T55" fmla="*/ 137 h 567"/>
              <a:gd name="T56" fmla="*/ 397 w 657"/>
              <a:gd name="T57" fmla="*/ 104 h 567"/>
              <a:gd name="T58" fmla="*/ 411 w 657"/>
              <a:gd name="T59" fmla="*/ 64 h 567"/>
              <a:gd name="T60" fmla="*/ 425 w 657"/>
              <a:gd name="T61" fmla="*/ 26 h 567"/>
              <a:gd name="T62" fmla="*/ 510 w 657"/>
              <a:gd name="T63" fmla="*/ 12 h 567"/>
              <a:gd name="T64" fmla="*/ 553 w 657"/>
              <a:gd name="T65" fmla="*/ 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7" h="567">
                <a:moveTo>
                  <a:pt x="553" y="0"/>
                </a:moveTo>
                <a:lnTo>
                  <a:pt x="581" y="19"/>
                </a:lnTo>
                <a:lnTo>
                  <a:pt x="593" y="54"/>
                </a:lnTo>
                <a:lnTo>
                  <a:pt x="657" y="71"/>
                </a:lnTo>
                <a:lnTo>
                  <a:pt x="619" y="109"/>
                </a:lnTo>
                <a:lnTo>
                  <a:pt x="577" y="113"/>
                </a:lnTo>
                <a:lnTo>
                  <a:pt x="518" y="104"/>
                </a:lnTo>
                <a:lnTo>
                  <a:pt x="499" y="123"/>
                </a:lnTo>
                <a:lnTo>
                  <a:pt x="513" y="161"/>
                </a:lnTo>
                <a:lnTo>
                  <a:pt x="525" y="189"/>
                </a:lnTo>
                <a:lnTo>
                  <a:pt x="555" y="210"/>
                </a:lnTo>
                <a:lnTo>
                  <a:pt x="522" y="234"/>
                </a:lnTo>
                <a:lnTo>
                  <a:pt x="525" y="265"/>
                </a:lnTo>
                <a:lnTo>
                  <a:pt x="487" y="307"/>
                </a:lnTo>
                <a:lnTo>
                  <a:pt x="463" y="350"/>
                </a:lnTo>
                <a:lnTo>
                  <a:pt x="423" y="395"/>
                </a:lnTo>
                <a:lnTo>
                  <a:pt x="376" y="390"/>
                </a:lnTo>
                <a:lnTo>
                  <a:pt x="333" y="435"/>
                </a:lnTo>
                <a:lnTo>
                  <a:pt x="359" y="454"/>
                </a:lnTo>
                <a:lnTo>
                  <a:pt x="364" y="485"/>
                </a:lnTo>
                <a:lnTo>
                  <a:pt x="385" y="506"/>
                </a:lnTo>
                <a:lnTo>
                  <a:pt x="392" y="541"/>
                </a:lnTo>
                <a:lnTo>
                  <a:pt x="310" y="541"/>
                </a:lnTo>
                <a:lnTo>
                  <a:pt x="284" y="567"/>
                </a:lnTo>
                <a:lnTo>
                  <a:pt x="255" y="558"/>
                </a:lnTo>
                <a:lnTo>
                  <a:pt x="243" y="527"/>
                </a:lnTo>
                <a:lnTo>
                  <a:pt x="213" y="496"/>
                </a:lnTo>
                <a:lnTo>
                  <a:pt x="142" y="503"/>
                </a:lnTo>
                <a:lnTo>
                  <a:pt x="78" y="506"/>
                </a:lnTo>
                <a:lnTo>
                  <a:pt x="24" y="511"/>
                </a:lnTo>
                <a:lnTo>
                  <a:pt x="40" y="463"/>
                </a:lnTo>
                <a:lnTo>
                  <a:pt x="95" y="442"/>
                </a:lnTo>
                <a:lnTo>
                  <a:pt x="92" y="423"/>
                </a:lnTo>
                <a:lnTo>
                  <a:pt x="73" y="416"/>
                </a:lnTo>
                <a:lnTo>
                  <a:pt x="71" y="381"/>
                </a:lnTo>
                <a:lnTo>
                  <a:pt x="36" y="362"/>
                </a:lnTo>
                <a:lnTo>
                  <a:pt x="19" y="336"/>
                </a:lnTo>
                <a:lnTo>
                  <a:pt x="0" y="314"/>
                </a:lnTo>
                <a:lnTo>
                  <a:pt x="66" y="336"/>
                </a:lnTo>
                <a:lnTo>
                  <a:pt x="104" y="329"/>
                </a:lnTo>
                <a:lnTo>
                  <a:pt x="128" y="333"/>
                </a:lnTo>
                <a:lnTo>
                  <a:pt x="135" y="326"/>
                </a:lnTo>
                <a:lnTo>
                  <a:pt x="161" y="329"/>
                </a:lnTo>
                <a:lnTo>
                  <a:pt x="213" y="312"/>
                </a:lnTo>
                <a:lnTo>
                  <a:pt x="213" y="277"/>
                </a:lnTo>
                <a:lnTo>
                  <a:pt x="234" y="251"/>
                </a:lnTo>
                <a:lnTo>
                  <a:pt x="265" y="251"/>
                </a:lnTo>
                <a:lnTo>
                  <a:pt x="267" y="239"/>
                </a:lnTo>
                <a:lnTo>
                  <a:pt x="298" y="234"/>
                </a:lnTo>
                <a:lnTo>
                  <a:pt x="312" y="239"/>
                </a:lnTo>
                <a:lnTo>
                  <a:pt x="326" y="227"/>
                </a:lnTo>
                <a:lnTo>
                  <a:pt x="324" y="201"/>
                </a:lnTo>
                <a:lnTo>
                  <a:pt x="340" y="175"/>
                </a:lnTo>
                <a:lnTo>
                  <a:pt x="366" y="163"/>
                </a:lnTo>
                <a:lnTo>
                  <a:pt x="350" y="135"/>
                </a:lnTo>
                <a:lnTo>
                  <a:pt x="388" y="137"/>
                </a:lnTo>
                <a:lnTo>
                  <a:pt x="397" y="121"/>
                </a:lnTo>
                <a:lnTo>
                  <a:pt x="397" y="104"/>
                </a:lnTo>
                <a:lnTo>
                  <a:pt x="416" y="85"/>
                </a:lnTo>
                <a:lnTo>
                  <a:pt x="411" y="64"/>
                </a:lnTo>
                <a:lnTo>
                  <a:pt x="402" y="45"/>
                </a:lnTo>
                <a:lnTo>
                  <a:pt x="425" y="26"/>
                </a:lnTo>
                <a:lnTo>
                  <a:pt x="466" y="17"/>
                </a:lnTo>
                <a:lnTo>
                  <a:pt x="510" y="12"/>
                </a:lnTo>
                <a:lnTo>
                  <a:pt x="529" y="5"/>
                </a:lnTo>
                <a:lnTo>
                  <a:pt x="553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5" name="Freeform 641"/>
          <p:cNvSpPr/>
          <p:nvPr/>
        </p:nvSpPr>
        <p:spPr bwMode="auto">
          <a:xfrm>
            <a:off x="2251158" y="3864385"/>
            <a:ext cx="25913" cy="9717"/>
          </a:xfrm>
          <a:custGeom>
            <a:avLst/>
            <a:gdLst>
              <a:gd name="T0" fmla="*/ 38 w 64"/>
              <a:gd name="T1" fmla="*/ 0 h 24"/>
              <a:gd name="T2" fmla="*/ 57 w 64"/>
              <a:gd name="T3" fmla="*/ 5 h 24"/>
              <a:gd name="T4" fmla="*/ 64 w 64"/>
              <a:gd name="T5" fmla="*/ 12 h 24"/>
              <a:gd name="T6" fmla="*/ 54 w 64"/>
              <a:gd name="T7" fmla="*/ 22 h 24"/>
              <a:gd name="T8" fmla="*/ 24 w 64"/>
              <a:gd name="T9" fmla="*/ 22 h 24"/>
              <a:gd name="T10" fmla="*/ 2 w 64"/>
              <a:gd name="T11" fmla="*/ 24 h 24"/>
              <a:gd name="T12" fmla="*/ 0 w 64"/>
              <a:gd name="T13" fmla="*/ 5 h 24"/>
              <a:gd name="T14" fmla="*/ 5 w 64"/>
              <a:gd name="T15" fmla="*/ 0 h 24"/>
              <a:gd name="T16" fmla="*/ 38 w 64"/>
              <a:gd name="T17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24">
                <a:moveTo>
                  <a:pt x="38" y="0"/>
                </a:moveTo>
                <a:lnTo>
                  <a:pt x="57" y="5"/>
                </a:lnTo>
                <a:lnTo>
                  <a:pt x="64" y="12"/>
                </a:lnTo>
                <a:lnTo>
                  <a:pt x="54" y="22"/>
                </a:lnTo>
                <a:lnTo>
                  <a:pt x="24" y="22"/>
                </a:lnTo>
                <a:lnTo>
                  <a:pt x="2" y="24"/>
                </a:lnTo>
                <a:lnTo>
                  <a:pt x="0" y="5"/>
                </a:lnTo>
                <a:lnTo>
                  <a:pt x="5" y="0"/>
                </a:lnTo>
                <a:lnTo>
                  <a:pt x="38" y="0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6" name="Freeform 642"/>
          <p:cNvSpPr>
            <a:spLocks noEditPoints="1"/>
          </p:cNvSpPr>
          <p:nvPr/>
        </p:nvSpPr>
        <p:spPr bwMode="auto">
          <a:xfrm>
            <a:off x="4456192" y="3232755"/>
            <a:ext cx="959591" cy="636488"/>
          </a:xfrm>
          <a:custGeom>
            <a:avLst/>
            <a:gdLst>
              <a:gd name="T0" fmla="*/ 1349 w 2370"/>
              <a:gd name="T1" fmla="*/ 1527 h 1572"/>
              <a:gd name="T2" fmla="*/ 1442 w 2370"/>
              <a:gd name="T3" fmla="*/ 1513 h 1572"/>
              <a:gd name="T4" fmla="*/ 2153 w 2370"/>
              <a:gd name="T5" fmla="*/ 206 h 1572"/>
              <a:gd name="T6" fmla="*/ 2306 w 2370"/>
              <a:gd name="T7" fmla="*/ 270 h 1572"/>
              <a:gd name="T8" fmla="*/ 2321 w 2370"/>
              <a:gd name="T9" fmla="*/ 369 h 1572"/>
              <a:gd name="T10" fmla="*/ 2226 w 2370"/>
              <a:gd name="T11" fmla="*/ 466 h 1572"/>
              <a:gd name="T12" fmla="*/ 2176 w 2370"/>
              <a:gd name="T13" fmla="*/ 518 h 1572"/>
              <a:gd name="T14" fmla="*/ 2072 w 2370"/>
              <a:gd name="T15" fmla="*/ 586 h 1572"/>
              <a:gd name="T16" fmla="*/ 1954 w 2370"/>
              <a:gd name="T17" fmla="*/ 657 h 1572"/>
              <a:gd name="T18" fmla="*/ 1850 w 2370"/>
              <a:gd name="T19" fmla="*/ 683 h 1572"/>
              <a:gd name="T20" fmla="*/ 1820 w 2370"/>
              <a:gd name="T21" fmla="*/ 629 h 1572"/>
              <a:gd name="T22" fmla="*/ 1694 w 2370"/>
              <a:gd name="T23" fmla="*/ 712 h 1572"/>
              <a:gd name="T24" fmla="*/ 1777 w 2370"/>
              <a:gd name="T25" fmla="*/ 783 h 1572"/>
              <a:gd name="T26" fmla="*/ 1886 w 2370"/>
              <a:gd name="T27" fmla="*/ 792 h 1572"/>
              <a:gd name="T28" fmla="*/ 1756 w 2370"/>
              <a:gd name="T29" fmla="*/ 882 h 1572"/>
              <a:gd name="T30" fmla="*/ 1862 w 2370"/>
              <a:gd name="T31" fmla="*/ 1019 h 1572"/>
              <a:gd name="T32" fmla="*/ 1869 w 2370"/>
              <a:gd name="T33" fmla="*/ 1099 h 1572"/>
              <a:gd name="T34" fmla="*/ 1805 w 2370"/>
              <a:gd name="T35" fmla="*/ 1215 h 1572"/>
              <a:gd name="T36" fmla="*/ 1631 w 2370"/>
              <a:gd name="T37" fmla="*/ 1390 h 1572"/>
              <a:gd name="T38" fmla="*/ 1529 w 2370"/>
              <a:gd name="T39" fmla="*/ 1418 h 1572"/>
              <a:gd name="T40" fmla="*/ 1399 w 2370"/>
              <a:gd name="T41" fmla="*/ 1489 h 1572"/>
              <a:gd name="T42" fmla="*/ 1328 w 2370"/>
              <a:gd name="T43" fmla="*/ 1440 h 1572"/>
              <a:gd name="T44" fmla="*/ 1241 w 2370"/>
              <a:gd name="T45" fmla="*/ 1381 h 1572"/>
              <a:gd name="T46" fmla="*/ 1120 w 2370"/>
              <a:gd name="T47" fmla="*/ 1392 h 1572"/>
              <a:gd name="T48" fmla="*/ 1066 w 2370"/>
              <a:gd name="T49" fmla="*/ 1454 h 1572"/>
              <a:gd name="T50" fmla="*/ 1016 w 2370"/>
              <a:gd name="T51" fmla="*/ 1430 h 1572"/>
              <a:gd name="T52" fmla="*/ 964 w 2370"/>
              <a:gd name="T53" fmla="*/ 1338 h 1572"/>
              <a:gd name="T54" fmla="*/ 967 w 2370"/>
              <a:gd name="T55" fmla="*/ 1227 h 1572"/>
              <a:gd name="T56" fmla="*/ 912 w 2370"/>
              <a:gd name="T57" fmla="*/ 1166 h 1572"/>
              <a:gd name="T58" fmla="*/ 839 w 2370"/>
              <a:gd name="T59" fmla="*/ 1132 h 1572"/>
              <a:gd name="T60" fmla="*/ 695 w 2370"/>
              <a:gd name="T61" fmla="*/ 1184 h 1572"/>
              <a:gd name="T62" fmla="*/ 610 w 2370"/>
              <a:gd name="T63" fmla="*/ 1173 h 1572"/>
              <a:gd name="T64" fmla="*/ 513 w 2370"/>
              <a:gd name="T65" fmla="*/ 1177 h 1572"/>
              <a:gd name="T66" fmla="*/ 395 w 2370"/>
              <a:gd name="T67" fmla="*/ 1121 h 1572"/>
              <a:gd name="T68" fmla="*/ 286 w 2370"/>
              <a:gd name="T69" fmla="*/ 1083 h 1572"/>
              <a:gd name="T70" fmla="*/ 211 w 2370"/>
              <a:gd name="T71" fmla="*/ 986 h 1572"/>
              <a:gd name="T72" fmla="*/ 161 w 2370"/>
              <a:gd name="T73" fmla="*/ 856 h 1572"/>
              <a:gd name="T74" fmla="*/ 50 w 2370"/>
              <a:gd name="T75" fmla="*/ 771 h 1572"/>
              <a:gd name="T76" fmla="*/ 10 w 2370"/>
              <a:gd name="T77" fmla="*/ 724 h 1572"/>
              <a:gd name="T78" fmla="*/ 43 w 2370"/>
              <a:gd name="T79" fmla="*/ 638 h 1572"/>
              <a:gd name="T80" fmla="*/ 173 w 2370"/>
              <a:gd name="T81" fmla="*/ 601 h 1572"/>
              <a:gd name="T82" fmla="*/ 251 w 2370"/>
              <a:gd name="T83" fmla="*/ 520 h 1572"/>
              <a:gd name="T84" fmla="*/ 338 w 2370"/>
              <a:gd name="T85" fmla="*/ 397 h 1572"/>
              <a:gd name="T86" fmla="*/ 466 w 2370"/>
              <a:gd name="T87" fmla="*/ 256 h 1572"/>
              <a:gd name="T88" fmla="*/ 553 w 2370"/>
              <a:gd name="T89" fmla="*/ 248 h 1572"/>
              <a:gd name="T90" fmla="*/ 652 w 2370"/>
              <a:gd name="T91" fmla="*/ 388 h 1572"/>
              <a:gd name="T92" fmla="*/ 811 w 2370"/>
              <a:gd name="T93" fmla="*/ 454 h 1572"/>
              <a:gd name="T94" fmla="*/ 917 w 2370"/>
              <a:gd name="T95" fmla="*/ 530 h 1572"/>
              <a:gd name="T96" fmla="*/ 1144 w 2370"/>
              <a:gd name="T97" fmla="*/ 568 h 1572"/>
              <a:gd name="T98" fmla="*/ 1316 w 2370"/>
              <a:gd name="T99" fmla="*/ 542 h 1572"/>
              <a:gd name="T100" fmla="*/ 1475 w 2370"/>
              <a:gd name="T101" fmla="*/ 482 h 1572"/>
              <a:gd name="T102" fmla="*/ 1498 w 2370"/>
              <a:gd name="T103" fmla="*/ 423 h 1572"/>
              <a:gd name="T104" fmla="*/ 1661 w 2370"/>
              <a:gd name="T105" fmla="*/ 357 h 1572"/>
              <a:gd name="T106" fmla="*/ 1779 w 2370"/>
              <a:gd name="T107" fmla="*/ 324 h 1572"/>
              <a:gd name="T108" fmla="*/ 1647 w 2370"/>
              <a:gd name="T109" fmla="*/ 284 h 1572"/>
              <a:gd name="T110" fmla="*/ 1661 w 2370"/>
              <a:gd name="T111" fmla="*/ 185 h 1572"/>
              <a:gd name="T112" fmla="*/ 1796 w 2370"/>
              <a:gd name="T113" fmla="*/ 95 h 1572"/>
              <a:gd name="T114" fmla="*/ 1827 w 2370"/>
              <a:gd name="T115" fmla="*/ 12 h 1572"/>
              <a:gd name="T116" fmla="*/ 2018 w 2370"/>
              <a:gd name="T117" fmla="*/ 36 h 1572"/>
              <a:gd name="T118" fmla="*/ 2084 w 2370"/>
              <a:gd name="T119" fmla="*/ 189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70" h="1572">
                <a:moveTo>
                  <a:pt x="1416" y="1553"/>
                </a:moveTo>
                <a:lnTo>
                  <a:pt x="1383" y="1572"/>
                </a:lnTo>
                <a:lnTo>
                  <a:pt x="1352" y="1560"/>
                </a:lnTo>
                <a:lnTo>
                  <a:pt x="1349" y="1527"/>
                </a:lnTo>
                <a:lnTo>
                  <a:pt x="1368" y="1508"/>
                </a:lnTo>
                <a:lnTo>
                  <a:pt x="1411" y="1496"/>
                </a:lnTo>
                <a:lnTo>
                  <a:pt x="1432" y="1499"/>
                </a:lnTo>
                <a:lnTo>
                  <a:pt x="1442" y="1513"/>
                </a:lnTo>
                <a:lnTo>
                  <a:pt x="1425" y="1532"/>
                </a:lnTo>
                <a:lnTo>
                  <a:pt x="1416" y="1553"/>
                </a:lnTo>
                <a:close/>
                <a:moveTo>
                  <a:pt x="2084" y="189"/>
                </a:moveTo>
                <a:lnTo>
                  <a:pt x="2153" y="206"/>
                </a:lnTo>
                <a:lnTo>
                  <a:pt x="2198" y="241"/>
                </a:lnTo>
                <a:lnTo>
                  <a:pt x="2214" y="289"/>
                </a:lnTo>
                <a:lnTo>
                  <a:pt x="2273" y="289"/>
                </a:lnTo>
                <a:lnTo>
                  <a:pt x="2306" y="270"/>
                </a:lnTo>
                <a:lnTo>
                  <a:pt x="2370" y="253"/>
                </a:lnTo>
                <a:lnTo>
                  <a:pt x="2349" y="298"/>
                </a:lnTo>
                <a:lnTo>
                  <a:pt x="2335" y="317"/>
                </a:lnTo>
                <a:lnTo>
                  <a:pt x="2321" y="369"/>
                </a:lnTo>
                <a:lnTo>
                  <a:pt x="2295" y="416"/>
                </a:lnTo>
                <a:lnTo>
                  <a:pt x="2247" y="407"/>
                </a:lnTo>
                <a:lnTo>
                  <a:pt x="2214" y="423"/>
                </a:lnTo>
                <a:lnTo>
                  <a:pt x="2226" y="466"/>
                </a:lnTo>
                <a:lnTo>
                  <a:pt x="2219" y="520"/>
                </a:lnTo>
                <a:lnTo>
                  <a:pt x="2200" y="523"/>
                </a:lnTo>
                <a:lnTo>
                  <a:pt x="2200" y="546"/>
                </a:lnTo>
                <a:lnTo>
                  <a:pt x="2176" y="518"/>
                </a:lnTo>
                <a:lnTo>
                  <a:pt x="2160" y="544"/>
                </a:lnTo>
                <a:lnTo>
                  <a:pt x="2101" y="563"/>
                </a:lnTo>
                <a:lnTo>
                  <a:pt x="2106" y="589"/>
                </a:lnTo>
                <a:lnTo>
                  <a:pt x="2072" y="586"/>
                </a:lnTo>
                <a:lnTo>
                  <a:pt x="2056" y="572"/>
                </a:lnTo>
                <a:lnTo>
                  <a:pt x="2028" y="605"/>
                </a:lnTo>
                <a:lnTo>
                  <a:pt x="1985" y="629"/>
                </a:lnTo>
                <a:lnTo>
                  <a:pt x="1954" y="657"/>
                </a:lnTo>
                <a:lnTo>
                  <a:pt x="1900" y="672"/>
                </a:lnTo>
                <a:lnTo>
                  <a:pt x="1872" y="693"/>
                </a:lnTo>
                <a:lnTo>
                  <a:pt x="1829" y="705"/>
                </a:lnTo>
                <a:lnTo>
                  <a:pt x="1850" y="683"/>
                </a:lnTo>
                <a:lnTo>
                  <a:pt x="1843" y="667"/>
                </a:lnTo>
                <a:lnTo>
                  <a:pt x="1874" y="636"/>
                </a:lnTo>
                <a:lnTo>
                  <a:pt x="1853" y="612"/>
                </a:lnTo>
                <a:lnTo>
                  <a:pt x="1820" y="629"/>
                </a:lnTo>
                <a:lnTo>
                  <a:pt x="1775" y="660"/>
                </a:lnTo>
                <a:lnTo>
                  <a:pt x="1751" y="688"/>
                </a:lnTo>
                <a:lnTo>
                  <a:pt x="1713" y="690"/>
                </a:lnTo>
                <a:lnTo>
                  <a:pt x="1694" y="712"/>
                </a:lnTo>
                <a:lnTo>
                  <a:pt x="1713" y="742"/>
                </a:lnTo>
                <a:lnTo>
                  <a:pt x="1746" y="750"/>
                </a:lnTo>
                <a:lnTo>
                  <a:pt x="1746" y="768"/>
                </a:lnTo>
                <a:lnTo>
                  <a:pt x="1777" y="783"/>
                </a:lnTo>
                <a:lnTo>
                  <a:pt x="1822" y="752"/>
                </a:lnTo>
                <a:lnTo>
                  <a:pt x="1855" y="768"/>
                </a:lnTo>
                <a:lnTo>
                  <a:pt x="1881" y="768"/>
                </a:lnTo>
                <a:lnTo>
                  <a:pt x="1886" y="792"/>
                </a:lnTo>
                <a:lnTo>
                  <a:pt x="1831" y="804"/>
                </a:lnTo>
                <a:lnTo>
                  <a:pt x="1815" y="828"/>
                </a:lnTo>
                <a:lnTo>
                  <a:pt x="1777" y="851"/>
                </a:lnTo>
                <a:lnTo>
                  <a:pt x="1756" y="882"/>
                </a:lnTo>
                <a:lnTo>
                  <a:pt x="1798" y="906"/>
                </a:lnTo>
                <a:lnTo>
                  <a:pt x="1813" y="948"/>
                </a:lnTo>
                <a:lnTo>
                  <a:pt x="1836" y="986"/>
                </a:lnTo>
                <a:lnTo>
                  <a:pt x="1862" y="1019"/>
                </a:lnTo>
                <a:lnTo>
                  <a:pt x="1862" y="1052"/>
                </a:lnTo>
                <a:lnTo>
                  <a:pt x="1839" y="1064"/>
                </a:lnTo>
                <a:lnTo>
                  <a:pt x="1848" y="1085"/>
                </a:lnTo>
                <a:lnTo>
                  <a:pt x="1869" y="1099"/>
                </a:lnTo>
                <a:lnTo>
                  <a:pt x="1865" y="1132"/>
                </a:lnTo>
                <a:lnTo>
                  <a:pt x="1855" y="1166"/>
                </a:lnTo>
                <a:lnTo>
                  <a:pt x="1834" y="1170"/>
                </a:lnTo>
                <a:lnTo>
                  <a:pt x="1805" y="1215"/>
                </a:lnTo>
                <a:lnTo>
                  <a:pt x="1772" y="1270"/>
                </a:lnTo>
                <a:lnTo>
                  <a:pt x="1737" y="1317"/>
                </a:lnTo>
                <a:lnTo>
                  <a:pt x="1685" y="1355"/>
                </a:lnTo>
                <a:lnTo>
                  <a:pt x="1631" y="1390"/>
                </a:lnTo>
                <a:lnTo>
                  <a:pt x="1586" y="1395"/>
                </a:lnTo>
                <a:lnTo>
                  <a:pt x="1564" y="1411"/>
                </a:lnTo>
                <a:lnTo>
                  <a:pt x="1550" y="1400"/>
                </a:lnTo>
                <a:lnTo>
                  <a:pt x="1529" y="1418"/>
                </a:lnTo>
                <a:lnTo>
                  <a:pt x="1475" y="1440"/>
                </a:lnTo>
                <a:lnTo>
                  <a:pt x="1432" y="1444"/>
                </a:lnTo>
                <a:lnTo>
                  <a:pt x="1420" y="1487"/>
                </a:lnTo>
                <a:lnTo>
                  <a:pt x="1399" y="1489"/>
                </a:lnTo>
                <a:lnTo>
                  <a:pt x="1387" y="1461"/>
                </a:lnTo>
                <a:lnTo>
                  <a:pt x="1397" y="1444"/>
                </a:lnTo>
                <a:lnTo>
                  <a:pt x="1345" y="1433"/>
                </a:lnTo>
                <a:lnTo>
                  <a:pt x="1328" y="1440"/>
                </a:lnTo>
                <a:lnTo>
                  <a:pt x="1288" y="1428"/>
                </a:lnTo>
                <a:lnTo>
                  <a:pt x="1269" y="1411"/>
                </a:lnTo>
                <a:lnTo>
                  <a:pt x="1276" y="1388"/>
                </a:lnTo>
                <a:lnTo>
                  <a:pt x="1241" y="1381"/>
                </a:lnTo>
                <a:lnTo>
                  <a:pt x="1222" y="1366"/>
                </a:lnTo>
                <a:lnTo>
                  <a:pt x="1189" y="1388"/>
                </a:lnTo>
                <a:lnTo>
                  <a:pt x="1151" y="1392"/>
                </a:lnTo>
                <a:lnTo>
                  <a:pt x="1120" y="1392"/>
                </a:lnTo>
                <a:lnTo>
                  <a:pt x="1099" y="1402"/>
                </a:lnTo>
                <a:lnTo>
                  <a:pt x="1080" y="1409"/>
                </a:lnTo>
                <a:lnTo>
                  <a:pt x="1085" y="1454"/>
                </a:lnTo>
                <a:lnTo>
                  <a:pt x="1066" y="1454"/>
                </a:lnTo>
                <a:lnTo>
                  <a:pt x="1061" y="1444"/>
                </a:lnTo>
                <a:lnTo>
                  <a:pt x="1061" y="1428"/>
                </a:lnTo>
                <a:lnTo>
                  <a:pt x="1033" y="1440"/>
                </a:lnTo>
                <a:lnTo>
                  <a:pt x="1016" y="1430"/>
                </a:lnTo>
                <a:lnTo>
                  <a:pt x="988" y="1416"/>
                </a:lnTo>
                <a:lnTo>
                  <a:pt x="997" y="1383"/>
                </a:lnTo>
                <a:lnTo>
                  <a:pt x="974" y="1374"/>
                </a:lnTo>
                <a:lnTo>
                  <a:pt x="964" y="1338"/>
                </a:lnTo>
                <a:lnTo>
                  <a:pt x="924" y="1343"/>
                </a:lnTo>
                <a:lnTo>
                  <a:pt x="929" y="1296"/>
                </a:lnTo>
                <a:lnTo>
                  <a:pt x="964" y="1262"/>
                </a:lnTo>
                <a:lnTo>
                  <a:pt x="967" y="1227"/>
                </a:lnTo>
                <a:lnTo>
                  <a:pt x="964" y="1196"/>
                </a:lnTo>
                <a:lnTo>
                  <a:pt x="948" y="1187"/>
                </a:lnTo>
                <a:lnTo>
                  <a:pt x="936" y="1161"/>
                </a:lnTo>
                <a:lnTo>
                  <a:pt x="912" y="1166"/>
                </a:lnTo>
                <a:lnTo>
                  <a:pt x="872" y="1158"/>
                </a:lnTo>
                <a:lnTo>
                  <a:pt x="884" y="1142"/>
                </a:lnTo>
                <a:lnTo>
                  <a:pt x="867" y="1114"/>
                </a:lnTo>
                <a:lnTo>
                  <a:pt x="839" y="1132"/>
                </a:lnTo>
                <a:lnTo>
                  <a:pt x="806" y="1123"/>
                </a:lnTo>
                <a:lnTo>
                  <a:pt x="761" y="1149"/>
                </a:lnTo>
                <a:lnTo>
                  <a:pt x="726" y="1180"/>
                </a:lnTo>
                <a:lnTo>
                  <a:pt x="695" y="1184"/>
                </a:lnTo>
                <a:lnTo>
                  <a:pt x="678" y="1173"/>
                </a:lnTo>
                <a:lnTo>
                  <a:pt x="657" y="1173"/>
                </a:lnTo>
                <a:lnTo>
                  <a:pt x="631" y="1163"/>
                </a:lnTo>
                <a:lnTo>
                  <a:pt x="610" y="1173"/>
                </a:lnTo>
                <a:lnTo>
                  <a:pt x="584" y="1203"/>
                </a:lnTo>
                <a:lnTo>
                  <a:pt x="582" y="1173"/>
                </a:lnTo>
                <a:lnTo>
                  <a:pt x="558" y="1180"/>
                </a:lnTo>
                <a:lnTo>
                  <a:pt x="513" y="1177"/>
                </a:lnTo>
                <a:lnTo>
                  <a:pt x="468" y="1168"/>
                </a:lnTo>
                <a:lnTo>
                  <a:pt x="437" y="1149"/>
                </a:lnTo>
                <a:lnTo>
                  <a:pt x="407" y="1140"/>
                </a:lnTo>
                <a:lnTo>
                  <a:pt x="395" y="1121"/>
                </a:lnTo>
                <a:lnTo>
                  <a:pt x="374" y="1114"/>
                </a:lnTo>
                <a:lnTo>
                  <a:pt x="333" y="1088"/>
                </a:lnTo>
                <a:lnTo>
                  <a:pt x="303" y="1073"/>
                </a:lnTo>
                <a:lnTo>
                  <a:pt x="286" y="1083"/>
                </a:lnTo>
                <a:lnTo>
                  <a:pt x="232" y="1054"/>
                </a:lnTo>
                <a:lnTo>
                  <a:pt x="194" y="1028"/>
                </a:lnTo>
                <a:lnTo>
                  <a:pt x="185" y="981"/>
                </a:lnTo>
                <a:lnTo>
                  <a:pt x="211" y="986"/>
                </a:lnTo>
                <a:lnTo>
                  <a:pt x="213" y="965"/>
                </a:lnTo>
                <a:lnTo>
                  <a:pt x="196" y="943"/>
                </a:lnTo>
                <a:lnTo>
                  <a:pt x="201" y="908"/>
                </a:lnTo>
                <a:lnTo>
                  <a:pt x="161" y="856"/>
                </a:lnTo>
                <a:lnTo>
                  <a:pt x="97" y="839"/>
                </a:lnTo>
                <a:lnTo>
                  <a:pt x="85" y="804"/>
                </a:lnTo>
                <a:lnTo>
                  <a:pt x="57" y="785"/>
                </a:lnTo>
                <a:lnTo>
                  <a:pt x="50" y="771"/>
                </a:lnTo>
                <a:lnTo>
                  <a:pt x="43" y="745"/>
                </a:lnTo>
                <a:lnTo>
                  <a:pt x="45" y="728"/>
                </a:lnTo>
                <a:lnTo>
                  <a:pt x="22" y="719"/>
                </a:lnTo>
                <a:lnTo>
                  <a:pt x="10" y="724"/>
                </a:lnTo>
                <a:lnTo>
                  <a:pt x="0" y="681"/>
                </a:lnTo>
                <a:lnTo>
                  <a:pt x="10" y="672"/>
                </a:lnTo>
                <a:lnTo>
                  <a:pt x="5" y="660"/>
                </a:lnTo>
                <a:lnTo>
                  <a:pt x="43" y="638"/>
                </a:lnTo>
                <a:lnTo>
                  <a:pt x="69" y="629"/>
                </a:lnTo>
                <a:lnTo>
                  <a:pt x="109" y="636"/>
                </a:lnTo>
                <a:lnTo>
                  <a:pt x="123" y="605"/>
                </a:lnTo>
                <a:lnTo>
                  <a:pt x="173" y="601"/>
                </a:lnTo>
                <a:lnTo>
                  <a:pt x="187" y="582"/>
                </a:lnTo>
                <a:lnTo>
                  <a:pt x="248" y="558"/>
                </a:lnTo>
                <a:lnTo>
                  <a:pt x="253" y="546"/>
                </a:lnTo>
                <a:lnTo>
                  <a:pt x="251" y="520"/>
                </a:lnTo>
                <a:lnTo>
                  <a:pt x="277" y="508"/>
                </a:lnTo>
                <a:lnTo>
                  <a:pt x="241" y="426"/>
                </a:lnTo>
                <a:lnTo>
                  <a:pt x="319" y="407"/>
                </a:lnTo>
                <a:lnTo>
                  <a:pt x="338" y="397"/>
                </a:lnTo>
                <a:lnTo>
                  <a:pt x="367" y="310"/>
                </a:lnTo>
                <a:lnTo>
                  <a:pt x="442" y="326"/>
                </a:lnTo>
                <a:lnTo>
                  <a:pt x="466" y="305"/>
                </a:lnTo>
                <a:lnTo>
                  <a:pt x="466" y="256"/>
                </a:lnTo>
                <a:lnTo>
                  <a:pt x="499" y="251"/>
                </a:lnTo>
                <a:lnTo>
                  <a:pt x="527" y="218"/>
                </a:lnTo>
                <a:lnTo>
                  <a:pt x="544" y="213"/>
                </a:lnTo>
                <a:lnTo>
                  <a:pt x="553" y="248"/>
                </a:lnTo>
                <a:lnTo>
                  <a:pt x="586" y="274"/>
                </a:lnTo>
                <a:lnTo>
                  <a:pt x="641" y="293"/>
                </a:lnTo>
                <a:lnTo>
                  <a:pt x="667" y="331"/>
                </a:lnTo>
                <a:lnTo>
                  <a:pt x="652" y="388"/>
                </a:lnTo>
                <a:lnTo>
                  <a:pt x="667" y="409"/>
                </a:lnTo>
                <a:lnTo>
                  <a:pt x="711" y="416"/>
                </a:lnTo>
                <a:lnTo>
                  <a:pt x="763" y="423"/>
                </a:lnTo>
                <a:lnTo>
                  <a:pt x="811" y="454"/>
                </a:lnTo>
                <a:lnTo>
                  <a:pt x="834" y="459"/>
                </a:lnTo>
                <a:lnTo>
                  <a:pt x="853" y="501"/>
                </a:lnTo>
                <a:lnTo>
                  <a:pt x="875" y="530"/>
                </a:lnTo>
                <a:lnTo>
                  <a:pt x="917" y="530"/>
                </a:lnTo>
                <a:lnTo>
                  <a:pt x="997" y="539"/>
                </a:lnTo>
                <a:lnTo>
                  <a:pt x="1049" y="532"/>
                </a:lnTo>
                <a:lnTo>
                  <a:pt x="1087" y="539"/>
                </a:lnTo>
                <a:lnTo>
                  <a:pt x="1144" y="568"/>
                </a:lnTo>
                <a:lnTo>
                  <a:pt x="1191" y="568"/>
                </a:lnTo>
                <a:lnTo>
                  <a:pt x="1208" y="582"/>
                </a:lnTo>
                <a:lnTo>
                  <a:pt x="1253" y="558"/>
                </a:lnTo>
                <a:lnTo>
                  <a:pt x="1316" y="542"/>
                </a:lnTo>
                <a:lnTo>
                  <a:pt x="1373" y="539"/>
                </a:lnTo>
                <a:lnTo>
                  <a:pt x="1418" y="523"/>
                </a:lnTo>
                <a:lnTo>
                  <a:pt x="1446" y="499"/>
                </a:lnTo>
                <a:lnTo>
                  <a:pt x="1475" y="482"/>
                </a:lnTo>
                <a:lnTo>
                  <a:pt x="1468" y="466"/>
                </a:lnTo>
                <a:lnTo>
                  <a:pt x="1456" y="449"/>
                </a:lnTo>
                <a:lnTo>
                  <a:pt x="1475" y="419"/>
                </a:lnTo>
                <a:lnTo>
                  <a:pt x="1498" y="423"/>
                </a:lnTo>
                <a:lnTo>
                  <a:pt x="1536" y="433"/>
                </a:lnTo>
                <a:lnTo>
                  <a:pt x="1576" y="407"/>
                </a:lnTo>
                <a:lnTo>
                  <a:pt x="1635" y="388"/>
                </a:lnTo>
                <a:lnTo>
                  <a:pt x="1661" y="357"/>
                </a:lnTo>
                <a:lnTo>
                  <a:pt x="1690" y="343"/>
                </a:lnTo>
                <a:lnTo>
                  <a:pt x="1746" y="336"/>
                </a:lnTo>
                <a:lnTo>
                  <a:pt x="1777" y="341"/>
                </a:lnTo>
                <a:lnTo>
                  <a:pt x="1779" y="324"/>
                </a:lnTo>
                <a:lnTo>
                  <a:pt x="1746" y="291"/>
                </a:lnTo>
                <a:lnTo>
                  <a:pt x="1713" y="274"/>
                </a:lnTo>
                <a:lnTo>
                  <a:pt x="1685" y="293"/>
                </a:lnTo>
                <a:lnTo>
                  <a:pt x="1647" y="284"/>
                </a:lnTo>
                <a:lnTo>
                  <a:pt x="1624" y="291"/>
                </a:lnTo>
                <a:lnTo>
                  <a:pt x="1614" y="272"/>
                </a:lnTo>
                <a:lnTo>
                  <a:pt x="1642" y="222"/>
                </a:lnTo>
                <a:lnTo>
                  <a:pt x="1661" y="185"/>
                </a:lnTo>
                <a:lnTo>
                  <a:pt x="1706" y="204"/>
                </a:lnTo>
                <a:lnTo>
                  <a:pt x="1761" y="170"/>
                </a:lnTo>
                <a:lnTo>
                  <a:pt x="1761" y="149"/>
                </a:lnTo>
                <a:lnTo>
                  <a:pt x="1796" y="95"/>
                </a:lnTo>
                <a:lnTo>
                  <a:pt x="1817" y="78"/>
                </a:lnTo>
                <a:lnTo>
                  <a:pt x="1817" y="50"/>
                </a:lnTo>
                <a:lnTo>
                  <a:pt x="1796" y="38"/>
                </a:lnTo>
                <a:lnTo>
                  <a:pt x="1827" y="12"/>
                </a:lnTo>
                <a:lnTo>
                  <a:pt x="1876" y="3"/>
                </a:lnTo>
                <a:lnTo>
                  <a:pt x="1926" y="0"/>
                </a:lnTo>
                <a:lnTo>
                  <a:pt x="1985" y="17"/>
                </a:lnTo>
                <a:lnTo>
                  <a:pt x="2018" y="36"/>
                </a:lnTo>
                <a:lnTo>
                  <a:pt x="2042" y="88"/>
                </a:lnTo>
                <a:lnTo>
                  <a:pt x="2058" y="109"/>
                </a:lnTo>
                <a:lnTo>
                  <a:pt x="2070" y="140"/>
                </a:lnTo>
                <a:lnTo>
                  <a:pt x="2084" y="189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7" name="Freeform 643"/>
          <p:cNvSpPr/>
          <p:nvPr/>
        </p:nvSpPr>
        <p:spPr bwMode="auto">
          <a:xfrm>
            <a:off x="3345577" y="3939290"/>
            <a:ext cx="185440" cy="150214"/>
          </a:xfrm>
          <a:custGeom>
            <a:avLst/>
            <a:gdLst>
              <a:gd name="T0" fmla="*/ 224 w 458"/>
              <a:gd name="T1" fmla="*/ 352 h 371"/>
              <a:gd name="T2" fmla="*/ 184 w 458"/>
              <a:gd name="T3" fmla="*/ 366 h 371"/>
              <a:gd name="T4" fmla="*/ 168 w 458"/>
              <a:gd name="T5" fmla="*/ 364 h 371"/>
              <a:gd name="T6" fmla="*/ 154 w 458"/>
              <a:gd name="T7" fmla="*/ 371 h 371"/>
              <a:gd name="T8" fmla="*/ 123 w 458"/>
              <a:gd name="T9" fmla="*/ 371 h 371"/>
              <a:gd name="T10" fmla="*/ 102 w 458"/>
              <a:gd name="T11" fmla="*/ 347 h 371"/>
              <a:gd name="T12" fmla="*/ 90 w 458"/>
              <a:gd name="T13" fmla="*/ 319 h 371"/>
              <a:gd name="T14" fmla="*/ 61 w 458"/>
              <a:gd name="T15" fmla="*/ 293 h 371"/>
              <a:gd name="T16" fmla="*/ 33 w 458"/>
              <a:gd name="T17" fmla="*/ 295 h 371"/>
              <a:gd name="T18" fmla="*/ 0 w 458"/>
              <a:gd name="T19" fmla="*/ 295 h 371"/>
              <a:gd name="T20" fmla="*/ 2 w 458"/>
              <a:gd name="T21" fmla="*/ 231 h 371"/>
              <a:gd name="T22" fmla="*/ 0 w 458"/>
              <a:gd name="T23" fmla="*/ 208 h 371"/>
              <a:gd name="T24" fmla="*/ 7 w 458"/>
              <a:gd name="T25" fmla="*/ 184 h 371"/>
              <a:gd name="T26" fmla="*/ 19 w 458"/>
              <a:gd name="T27" fmla="*/ 170 h 371"/>
              <a:gd name="T28" fmla="*/ 38 w 458"/>
              <a:gd name="T29" fmla="*/ 146 h 371"/>
              <a:gd name="T30" fmla="*/ 35 w 458"/>
              <a:gd name="T31" fmla="*/ 137 h 371"/>
              <a:gd name="T32" fmla="*/ 43 w 458"/>
              <a:gd name="T33" fmla="*/ 120 h 371"/>
              <a:gd name="T34" fmla="*/ 33 w 458"/>
              <a:gd name="T35" fmla="*/ 99 h 371"/>
              <a:gd name="T36" fmla="*/ 35 w 458"/>
              <a:gd name="T37" fmla="*/ 85 h 371"/>
              <a:gd name="T38" fmla="*/ 38 w 458"/>
              <a:gd name="T39" fmla="*/ 49 h 371"/>
              <a:gd name="T40" fmla="*/ 50 w 458"/>
              <a:gd name="T41" fmla="*/ 35 h 371"/>
              <a:gd name="T42" fmla="*/ 54 w 458"/>
              <a:gd name="T43" fmla="*/ 11 h 371"/>
              <a:gd name="T44" fmla="*/ 64 w 458"/>
              <a:gd name="T45" fmla="*/ 4 h 371"/>
              <a:gd name="T46" fmla="*/ 106 w 458"/>
              <a:gd name="T47" fmla="*/ 0 h 371"/>
              <a:gd name="T48" fmla="*/ 144 w 458"/>
              <a:gd name="T49" fmla="*/ 14 h 371"/>
              <a:gd name="T50" fmla="*/ 158 w 458"/>
              <a:gd name="T51" fmla="*/ 28 h 371"/>
              <a:gd name="T52" fmla="*/ 180 w 458"/>
              <a:gd name="T53" fmla="*/ 28 h 371"/>
              <a:gd name="T54" fmla="*/ 196 w 458"/>
              <a:gd name="T55" fmla="*/ 19 h 371"/>
              <a:gd name="T56" fmla="*/ 243 w 458"/>
              <a:gd name="T57" fmla="*/ 40 h 371"/>
              <a:gd name="T58" fmla="*/ 262 w 458"/>
              <a:gd name="T59" fmla="*/ 37 h 371"/>
              <a:gd name="T60" fmla="*/ 286 w 458"/>
              <a:gd name="T61" fmla="*/ 21 h 371"/>
              <a:gd name="T62" fmla="*/ 310 w 458"/>
              <a:gd name="T63" fmla="*/ 23 h 371"/>
              <a:gd name="T64" fmla="*/ 319 w 458"/>
              <a:gd name="T65" fmla="*/ 19 h 371"/>
              <a:gd name="T66" fmla="*/ 340 w 458"/>
              <a:gd name="T67" fmla="*/ 21 h 371"/>
              <a:gd name="T68" fmla="*/ 371 w 458"/>
              <a:gd name="T69" fmla="*/ 30 h 371"/>
              <a:gd name="T70" fmla="*/ 402 w 458"/>
              <a:gd name="T71" fmla="*/ 9 h 371"/>
              <a:gd name="T72" fmla="*/ 409 w 458"/>
              <a:gd name="T73" fmla="*/ 11 h 371"/>
              <a:gd name="T74" fmla="*/ 435 w 458"/>
              <a:gd name="T75" fmla="*/ 54 h 371"/>
              <a:gd name="T76" fmla="*/ 444 w 458"/>
              <a:gd name="T77" fmla="*/ 52 h 371"/>
              <a:gd name="T78" fmla="*/ 458 w 458"/>
              <a:gd name="T79" fmla="*/ 68 h 371"/>
              <a:gd name="T80" fmla="*/ 454 w 458"/>
              <a:gd name="T81" fmla="*/ 75 h 371"/>
              <a:gd name="T82" fmla="*/ 451 w 458"/>
              <a:gd name="T83" fmla="*/ 87 h 371"/>
              <a:gd name="T84" fmla="*/ 421 w 458"/>
              <a:gd name="T85" fmla="*/ 118 h 371"/>
              <a:gd name="T86" fmla="*/ 409 w 458"/>
              <a:gd name="T87" fmla="*/ 144 h 371"/>
              <a:gd name="T88" fmla="*/ 404 w 458"/>
              <a:gd name="T89" fmla="*/ 163 h 371"/>
              <a:gd name="T90" fmla="*/ 397 w 458"/>
              <a:gd name="T91" fmla="*/ 172 h 371"/>
              <a:gd name="T92" fmla="*/ 388 w 458"/>
              <a:gd name="T93" fmla="*/ 198 h 371"/>
              <a:gd name="T94" fmla="*/ 366 w 458"/>
              <a:gd name="T95" fmla="*/ 215 h 371"/>
              <a:gd name="T96" fmla="*/ 362 w 458"/>
              <a:gd name="T97" fmla="*/ 234 h 371"/>
              <a:gd name="T98" fmla="*/ 352 w 458"/>
              <a:gd name="T99" fmla="*/ 250 h 371"/>
              <a:gd name="T100" fmla="*/ 350 w 458"/>
              <a:gd name="T101" fmla="*/ 267 h 371"/>
              <a:gd name="T102" fmla="*/ 321 w 458"/>
              <a:gd name="T103" fmla="*/ 278 h 371"/>
              <a:gd name="T104" fmla="*/ 300 w 458"/>
              <a:gd name="T105" fmla="*/ 264 h 371"/>
              <a:gd name="T106" fmla="*/ 286 w 458"/>
              <a:gd name="T107" fmla="*/ 264 h 371"/>
              <a:gd name="T108" fmla="*/ 262 w 458"/>
              <a:gd name="T109" fmla="*/ 286 h 371"/>
              <a:gd name="T110" fmla="*/ 253 w 458"/>
              <a:gd name="T111" fmla="*/ 286 h 371"/>
              <a:gd name="T112" fmla="*/ 234 w 458"/>
              <a:gd name="T113" fmla="*/ 323 h 371"/>
              <a:gd name="T114" fmla="*/ 224 w 458"/>
              <a:gd name="T115" fmla="*/ 35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58" h="371">
                <a:moveTo>
                  <a:pt x="224" y="352"/>
                </a:moveTo>
                <a:lnTo>
                  <a:pt x="184" y="366"/>
                </a:lnTo>
                <a:lnTo>
                  <a:pt x="168" y="364"/>
                </a:lnTo>
                <a:lnTo>
                  <a:pt x="154" y="371"/>
                </a:lnTo>
                <a:lnTo>
                  <a:pt x="123" y="371"/>
                </a:lnTo>
                <a:lnTo>
                  <a:pt x="102" y="347"/>
                </a:lnTo>
                <a:lnTo>
                  <a:pt x="90" y="319"/>
                </a:lnTo>
                <a:lnTo>
                  <a:pt x="61" y="293"/>
                </a:lnTo>
                <a:lnTo>
                  <a:pt x="33" y="295"/>
                </a:lnTo>
                <a:lnTo>
                  <a:pt x="0" y="295"/>
                </a:lnTo>
                <a:lnTo>
                  <a:pt x="2" y="231"/>
                </a:lnTo>
                <a:lnTo>
                  <a:pt x="0" y="208"/>
                </a:lnTo>
                <a:lnTo>
                  <a:pt x="7" y="184"/>
                </a:lnTo>
                <a:lnTo>
                  <a:pt x="19" y="170"/>
                </a:lnTo>
                <a:lnTo>
                  <a:pt x="38" y="146"/>
                </a:lnTo>
                <a:lnTo>
                  <a:pt x="35" y="137"/>
                </a:lnTo>
                <a:lnTo>
                  <a:pt x="43" y="120"/>
                </a:lnTo>
                <a:lnTo>
                  <a:pt x="33" y="99"/>
                </a:lnTo>
                <a:lnTo>
                  <a:pt x="35" y="85"/>
                </a:lnTo>
                <a:lnTo>
                  <a:pt x="38" y="49"/>
                </a:lnTo>
                <a:lnTo>
                  <a:pt x="50" y="35"/>
                </a:lnTo>
                <a:lnTo>
                  <a:pt x="54" y="11"/>
                </a:lnTo>
                <a:lnTo>
                  <a:pt x="64" y="4"/>
                </a:lnTo>
                <a:lnTo>
                  <a:pt x="106" y="0"/>
                </a:lnTo>
                <a:lnTo>
                  <a:pt x="144" y="14"/>
                </a:lnTo>
                <a:lnTo>
                  <a:pt x="158" y="28"/>
                </a:lnTo>
                <a:lnTo>
                  <a:pt x="180" y="28"/>
                </a:lnTo>
                <a:lnTo>
                  <a:pt x="196" y="19"/>
                </a:lnTo>
                <a:lnTo>
                  <a:pt x="243" y="40"/>
                </a:lnTo>
                <a:lnTo>
                  <a:pt x="262" y="37"/>
                </a:lnTo>
                <a:lnTo>
                  <a:pt x="286" y="21"/>
                </a:lnTo>
                <a:lnTo>
                  <a:pt x="310" y="23"/>
                </a:lnTo>
                <a:lnTo>
                  <a:pt x="319" y="19"/>
                </a:lnTo>
                <a:lnTo>
                  <a:pt x="340" y="21"/>
                </a:lnTo>
                <a:lnTo>
                  <a:pt x="371" y="30"/>
                </a:lnTo>
                <a:lnTo>
                  <a:pt x="402" y="9"/>
                </a:lnTo>
                <a:lnTo>
                  <a:pt x="409" y="11"/>
                </a:lnTo>
                <a:lnTo>
                  <a:pt x="435" y="54"/>
                </a:lnTo>
                <a:lnTo>
                  <a:pt x="444" y="52"/>
                </a:lnTo>
                <a:lnTo>
                  <a:pt x="458" y="68"/>
                </a:lnTo>
                <a:lnTo>
                  <a:pt x="454" y="75"/>
                </a:lnTo>
                <a:lnTo>
                  <a:pt x="451" y="87"/>
                </a:lnTo>
                <a:lnTo>
                  <a:pt x="421" y="118"/>
                </a:lnTo>
                <a:lnTo>
                  <a:pt x="409" y="144"/>
                </a:lnTo>
                <a:lnTo>
                  <a:pt x="404" y="163"/>
                </a:lnTo>
                <a:lnTo>
                  <a:pt x="397" y="172"/>
                </a:lnTo>
                <a:lnTo>
                  <a:pt x="388" y="198"/>
                </a:lnTo>
                <a:lnTo>
                  <a:pt x="366" y="215"/>
                </a:lnTo>
                <a:lnTo>
                  <a:pt x="362" y="234"/>
                </a:lnTo>
                <a:lnTo>
                  <a:pt x="352" y="250"/>
                </a:lnTo>
                <a:lnTo>
                  <a:pt x="350" y="267"/>
                </a:lnTo>
                <a:lnTo>
                  <a:pt x="321" y="278"/>
                </a:lnTo>
                <a:lnTo>
                  <a:pt x="300" y="264"/>
                </a:lnTo>
                <a:lnTo>
                  <a:pt x="286" y="264"/>
                </a:lnTo>
                <a:lnTo>
                  <a:pt x="262" y="286"/>
                </a:lnTo>
                <a:lnTo>
                  <a:pt x="253" y="286"/>
                </a:lnTo>
                <a:lnTo>
                  <a:pt x="234" y="323"/>
                </a:lnTo>
                <a:lnTo>
                  <a:pt x="224" y="352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724116" y="2763955"/>
            <a:ext cx="47466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sz="2800" b="1" dirty="0" smtClean="0">
                <a:solidFill>
                  <a:srgbClr val="FFFFFF"/>
                </a:solidFill>
                <a:latin typeface="Arial" panose="020B0604020202020204"/>
                <a:ea typeface="微软雅黑"/>
                <a:sym typeface="Arial" panose="020B0604020202020204"/>
              </a:rPr>
              <a:t>Stay </a:t>
            </a:r>
            <a:r>
              <a:rPr lang="en-US" sz="2800" b="1" dirty="0" smtClean="0">
                <a:solidFill>
                  <a:srgbClr val="FFFFFF"/>
                </a:solidFill>
                <a:latin typeface="Arial" panose="020B0604020202020204"/>
                <a:ea typeface="微软雅黑"/>
                <a:sym typeface="Arial" panose="020B0604020202020204"/>
              </a:rPr>
              <a:t>C</a:t>
            </a:r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/>
                <a:sym typeface="Arial" panose="020B0604020202020204"/>
              </a:rPr>
              <a:t>uriosity. </a:t>
            </a:r>
            <a:r>
              <a:rPr lang="en-US" altLang="zh-CN" sz="2800" b="1" dirty="0" smtClean="0">
                <a:solidFill>
                  <a:srgbClr val="FFFFFF"/>
                </a:solidFill>
                <a:latin typeface="Arial" panose="020B0604020202020204"/>
                <a:ea typeface="微软雅黑"/>
                <a:sym typeface="Arial" panose="020B0604020202020204"/>
              </a:rPr>
              <a:t>Never Stop</a:t>
            </a:r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/>
                <a:sym typeface="Arial" panose="020B0604020202020204"/>
              </a:rPr>
              <a:t>.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7865191" y="3412057"/>
            <a:ext cx="2245995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  <a:defRPr sz="180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/>
                <a:ea typeface="微软雅黑"/>
                <a:sym typeface="Arial" panose="020B0604020202020204"/>
              </a:rPr>
              <a:t>保持好奇，永不止步</a:t>
            </a:r>
            <a:endParaRPr lang="zh-CN" altLang="en-US" b="1" dirty="0">
              <a:solidFill>
                <a:schemeClr val="bg1"/>
              </a:solidFill>
              <a:latin typeface="Arial" panose="020B0604020202020204"/>
              <a:ea typeface="微软雅黑"/>
              <a:sym typeface="Arial" panose="020B0604020202020204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6536191" y="2690536"/>
            <a:ext cx="0" cy="2250683"/>
          </a:xfrm>
          <a:prstGeom prst="line">
            <a:avLst/>
          </a:prstGeom>
          <a:ln>
            <a:solidFill>
              <a:schemeClr val="bg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/>
          <p:cNvGrpSpPr/>
          <p:nvPr/>
        </p:nvGrpSpPr>
        <p:grpSpPr>
          <a:xfrm>
            <a:off x="1378197" y="3084611"/>
            <a:ext cx="445336" cy="445336"/>
            <a:chOff x="1386902" y="3338611"/>
            <a:chExt cx="445336" cy="445336"/>
          </a:xfrm>
          <a:solidFill>
            <a:schemeClr val="bg1"/>
          </a:solidFill>
        </p:grpSpPr>
        <p:sp>
          <p:nvSpPr>
            <p:cNvPr id="184" name="椭圆 183"/>
            <p:cNvSpPr/>
            <p:nvPr/>
          </p:nvSpPr>
          <p:spPr>
            <a:xfrm flipH="1">
              <a:off x="1386902" y="3338611"/>
              <a:ext cx="445336" cy="4453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85" name="椭圆 184"/>
            <p:cNvSpPr/>
            <p:nvPr/>
          </p:nvSpPr>
          <p:spPr>
            <a:xfrm flipH="1">
              <a:off x="1416844" y="3368553"/>
              <a:ext cx="385450" cy="385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 flipH="1">
              <a:off x="1463004" y="3414713"/>
              <a:ext cx="293130" cy="2931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4646084" y="3223443"/>
            <a:ext cx="445336" cy="445336"/>
            <a:chOff x="1386902" y="3338611"/>
            <a:chExt cx="445336" cy="445336"/>
          </a:xfrm>
          <a:solidFill>
            <a:schemeClr val="bg1"/>
          </a:solidFill>
        </p:grpSpPr>
        <p:sp>
          <p:nvSpPr>
            <p:cNvPr id="188" name="椭圆 187"/>
            <p:cNvSpPr/>
            <p:nvPr/>
          </p:nvSpPr>
          <p:spPr>
            <a:xfrm flipH="1">
              <a:off x="1386902" y="3338611"/>
              <a:ext cx="445336" cy="4453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 flipH="1">
              <a:off x="1416844" y="3368553"/>
              <a:ext cx="385450" cy="385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 flipH="1">
              <a:off x="1463004" y="3414713"/>
              <a:ext cx="293130" cy="2931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5479318" y="4563226"/>
            <a:ext cx="113824" cy="113824"/>
            <a:chOff x="1386902" y="3338611"/>
            <a:chExt cx="445336" cy="445336"/>
          </a:xfrm>
          <a:solidFill>
            <a:schemeClr val="bg1"/>
          </a:solidFill>
        </p:grpSpPr>
        <p:sp>
          <p:nvSpPr>
            <p:cNvPr id="192" name="椭圆 191"/>
            <p:cNvSpPr/>
            <p:nvPr/>
          </p:nvSpPr>
          <p:spPr>
            <a:xfrm flipH="1">
              <a:off x="1386902" y="3338611"/>
              <a:ext cx="445336" cy="4453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3" name="椭圆 192"/>
            <p:cNvSpPr/>
            <p:nvPr/>
          </p:nvSpPr>
          <p:spPr>
            <a:xfrm flipH="1">
              <a:off x="1416844" y="3368553"/>
              <a:ext cx="385450" cy="385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4" name="椭圆 193"/>
            <p:cNvSpPr/>
            <p:nvPr/>
          </p:nvSpPr>
          <p:spPr>
            <a:xfrm flipH="1">
              <a:off x="1463004" y="3414713"/>
              <a:ext cx="293130" cy="2931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218392" y="3679705"/>
            <a:ext cx="113824" cy="113824"/>
            <a:chOff x="1386902" y="3338611"/>
            <a:chExt cx="445336" cy="445336"/>
          </a:xfrm>
          <a:solidFill>
            <a:schemeClr val="bg1"/>
          </a:solidFill>
        </p:grpSpPr>
        <p:sp>
          <p:nvSpPr>
            <p:cNvPr id="196" name="椭圆 195"/>
            <p:cNvSpPr/>
            <p:nvPr/>
          </p:nvSpPr>
          <p:spPr>
            <a:xfrm flipH="1">
              <a:off x="1386902" y="3338611"/>
              <a:ext cx="445336" cy="4453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 flipH="1">
              <a:off x="1416844" y="3368553"/>
              <a:ext cx="385450" cy="385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 flipH="1">
              <a:off x="1463004" y="3414713"/>
              <a:ext cx="293130" cy="2931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2204544" y="4121665"/>
            <a:ext cx="113824" cy="113824"/>
            <a:chOff x="1386902" y="3338611"/>
            <a:chExt cx="445336" cy="445336"/>
          </a:xfrm>
          <a:solidFill>
            <a:schemeClr val="bg1"/>
          </a:solidFill>
        </p:grpSpPr>
        <p:sp>
          <p:nvSpPr>
            <p:cNvPr id="200" name="椭圆 199"/>
            <p:cNvSpPr/>
            <p:nvPr/>
          </p:nvSpPr>
          <p:spPr>
            <a:xfrm flipH="1">
              <a:off x="1386902" y="3338611"/>
              <a:ext cx="445336" cy="4453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 flipH="1">
              <a:off x="1416844" y="3368553"/>
              <a:ext cx="385450" cy="385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 flipH="1">
              <a:off x="1463004" y="3414713"/>
              <a:ext cx="293130" cy="2931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3545895" y="3003745"/>
            <a:ext cx="344002" cy="344002"/>
            <a:chOff x="1386902" y="3338611"/>
            <a:chExt cx="445336" cy="445336"/>
          </a:xfrm>
          <a:solidFill>
            <a:schemeClr val="bg1"/>
          </a:solidFill>
        </p:grpSpPr>
        <p:sp>
          <p:nvSpPr>
            <p:cNvPr id="204" name="椭圆 203"/>
            <p:cNvSpPr/>
            <p:nvPr/>
          </p:nvSpPr>
          <p:spPr>
            <a:xfrm flipH="1">
              <a:off x="1386902" y="3338611"/>
              <a:ext cx="445336" cy="4453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 flipH="1">
              <a:off x="1416844" y="3368553"/>
              <a:ext cx="385450" cy="385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 flipH="1">
              <a:off x="1463004" y="3414713"/>
              <a:ext cx="293130" cy="2931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6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6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9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0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1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9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5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9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0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3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9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0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4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2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5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6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9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0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7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8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2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5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6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3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4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5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6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0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4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1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1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2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5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6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9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0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3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4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1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2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5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6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9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0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3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4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7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8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1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2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5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9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0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3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4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7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8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1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5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6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9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0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3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4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7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8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1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2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5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6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9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0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3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4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7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8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1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5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6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9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0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3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4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7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8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1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2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5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6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9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0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3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4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7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8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1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2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5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6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9" dur="1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0" dur="1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3" dur="1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4" dur="1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7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8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1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2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5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6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9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0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3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4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7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8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1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2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5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6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9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0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3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4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7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8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1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2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5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6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9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0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3" dur="10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4" dur="10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7" dur="10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8" dur="10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1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2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5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6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9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0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3" dur="10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4" dur="10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47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8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1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2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5" dur="10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56" dur="10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9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7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8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1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2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5" dur="1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6" dur="1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79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0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3" dur="1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4" dur="1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87" dur="10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88" dur="10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1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2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5" dur="1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96" dur="1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9" dur="10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0" dur="10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3" dur="1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4" dur="1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7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8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1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2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12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5" dur="10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6" dur="10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1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19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0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1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3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4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1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27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28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1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1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5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36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1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9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0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1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3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4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96" grpId="0" animBg="1"/>
          <p:bldP spid="97" grpId="0" animBg="1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 animBg="1"/>
          <p:bldP spid="117" grpId="0" animBg="1"/>
          <p:bldP spid="118" grpId="0" animBg="1"/>
          <p:bldP spid="119" grpId="0" animBg="1"/>
          <p:bldP spid="120" grpId="0" animBg="1"/>
          <p:bldP spid="121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7" grpId="0" animBg="1"/>
          <p:bldP spid="128" grpId="0" animBg="1"/>
          <p:bldP spid="129" grpId="0" animBg="1"/>
          <p:bldP spid="130" grpId="0" animBg="1"/>
          <p:bldP spid="131" grpId="0" animBg="1"/>
          <p:bldP spid="132" grpId="0" animBg="1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 animBg="1"/>
          <p:bldP spid="144" grpId="0" animBg="1"/>
          <p:bldP spid="145" grpId="0" animBg="1"/>
          <p:bldP spid="146" grpId="0" animBg="1"/>
          <p:bldP spid="147" grpId="0" animBg="1"/>
          <p:bldP spid="148" grpId="0" animBg="1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 animBg="1"/>
          <p:bldP spid="176" grpId="0" animBg="1"/>
          <p:bldP spid="177" grpId="0" animBg="1"/>
          <p:bldP spid="178" grpId="0"/>
          <p:bldP spid="1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9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0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4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6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6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3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4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1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2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5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0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5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9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0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3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4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8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0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4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2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5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6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9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0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3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4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7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8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1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2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5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6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9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0" dur="1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3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4" dur="1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1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2" dur="1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5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6" dur="10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9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0" dur="1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3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4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7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8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1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2" dur="1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1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2" dur="1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5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6" dur="1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9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0" dur="1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3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4" dur="1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7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8" dur="1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1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2" dur="1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5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6" dur="1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9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0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3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4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7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8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1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2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5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6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9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0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3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4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7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8" dur="10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1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2" dur="1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5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6" dur="10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9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0" dur="1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3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4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7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8" dur="10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1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2" dur="10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5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6" dur="1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9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0" dur="1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3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4" dur="10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7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8" dur="1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1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5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6" dur="10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9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0" dur="1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3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4" dur="1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7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8" dur="10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1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2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5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6" dur="1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9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0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3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4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7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8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1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2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5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6" dur="1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9" dur="1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0" dur="1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3" dur="1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4" dur="10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7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8" dur="10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1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2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5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6" dur="10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9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0" dur="1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3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4" dur="1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7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8" dur="10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1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2" dur="1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5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6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9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0" dur="10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3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4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7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8" dur="1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1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2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5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6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9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0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3" dur="10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4" dur="10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7" dur="10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8" dur="10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1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2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5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6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9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0" dur="10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3" dur="10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4" dur="10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7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8" dur="1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1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2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5" dur="10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6" dur="10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9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7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8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1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2" dur="1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5" dur="1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6" dur="10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9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0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3" dur="1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4" dur="1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7" dur="10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8" dur="10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1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2" dur="10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5" dur="1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6" dur="1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7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9" dur="10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0" dur="10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1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3" dur="1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4" dur="1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5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7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8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9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1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2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3" presetID="2" presetClass="entr" presetSubtype="12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5" dur="10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6" dur="10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7" presetID="2" presetClass="entr" presetSubtype="1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9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0" dur="10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1" presetID="2" presetClass="entr" presetSubtype="1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3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4" dur="1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5" presetID="2" presetClass="entr" presetSubtype="1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7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8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9" presetID="2" presetClass="entr" presetSubtype="1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3" presetID="2" presetClass="entr" presetSubtype="1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5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6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7" presetID="2" presetClass="entr" presetSubtype="1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9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0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1" presetID="2" presetClass="entr" presetSubtype="1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3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4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 animBg="1"/>
          <p:bldP spid="84" grpId="0" animBg="1"/>
          <p:bldP spid="85" grpId="0" animBg="1"/>
          <p:bldP spid="86" grpId="0" animBg="1"/>
          <p:bldP spid="87" grpId="0" animBg="1"/>
          <p:bldP spid="88" grpId="0" animBg="1"/>
          <p:bldP spid="89" grpId="0" animBg="1"/>
          <p:bldP spid="90" grpId="0" animBg="1"/>
          <p:bldP spid="91" grpId="0" animBg="1"/>
          <p:bldP spid="92" grpId="0" animBg="1"/>
          <p:bldP spid="93" grpId="0" animBg="1"/>
          <p:bldP spid="94" grpId="0" animBg="1"/>
          <p:bldP spid="95" grpId="0" animBg="1"/>
          <p:bldP spid="96" grpId="0" animBg="1"/>
          <p:bldP spid="97" grpId="0" animBg="1"/>
          <p:bldP spid="98" grpId="0" animBg="1"/>
          <p:bldP spid="99" grpId="0" animBg="1"/>
          <p:bldP spid="100" grpId="0" animBg="1"/>
          <p:bldP spid="101" grpId="0" animBg="1"/>
          <p:bldP spid="102" grpId="0" animBg="1"/>
          <p:bldP spid="103" grpId="0" animBg="1"/>
          <p:bldP spid="104" grpId="0" animBg="1"/>
          <p:bldP spid="105" grpId="0" animBg="1"/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 animBg="1"/>
          <p:bldP spid="117" grpId="0" animBg="1"/>
          <p:bldP spid="118" grpId="0" animBg="1"/>
          <p:bldP spid="119" grpId="0" animBg="1"/>
          <p:bldP spid="120" grpId="0" animBg="1"/>
          <p:bldP spid="121" grpId="0" animBg="1"/>
          <p:bldP spid="122" grpId="0" animBg="1"/>
          <p:bldP spid="123" grpId="0" animBg="1"/>
          <p:bldP spid="124" grpId="0" animBg="1"/>
          <p:bldP spid="125" grpId="0" animBg="1"/>
          <p:bldP spid="126" grpId="0" animBg="1"/>
          <p:bldP spid="127" grpId="0" animBg="1"/>
          <p:bldP spid="128" grpId="0" animBg="1"/>
          <p:bldP spid="129" grpId="0" animBg="1"/>
          <p:bldP spid="130" grpId="0" animBg="1"/>
          <p:bldP spid="131" grpId="0" animBg="1"/>
          <p:bldP spid="132" grpId="0" animBg="1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142" grpId="0" animBg="1"/>
          <p:bldP spid="143" grpId="0" animBg="1"/>
          <p:bldP spid="144" grpId="0" animBg="1"/>
          <p:bldP spid="145" grpId="0" animBg="1"/>
          <p:bldP spid="146" grpId="0" animBg="1"/>
          <p:bldP spid="147" grpId="0" animBg="1"/>
          <p:bldP spid="148" grpId="0" animBg="1"/>
          <p:bldP spid="149" grpId="0" animBg="1"/>
          <p:bldP spid="150" grpId="0" animBg="1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 animBg="1"/>
          <p:bldP spid="165" grpId="0" animBg="1"/>
          <p:bldP spid="166" grpId="0" animBg="1"/>
          <p:bldP spid="167" grpId="0" animBg="1"/>
          <p:bldP spid="168" grpId="0" animBg="1"/>
          <p:bldP spid="169" grpId="0" animBg="1"/>
          <p:bldP spid="170" grpId="0" animBg="1"/>
          <p:bldP spid="171" grpId="0" animBg="1"/>
          <p:bldP spid="172" grpId="0" animBg="1"/>
          <p:bldP spid="173" grpId="0" animBg="1"/>
          <p:bldP spid="174" grpId="0" animBg="1"/>
          <p:bldP spid="175" grpId="0" animBg="1"/>
          <p:bldP spid="176" grpId="0" animBg="1"/>
          <p:bldP spid="177" grpId="0" animBg="1"/>
          <p:bldP spid="178" grpId="0"/>
          <p:bldP spid="18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385458" y="991717"/>
            <a:ext cx="4603751" cy="4389967"/>
            <a:chOff x="1385458" y="991717"/>
            <a:chExt cx="4603751" cy="4389967"/>
          </a:xfrm>
        </p:grpSpPr>
        <p:sp>
          <p:nvSpPr>
            <p:cNvPr id="3" name="Freeform 52"/>
            <p:cNvSpPr/>
            <p:nvPr/>
          </p:nvSpPr>
          <p:spPr bwMode="auto">
            <a:xfrm>
              <a:off x="1385458" y="2090266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4" name="Freeform 54"/>
            <p:cNvSpPr/>
            <p:nvPr/>
          </p:nvSpPr>
          <p:spPr bwMode="auto">
            <a:xfrm>
              <a:off x="2481891" y="991717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5" name="Freeform 58"/>
            <p:cNvSpPr/>
            <p:nvPr/>
          </p:nvSpPr>
          <p:spPr bwMode="auto">
            <a:xfrm>
              <a:off x="2481891" y="3188817"/>
              <a:ext cx="2194984" cy="2192867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7" name="Freeform 74"/>
            <p:cNvSpPr/>
            <p:nvPr/>
          </p:nvSpPr>
          <p:spPr bwMode="auto">
            <a:xfrm>
              <a:off x="4615492" y="3296767"/>
              <a:ext cx="1373717" cy="13716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6324855" y="1604798"/>
            <a:ext cx="4416563" cy="707885"/>
            <a:chOff x="6764723" y="1520469"/>
            <a:chExt cx="4416563" cy="707886"/>
          </a:xfrm>
        </p:grpSpPr>
        <p:sp>
          <p:nvSpPr>
            <p:cNvPr id="9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/>
                  <a:sym typeface="Arial" panose="020B0604020202020204"/>
                </a:rPr>
                <a:t>01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grpSp>
          <p:nvGrpSpPr>
            <p:cNvPr id="10" name="Group 12"/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11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algn="l"/>
                <a:r>
                  <a:rPr lang="zh-CN" altLang="en-US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/>
                    <a:cs typeface="Microsoft YaHei" charset="-122"/>
                    <a:sym typeface="Arial" panose="020B0604020202020204"/>
                  </a:rPr>
                  <a:t>关于问题</a:t>
                </a:r>
                <a:endParaRPr lang="zh-CN" altLang="en-US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/>
                  <a:cs typeface="Microsoft YaHei" charset="-122"/>
                  <a:sym typeface="Arial" panose="020B0604020202020204"/>
                </a:endParaRPr>
              </a:p>
            </p:txBody>
          </p:sp>
          <p:sp>
            <p:nvSpPr>
              <p:cNvPr id="12" name="TextBox 1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/>
                    <a:sym typeface="Arial" panose="020B0604020202020204"/>
                  </a:rPr>
                  <a:t>5W+H</a:t>
                </a:r>
                <a:endParaRPr lang="en-US" sz="140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/>
                  <a:sym typeface="Arial" panose="020B0604020202020204"/>
                </a:endParaRPr>
              </a:p>
            </p:txBody>
          </p:sp>
        </p:grpSp>
      </p:grpSp>
      <p:grpSp>
        <p:nvGrpSpPr>
          <p:cNvPr id="13" name="Group 15"/>
          <p:cNvGrpSpPr/>
          <p:nvPr/>
        </p:nvGrpSpPr>
        <p:grpSpPr>
          <a:xfrm>
            <a:off x="6324855" y="2562715"/>
            <a:ext cx="4447821" cy="707885"/>
            <a:chOff x="6733465" y="2527404"/>
            <a:chExt cx="4447821" cy="707886"/>
          </a:xfrm>
        </p:grpSpPr>
        <p:sp>
          <p:nvSpPr>
            <p:cNvPr id="14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/>
                  <a:sym typeface="Arial" panose="020B0604020202020204"/>
                </a:rPr>
                <a:t>02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grpSp>
          <p:nvGrpSpPr>
            <p:cNvPr id="15" name="Group 17"/>
            <p:cNvGrpSpPr/>
            <p:nvPr/>
          </p:nvGrpSpPr>
          <p:grpSpPr>
            <a:xfrm>
              <a:off x="7218712" y="2599731"/>
              <a:ext cx="3962574" cy="563232"/>
              <a:chOff x="3943834" y="704409"/>
              <a:chExt cx="3962574" cy="563232"/>
            </a:xfrm>
          </p:grpSpPr>
          <p:sp>
            <p:nvSpPr>
              <p:cNvPr id="16" name="TextBox 1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algn="l"/>
                <a:r>
                  <a:rPr lang="en-US" altLang="zh-CN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5400000" scaled="1"/>
                    </a:gradFill>
                    <a:latin typeface="Arial" panose="020B0604020202020204"/>
                    <a:ea typeface="微软雅黑"/>
                    <a:cs typeface="+mn-ea"/>
                    <a:sym typeface="Arial" panose="020B0604020202020204"/>
                  </a:rPr>
                  <a:t>templates</a:t>
                </a:r>
                <a:r>
                  <a:rPr lang="zh-CN" altLang="en-US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5400000" scaled="1"/>
                    </a:gradFill>
                    <a:latin typeface="Arial" panose="020B0604020202020204"/>
                    <a:ea typeface="微软雅黑"/>
                    <a:cs typeface="+mn-ea"/>
                    <a:sym typeface="Arial" panose="020B0604020202020204"/>
                  </a:rPr>
                  <a:t>模板配置</a:t>
                </a:r>
                <a:endParaRPr lang="zh-CN" altLang="en-US" sz="1100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17" name="TextBox 1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/>
                    <a:sym typeface="Arial" panose="020B0604020202020204"/>
                  </a:rPr>
                  <a:t>关于</a:t>
                </a:r>
                <a:r>
                  <a:rPr lang="en-US" altLang="zh-CN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/>
                    <a:sym typeface="Arial" panose="020B0604020202020204"/>
                  </a:rPr>
                  <a:t>flutter sdk </a:t>
                </a:r>
                <a:r>
                  <a:rPr lang="zh-CN" altLang="en-US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/>
                    <a:sym typeface="Arial" panose="020B0604020202020204"/>
                  </a:rPr>
                  <a:t>模板文件的修改</a:t>
                </a:r>
                <a:endParaRPr lang="zh-CN" altLang="en-US" sz="14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/>
                  <a:sym typeface="Arial" panose="020B0604020202020204"/>
                </a:endParaRPr>
              </a:p>
            </p:txBody>
          </p:sp>
        </p:grpSp>
      </p:grpSp>
      <p:grpSp>
        <p:nvGrpSpPr>
          <p:cNvPr id="18" name="Group 20"/>
          <p:cNvGrpSpPr/>
          <p:nvPr/>
        </p:nvGrpSpPr>
        <p:grpSpPr>
          <a:xfrm>
            <a:off x="6324855" y="3415604"/>
            <a:ext cx="4455035" cy="707885"/>
            <a:chOff x="6726251" y="3534339"/>
            <a:chExt cx="4455035" cy="707886"/>
          </a:xfrm>
        </p:grpSpPr>
        <p:sp>
          <p:nvSpPr>
            <p:cNvPr id="19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/>
                  <a:sym typeface="Arial" panose="020B0604020202020204"/>
                </a:rPr>
                <a:t>03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grpSp>
          <p:nvGrpSpPr>
            <p:cNvPr id="20" name="Group 22"/>
            <p:cNvGrpSpPr/>
            <p:nvPr/>
          </p:nvGrpSpPr>
          <p:grpSpPr>
            <a:xfrm>
              <a:off x="7218712" y="3606666"/>
              <a:ext cx="3962574" cy="563232"/>
              <a:chOff x="3943834" y="704409"/>
              <a:chExt cx="3962574" cy="563232"/>
            </a:xfrm>
          </p:grpSpPr>
          <p:sp>
            <p:nvSpPr>
              <p:cNvPr id="21" name="TextBox 2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algn="l"/>
                <a:r>
                  <a:rPr lang="zh-CN" altLang="en-US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5400000" scaled="1"/>
                    </a:gradFill>
                    <a:latin typeface="Arial" panose="020B0604020202020204"/>
                    <a:ea typeface="微软雅黑"/>
                    <a:cs typeface="+mn-ea"/>
                    <a:sym typeface="Arial" panose="020B0604020202020204"/>
                  </a:rPr>
                  <a:t>dart方法自动转化</a:t>
                </a:r>
                <a:r>
                  <a:rPr lang="en-US" altLang="zh-CN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5400000" scaled="1"/>
                    </a:gradFill>
                    <a:latin typeface="Arial" panose="020B0604020202020204"/>
                    <a:ea typeface="微软雅黑"/>
                    <a:cs typeface="+mn-ea"/>
                    <a:sym typeface="Arial" panose="020B0604020202020204"/>
                  </a:rPr>
                  <a:t>OC</a:t>
                </a:r>
                <a:r>
                  <a:rPr lang="zh-CN" altLang="en-US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5400000" scaled="1"/>
                    </a:gradFill>
                    <a:latin typeface="Arial" panose="020B0604020202020204"/>
                    <a:ea typeface="微软雅黑"/>
                    <a:cs typeface="+mn-ea"/>
                    <a:sym typeface="Arial" panose="020B0604020202020204"/>
                  </a:rPr>
                  <a:t>类工具</a:t>
                </a:r>
                <a:endParaRPr lang="zh-CN" altLang="en-US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22" name="TextBox 2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/>
                    <a:sym typeface="Arial" panose="020B0604020202020204"/>
                  </a:rPr>
                  <a:t>自研工具的分享</a:t>
                </a:r>
                <a:endParaRPr lang="zh-CN" altLang="en-US" sz="140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/>
                  <a:sym typeface="Arial" panose="020B0604020202020204"/>
                </a:endParaRPr>
              </a:p>
            </p:txBody>
          </p:sp>
        </p:grpSp>
      </p:grpSp>
      <p:grpSp>
        <p:nvGrpSpPr>
          <p:cNvPr id="23" name="Group 25"/>
          <p:cNvGrpSpPr/>
          <p:nvPr/>
        </p:nvGrpSpPr>
        <p:grpSpPr>
          <a:xfrm>
            <a:off x="6325657" y="4268495"/>
            <a:ext cx="4447020" cy="707885"/>
            <a:chOff x="6734266" y="4541274"/>
            <a:chExt cx="4447020" cy="707886"/>
          </a:xfrm>
        </p:grpSpPr>
        <p:sp>
          <p:nvSpPr>
            <p:cNvPr id="24" name="TextBox 26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/>
                  <a:sym typeface="Arial" panose="020B0604020202020204"/>
                </a:rPr>
                <a:t>04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grpSp>
          <p:nvGrpSpPr>
            <p:cNvPr id="25" name="Group 27"/>
            <p:cNvGrpSpPr/>
            <p:nvPr/>
          </p:nvGrpSpPr>
          <p:grpSpPr>
            <a:xfrm>
              <a:off x="7218712" y="4613601"/>
              <a:ext cx="3962574" cy="563232"/>
              <a:chOff x="3943834" y="704409"/>
              <a:chExt cx="3962574" cy="563232"/>
            </a:xfrm>
          </p:grpSpPr>
          <p:sp>
            <p:nvSpPr>
              <p:cNvPr id="26" name="TextBox 2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Autofit/>
              </a:bodyPr>
              <a:lstStyle/>
              <a:p>
                <a:pPr algn="l"/>
                <a:r>
                  <a:rPr lang="zh-CN" altLang="en-US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5400000" scaled="1"/>
                    </a:gradFill>
                    <a:latin typeface="Arial" panose="020B0604020202020204"/>
                    <a:ea typeface="微软雅黑"/>
                    <a:cs typeface="+mn-ea"/>
                    <a:sym typeface="Arial" panose="020B0604020202020204"/>
                  </a:rPr>
                  <a:t>完美自动化设想</a:t>
                </a:r>
                <a:endParaRPr lang="zh-CN" altLang="en-US" sz="1100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cs typeface="+mn-ea"/>
                  <a:sym typeface="Arial" panose="020B0604020202020204"/>
                </a:endParaRPr>
              </a:p>
            </p:txBody>
          </p:sp>
          <p:sp>
            <p:nvSpPr>
              <p:cNvPr id="27" name="TextBox 2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/>
                    <a:sym typeface="Arial" panose="020B0604020202020204"/>
                  </a:rPr>
                  <a:t>基于现状，展望未来</a:t>
                </a:r>
                <a:endParaRPr lang="zh-CN" altLang="en-US" sz="14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/>
                  <a:sym typeface="Arial" panose="020B0604020202020204"/>
                </a:endParaRPr>
              </a:p>
            </p:txBody>
          </p:sp>
        </p:grpSp>
      </p:grpSp>
      <p:sp>
        <p:nvSpPr>
          <p:cNvPr id="6" name="Freeform 73"/>
          <p:cNvSpPr/>
          <p:nvPr/>
        </p:nvSpPr>
        <p:spPr bwMode="auto">
          <a:xfrm>
            <a:off x="1967542" y="1578033"/>
            <a:ext cx="3217334" cy="3219451"/>
          </a:xfrm>
          <a:custGeom>
            <a:avLst/>
            <a:gdLst>
              <a:gd name="T0" fmla="*/ 1520 w 1520"/>
              <a:gd name="T1" fmla="*/ 761 h 1521"/>
              <a:gd name="T2" fmla="*/ 760 w 1520"/>
              <a:gd name="T3" fmla="*/ 1521 h 1521"/>
              <a:gd name="T4" fmla="*/ 0 w 1520"/>
              <a:gd name="T5" fmla="*/ 761 h 1521"/>
              <a:gd name="T6" fmla="*/ 760 w 1520"/>
              <a:gd name="T7" fmla="*/ 0 h 1521"/>
              <a:gd name="T8" fmla="*/ 1520 w 1520"/>
              <a:gd name="T9" fmla="*/ 761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0" h="1521">
                <a:moveTo>
                  <a:pt x="1520" y="761"/>
                </a:moveTo>
                <a:lnTo>
                  <a:pt x="760" y="1521"/>
                </a:lnTo>
                <a:lnTo>
                  <a:pt x="0" y="761"/>
                </a:lnTo>
                <a:lnTo>
                  <a:pt x="760" y="0"/>
                </a:lnTo>
                <a:lnTo>
                  <a:pt x="1520" y="7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latin typeface="Arial" panose="020B0604020202020204"/>
              <a:ea typeface="微软雅黑"/>
              <a:sym typeface="Arial" panose="020B060402020202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667681" y="2705618"/>
            <a:ext cx="1817055" cy="1249690"/>
            <a:chOff x="3896925" y="821617"/>
            <a:chExt cx="1362791" cy="937268"/>
          </a:xfrm>
        </p:grpSpPr>
        <p:sp>
          <p:nvSpPr>
            <p:cNvPr id="29" name="TextBox 7"/>
            <p:cNvSpPr txBox="1"/>
            <p:nvPr/>
          </p:nvSpPr>
          <p:spPr>
            <a:xfrm>
              <a:off x="3896925" y="1374322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sz="32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sym typeface="Arial" panose="020B0604020202020204"/>
                </a:rPr>
                <a:t>Contents</a:t>
              </a:r>
              <a:endParaRPr lang="en-US" altLang="zh-CN" sz="3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3909566" y="821617"/>
              <a:ext cx="1350150" cy="6924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53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sym typeface="Arial" panose="020B0604020202020204"/>
                </a:rPr>
                <a:t>目录</a:t>
              </a:r>
              <a:endParaRPr lang="zh-CN" altLang="en-US" sz="533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02705" y="495300"/>
            <a:ext cx="6193155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  <a:sym typeface="Arial" panose="020B0604020202020204"/>
              </a:rPr>
              <a:t>关于问题</a:t>
            </a:r>
            <a:endParaRPr lang="zh-CN" altLang="en-US" sz="4265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  <a:sym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6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8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9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cs typeface="Microsoft YaHei" charset="-122"/>
                  <a:sym typeface="Arial" panose="020B0604020202020204"/>
                </a:rPr>
                <a:t>01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Microsoft YaHei" charset="-122"/>
                <a:sym typeface="Arial" panose="020B0604020202020204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303645" y="1353185"/>
            <a:ext cx="5198745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1.</a:t>
            </a:r>
            <a:r>
              <a:rPr lang="zh-CN" altLang="en-US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  <a:sym typeface="+mn-ea"/>
              </a:rPr>
              <a:t>What (</a:t>
            </a:r>
            <a:r>
              <a:rPr lang="zh-CN" altLang="en-US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内容):</a:t>
            </a:r>
            <a:endParaRPr lang="zh-CN" altLang="en-US" sz="4265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</a:endParaRPr>
          </a:p>
          <a:p>
            <a:r>
              <a:rPr lang="zh-CN" altLang="en-US" sz="1400"/>
              <a:t>问题就是用</a:t>
            </a:r>
            <a:endParaRPr lang="zh-CN" altLang="en-US" sz="1400"/>
          </a:p>
          <a:p>
            <a:r>
              <a:rPr lang="en-US" altLang="zh-CN" sz="1400"/>
              <a:t>flutter create --template=package hello</a:t>
            </a:r>
            <a:endParaRPr lang="en-US" altLang="zh-CN" sz="1400"/>
          </a:p>
          <a:p>
            <a:r>
              <a:rPr lang="en-US" altLang="zh-CN" sz="1400"/>
              <a:t>flutter create --template=plugin -i objc -a kotlin hello</a:t>
            </a:r>
            <a:endParaRPr lang="en-US" altLang="zh-CN" sz="1400"/>
          </a:p>
          <a:p>
            <a:r>
              <a:rPr lang="en-US" altLang="zh-CN" sz="1400"/>
              <a:t>flutter create example</a:t>
            </a:r>
            <a:endParaRPr lang="en-US" altLang="zh-CN" sz="1400"/>
          </a:p>
          <a:p>
            <a:r>
              <a:rPr lang="zh-CN" altLang="en-US" sz="1400">
                <a:sym typeface="+mn-ea"/>
              </a:rPr>
              <a:t>创建完工程后</a:t>
            </a:r>
            <a:r>
              <a:rPr lang="en-US" altLang="zh-CN" sz="1400">
                <a:sym typeface="+mn-ea"/>
              </a:rPr>
              <a:t>, IOS </a:t>
            </a:r>
            <a:r>
              <a:rPr lang="zh-CN" altLang="en-US" sz="1400">
                <a:sym typeface="+mn-ea"/>
              </a:rPr>
              <a:t>默认 IPHONEOS_DEPLOYMENT_TARGET 是 </a:t>
            </a:r>
            <a:r>
              <a:rPr lang="en-US" altLang="zh-CN" sz="1400">
                <a:sym typeface="+mn-ea"/>
              </a:rPr>
              <a:t>iOS8</a:t>
            </a:r>
            <a:r>
              <a:rPr lang="zh-CN" altLang="en-US" sz="1400">
                <a:sym typeface="+mn-ea"/>
              </a:rPr>
              <a:t>，</a:t>
            </a:r>
            <a:r>
              <a:rPr lang="en-US" altLang="zh-CN" sz="1400">
                <a:sym typeface="+mn-ea"/>
              </a:rPr>
              <a:t>9</a:t>
            </a:r>
            <a:r>
              <a:rPr lang="zh-CN" altLang="en-US" sz="1400">
                <a:sym typeface="+mn-ea"/>
              </a:rPr>
              <a:t>；现在工程基于</a:t>
            </a:r>
            <a:r>
              <a:rPr lang="en-US" altLang="zh-CN" sz="1400">
                <a:sym typeface="+mn-ea"/>
              </a:rPr>
              <a:t>iOS10</a:t>
            </a:r>
            <a:r>
              <a:rPr lang="zh-CN" altLang="en-US" sz="1400">
                <a:sym typeface="+mn-ea"/>
              </a:rPr>
              <a:t>，造成每次创建新工程之后需手动要改</a:t>
            </a:r>
            <a:r>
              <a:rPr lang="en-US" altLang="zh-CN" sz="1400">
                <a:sym typeface="+mn-ea"/>
              </a:rPr>
              <a:t>plist</a:t>
            </a:r>
            <a:r>
              <a:rPr lang="zh-CN" altLang="en-US" sz="1400">
                <a:sym typeface="+mn-ea"/>
              </a:rPr>
              <a:t>，</a:t>
            </a:r>
            <a:r>
              <a:rPr lang="en-US" altLang="zh-CN" sz="1400">
                <a:sym typeface="+mn-ea"/>
              </a:rPr>
              <a:t>pod</a:t>
            </a:r>
            <a:r>
              <a:rPr lang="zh-CN" altLang="en-US" sz="1400">
                <a:sym typeface="+mn-ea"/>
              </a:rPr>
              <a:t>，project.pbxproj等文件，繁杂而琐碎；（当然这只是代表，不是全部）；我就想如何让这项工作自动化实现？这就是今天的分享主题的第一个核心。</a:t>
            </a:r>
            <a:endParaRPr lang="zh-CN" altLang="en-US" sz="1400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  <a:sym typeface="+mn-ea"/>
              </a:rPr>
              <a:t>2.Why(为什么？必要性):</a:t>
            </a:r>
            <a:endParaRPr lang="en-US" altLang="zh-CN" sz="1600" b="1">
              <a:sym typeface="+mn-ea"/>
            </a:endParaRPr>
          </a:p>
          <a:p>
            <a:r>
              <a:rPr lang="zh-CN" altLang="en-US" sz="1400">
                <a:sym typeface="+mn-ea"/>
              </a:rPr>
              <a:t>实现之后，一劳永逸；</a:t>
            </a:r>
            <a:endParaRPr lang="en-US" altLang="zh-CN" sz="1600" b="1">
              <a:sym typeface="+mn-ea"/>
            </a:endParaRPr>
          </a:p>
          <a:p>
            <a:endParaRPr lang="en-US" altLang="zh-CN" sz="1600" b="1">
              <a:sym typeface="+mn-ea"/>
            </a:endParaRPr>
          </a:p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  <a:sym typeface="+mn-ea"/>
              </a:rPr>
              <a:t>3.Who + Where + When: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  <a:sym typeface="+mn-ea"/>
            </a:endParaRPr>
          </a:p>
          <a:p>
            <a:r>
              <a:rPr lang="zh-CN" altLang="en-US" sz="1600">
                <a:sym typeface="+mn-ea"/>
              </a:rPr>
              <a:t>需要经常使用</a:t>
            </a:r>
            <a:r>
              <a:rPr lang="zh-CN" altLang="en-US" sz="1600" b="1">
                <a:sym typeface="+mn-ea"/>
              </a:rPr>
              <a:t> </a:t>
            </a:r>
            <a:r>
              <a:rPr lang="en-US" altLang="zh-CN" sz="1600">
                <a:sym typeface="+mn-ea"/>
              </a:rPr>
              <a:t>flutter create </a:t>
            </a:r>
            <a:r>
              <a:rPr lang="zh-CN" altLang="en-US" sz="1600">
                <a:sym typeface="+mn-ea"/>
              </a:rPr>
              <a:t>命令的移动端开发人员；</a:t>
            </a:r>
            <a:endParaRPr lang="zh-CN" altLang="en-US" sz="1600">
              <a:sym typeface="+mn-ea"/>
            </a:endParaRPr>
          </a:p>
          <a:p>
            <a:endParaRPr lang="en-US" altLang="zh-CN" sz="1600" b="1">
              <a:sym typeface="+mn-ea"/>
            </a:endParaRPr>
          </a:p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  <a:sym typeface="+mn-ea"/>
              </a:rPr>
              <a:t>4.How(如何实现):</a:t>
            </a:r>
            <a:endParaRPr lang="zh-CN" altLang="en-US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</a:endParaRPr>
          </a:p>
          <a:p>
            <a:r>
              <a:rPr lang="zh-CN" altLang="en-US"/>
              <a:t>详见第二节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02705" y="495300"/>
            <a:ext cx="6193155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26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templates</a:t>
            </a:r>
            <a:r>
              <a:rPr lang="zh-CN" altLang="en-US" sz="426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模板配置</a:t>
            </a:r>
            <a:endParaRPr lang="zh-CN" altLang="en-US" sz="4265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  <a:sym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6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8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9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95489" y="1500308"/>
              <a:ext cx="1272056" cy="1083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cs typeface="Microsoft YaHei" charset="-122"/>
                  <a:sym typeface="Arial" panose="020B0604020202020204"/>
                </a:rPr>
                <a:t>02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Microsoft YaHei" charset="-122"/>
                <a:sym typeface="Arial" panose="020B0604020202020204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543040" y="1303020"/>
            <a:ext cx="505841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 进入目录：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</a:endParaRPr>
          </a:p>
          <a:p>
            <a:r>
              <a:rPr lang="en-US" altLang="zh-CN" sz="1600" b="1"/>
              <a:t>*/packages/flutter_tools/templates</a:t>
            </a:r>
            <a:endParaRPr lang="en-US" altLang="zh-CN" sz="1600" b="1"/>
          </a:p>
        </p:txBody>
      </p:sp>
      <p:sp>
        <p:nvSpPr>
          <p:cNvPr id="2" name="文本框 1"/>
          <p:cNvSpPr txBox="1"/>
          <p:nvPr/>
        </p:nvSpPr>
        <p:spPr>
          <a:xfrm>
            <a:off x="6543040" y="2290445"/>
            <a:ext cx="51987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 </a:t>
            </a:r>
            <a:endParaRPr lang="en-US" altLang="zh-CN" sz="1600" b="1"/>
          </a:p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现成的模板地址：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</a:endParaRPr>
          </a:p>
          <a:p>
            <a:r>
              <a:rPr sz="1600"/>
              <a:t>https://github.com/shang1219178163/flutter_templates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02705" y="495300"/>
            <a:ext cx="619315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dart方法自动转化</a:t>
            </a:r>
            <a:r>
              <a:rPr lang="en-US" altLang="zh-CN" sz="32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OC</a:t>
            </a:r>
            <a:r>
              <a:rPr lang="zh-CN" altLang="en-US" sz="32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类工具</a:t>
            </a:r>
            <a:endParaRPr lang="zh-CN" altLang="en-US" sz="32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  <a:sym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6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8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9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95489" y="1500308"/>
              <a:ext cx="1272056" cy="1083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cs typeface="Microsoft YaHei" charset="-122"/>
                  <a:sym typeface="Arial" panose="020B0604020202020204"/>
                </a:rPr>
                <a:t>03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Microsoft YaHei" charset="-122"/>
                <a:sym typeface="Arial" panose="020B0604020202020204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402705" y="1303020"/>
            <a:ext cx="5198745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 1.剖析本质：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</a:endParaRPr>
          </a:p>
          <a:p>
            <a:endParaRPr lang="zh-CN" altLang="en-US" sz="1600" b="1"/>
          </a:p>
          <a:p>
            <a:r>
              <a:rPr lang="zh-CN" altLang="en-US" sz="1600"/>
              <a:t>看过官网文档及公司</a:t>
            </a:r>
            <a:r>
              <a:rPr lang="en-US" altLang="zh-CN" sz="1600"/>
              <a:t>user plugin</a:t>
            </a:r>
            <a:r>
              <a:rPr lang="zh-CN" altLang="en-US" sz="1600"/>
              <a:t>之后，发现</a:t>
            </a:r>
            <a:r>
              <a:rPr lang="en-US" altLang="zh-CN" sz="1600"/>
              <a:t>plugin </a:t>
            </a:r>
            <a:r>
              <a:rPr lang="zh-CN" altLang="en-US" sz="1600"/>
              <a:t>插件核心本质是手动将 </a:t>
            </a:r>
            <a:r>
              <a:rPr lang="en-US" altLang="zh-CN" sz="1600"/>
              <a:t>dart &lt;&lt;=&gt;&gt; objc/Swift </a:t>
            </a:r>
            <a:r>
              <a:rPr lang="zh-CN" altLang="en-US" sz="1600"/>
              <a:t>方法一一映射，具体分为三部分：方法名称（字符串）</a:t>
            </a:r>
            <a:r>
              <a:rPr lang="en-US" altLang="zh-CN" sz="1600"/>
              <a:t>+ </a:t>
            </a:r>
            <a:r>
              <a:rPr lang="zh-CN" altLang="en-US" sz="1600"/>
              <a:t>参数（基础类型）</a:t>
            </a:r>
            <a:r>
              <a:rPr lang="en-US" altLang="zh-CN" sz="1600"/>
              <a:t>+ </a:t>
            </a:r>
            <a:r>
              <a:rPr lang="zh-CN" altLang="en-US" sz="1600"/>
              <a:t>返回值（基础类型）</a:t>
            </a:r>
            <a:endParaRPr lang="zh-CN" altLang="en-US" sz="1600" b="1"/>
          </a:p>
          <a:p>
            <a:endParaRPr lang="en-US" altLang="zh-CN" sz="1600" b="1"/>
          </a:p>
          <a:p>
            <a:r>
              <a:rPr lang="en-US" altLang="zh-CN" sz="1600" b="1">
                <a:sym typeface="+mn-ea"/>
              </a:rPr>
              <a:t> </a:t>
            </a:r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  <a:sym typeface="+mn-ea"/>
              </a:rPr>
              <a:t>2. 实现思路：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  <a:sym typeface="+mn-ea"/>
            </a:endParaRPr>
          </a:p>
          <a:p>
            <a:endParaRPr lang="en-US" altLang="zh-CN" sz="1600" b="1"/>
          </a:p>
          <a:p>
            <a:r>
              <a:rPr lang="zh-CN" altLang="en-US" sz="1600"/>
              <a:t>将 </a:t>
            </a:r>
            <a:r>
              <a:rPr lang="en-US" altLang="zh-CN" sz="1600"/>
              <a:t>plugin </a:t>
            </a:r>
            <a:r>
              <a:rPr lang="zh-CN" altLang="en-US" sz="1600"/>
              <a:t>工程中 </a:t>
            </a:r>
            <a:r>
              <a:rPr lang="en-US" altLang="zh-CN" sz="1600"/>
              <a:t>lib</a:t>
            </a:r>
            <a:r>
              <a:rPr lang="zh-CN" altLang="en-US" sz="1600"/>
              <a:t>目录下 </a:t>
            </a:r>
            <a:r>
              <a:rPr lang="en-US" altLang="zh-CN" sz="1600"/>
              <a:t>*.dart</a:t>
            </a:r>
            <a:r>
              <a:rPr lang="zh-CN" altLang="en-US" sz="1600"/>
              <a:t>文件解析；获取到对应的插件名称，获取到方法模型数组，然后根据字符串模板生成对应的 </a:t>
            </a:r>
            <a:r>
              <a:rPr lang="en-US" altLang="zh-CN" sz="1600"/>
              <a:t>oc </a:t>
            </a:r>
            <a:r>
              <a:rPr lang="zh-CN" altLang="en-US" sz="1600"/>
              <a:t>类和</a:t>
            </a:r>
            <a:r>
              <a:rPr lang="en-US" altLang="zh-CN" sz="1600"/>
              <a:t>example </a:t>
            </a:r>
            <a:r>
              <a:rPr lang="zh-CN" altLang="en-US" sz="1600"/>
              <a:t>工程</a:t>
            </a:r>
            <a:r>
              <a:rPr lang="en-US" altLang="zh-CN" sz="1600"/>
              <a:t> mian.dart</a:t>
            </a:r>
            <a:r>
              <a:rPr lang="zh-CN" altLang="en-US" sz="1600"/>
              <a:t>文件；</a:t>
            </a:r>
            <a:endParaRPr lang="zh-CN" altLang="en-US" sz="1600"/>
          </a:p>
          <a:p>
            <a:r>
              <a:rPr lang="zh-CN" altLang="en-US" sz="1600"/>
              <a:t>class DartMethodModel: NSObject {</a:t>
            </a:r>
            <a:endParaRPr lang="zh-CN" altLang="en-US" sz="1600"/>
          </a:p>
          <a:p>
            <a:r>
              <a:rPr lang="zh-CN" altLang="en-US" sz="1600"/>
              <a:t>    var isStatic = true </a:t>
            </a:r>
            <a:r>
              <a:rPr lang="en-US" altLang="zh-CN" sz="1600"/>
              <a:t>//</a:t>
            </a:r>
            <a:r>
              <a:rPr lang="zh-CN" altLang="en-US" sz="1600"/>
              <a:t>是否静态函数</a:t>
            </a:r>
            <a:r>
              <a:rPr lang="en-US" altLang="zh-CN" sz="1600"/>
              <a:t>/</a:t>
            </a:r>
            <a:r>
              <a:rPr lang="zh-CN" altLang="en-US" sz="1600"/>
              <a:t>类方法</a:t>
            </a:r>
            <a:endParaRPr lang="zh-CN" altLang="en-US" sz="1600"/>
          </a:p>
          <a:p>
            <a:r>
              <a:rPr lang="zh-CN" altLang="en-US" sz="1600"/>
              <a:t>    var notes = "/// " </a:t>
            </a:r>
            <a:r>
              <a:rPr lang="en-US" altLang="zh-CN" sz="1600"/>
              <a:t>///</a:t>
            </a:r>
            <a:r>
              <a:rPr lang="zh-CN" altLang="en-US" sz="1600"/>
              <a:t>代码注释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var name: String = "" </a:t>
            </a:r>
            <a:r>
              <a:rPr lang="en-US" altLang="zh-CN" sz="1600"/>
              <a:t>//</a:t>
            </a:r>
            <a:r>
              <a:rPr lang="zh-CN" altLang="en-US" sz="1600">
                <a:sym typeface="+mn-ea"/>
              </a:rPr>
              <a:t>方法名称</a:t>
            </a:r>
            <a:endParaRPr lang="zh-CN" altLang="en-US" sz="1600"/>
          </a:p>
          <a:p>
            <a:r>
              <a:rPr lang="zh-CN" altLang="en-US" sz="1600"/>
              <a:t>    var paramsType: String? = nil </a:t>
            </a:r>
            <a:r>
              <a:rPr lang="en-US" altLang="zh-CN" sz="1600"/>
              <a:t>//</a:t>
            </a:r>
            <a:r>
              <a:rPr lang="zh-CN" altLang="en-US" sz="1600">
                <a:sym typeface="+mn-ea"/>
              </a:rPr>
              <a:t>参数类型</a:t>
            </a:r>
            <a:endParaRPr lang="zh-CN" altLang="en-US" sz="1600"/>
          </a:p>
          <a:p>
            <a:r>
              <a:rPr lang="zh-CN" altLang="en-US" sz="1600"/>
              <a:t>    var paramsName: String? = nil </a:t>
            </a:r>
            <a:r>
              <a:rPr lang="en-US" altLang="zh-CN" sz="1600"/>
              <a:t>//</a:t>
            </a:r>
            <a:r>
              <a:rPr lang="zh-CN" altLang="en-US" sz="1600">
                <a:sym typeface="+mn-ea"/>
              </a:rPr>
              <a:t>参数名称</a:t>
            </a:r>
            <a:endParaRPr lang="zh-CN" altLang="en-US" sz="1600"/>
          </a:p>
          <a:p>
            <a:r>
              <a:rPr lang="en-US" altLang="zh-CN" sz="1600"/>
              <a:t>...</a:t>
            </a:r>
            <a:endParaRPr lang="zh-CN" altLang="en-US" sz="1600"/>
          </a:p>
          <a:p>
            <a:r>
              <a:rPr lang="zh-CN" altLang="en-US" sz="1600"/>
              <a:t>    }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02705" y="495300"/>
            <a:ext cx="619315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dart方法自动转化</a:t>
            </a:r>
            <a:r>
              <a:rPr lang="en-US" altLang="zh-CN" sz="32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OC</a:t>
            </a:r>
            <a:r>
              <a:rPr lang="zh-CN" altLang="en-US" sz="32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类工具</a:t>
            </a:r>
            <a:endParaRPr lang="zh-CN" altLang="en-US" sz="32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  <a:sym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6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8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9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95489" y="1500308"/>
              <a:ext cx="1272056" cy="1083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cs typeface="Microsoft YaHei" charset="-122"/>
                  <a:sym typeface="Arial" panose="020B0604020202020204"/>
                </a:rPr>
                <a:t>03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Microsoft YaHei" charset="-122"/>
                <a:sym typeface="Arial" panose="020B0604020202020204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402705" y="1303020"/>
            <a:ext cx="51987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 3. 如何使用</a:t>
            </a:r>
            <a:endParaRPr lang="zh-CN" altLang="en-US" sz="1600" b="1"/>
          </a:p>
          <a:p>
            <a:endParaRPr lang="zh-CN" altLang="en-US" sz="1600" b="1"/>
          </a:p>
          <a:p>
            <a:r>
              <a:rPr lang="en-US" altLang="zh-CN" sz="1600"/>
              <a:t>1</a:t>
            </a:r>
            <a:r>
              <a:rPr lang="zh-CN" altLang="en-US" sz="1600"/>
              <a:t>）用 flutter create --template=plugin -i objc -a kotlin </a:t>
            </a:r>
            <a:r>
              <a:rPr lang="en-US" altLang="zh-CN" sz="1600"/>
              <a:t>* </a:t>
            </a:r>
            <a:r>
              <a:rPr lang="zh-CN" altLang="en-US" sz="1600"/>
              <a:t>创建插件工程， 然在</a:t>
            </a:r>
            <a:r>
              <a:rPr lang="en-US" altLang="zh-CN" sz="1600"/>
              <a:t>lib</a:t>
            </a:r>
            <a:r>
              <a:rPr lang="zh-CN" altLang="en-US" sz="1600"/>
              <a:t>文件添加业务方法；</a:t>
            </a:r>
            <a:endParaRPr lang="zh-CN" altLang="en-US" sz="1600"/>
          </a:p>
          <a:p>
            <a:endParaRPr lang="zh-CN" altLang="en-US" sz="1600" b="1"/>
          </a:p>
          <a:p>
            <a:r>
              <a:rPr lang="zh-CN" altLang="en-US" sz="1600"/>
              <a:t> </a:t>
            </a:r>
            <a:r>
              <a:rPr lang="en-US" altLang="zh-CN" sz="1600"/>
              <a:t>2</a:t>
            </a:r>
            <a:r>
              <a:rPr lang="zh-CN" altLang="en-US" sz="1600"/>
              <a:t>）选择拖拽或者粘贴复制 插件 </a:t>
            </a:r>
            <a:r>
              <a:rPr lang="en-US" altLang="zh-CN" sz="1600"/>
              <a:t>lib</a:t>
            </a:r>
            <a:r>
              <a:rPr lang="zh-CN" altLang="en-US" sz="1600"/>
              <a:t>目录下 </a:t>
            </a:r>
            <a:r>
              <a:rPr lang="en-US" altLang="zh-CN" sz="1600"/>
              <a:t>.dart </a:t>
            </a:r>
            <a:r>
              <a:rPr lang="zh-CN" altLang="en-US" sz="1600"/>
              <a:t>文件所有内容到工具左边输入框，会自动生成 </a:t>
            </a:r>
            <a:r>
              <a:rPr lang="en-US" altLang="zh-CN" sz="1600"/>
              <a:t>oc </a:t>
            </a:r>
            <a:r>
              <a:rPr lang="zh-CN" altLang="en-US" sz="1600"/>
              <a:t>插件文件 </a:t>
            </a:r>
            <a:r>
              <a:rPr lang="en-US" altLang="zh-CN" sz="1600"/>
              <a:t>*.h *.m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example </a:t>
            </a:r>
            <a:r>
              <a:rPr lang="zh-CN" altLang="en-US" sz="1600">
                <a:sym typeface="+mn-ea"/>
              </a:rPr>
              <a:t>工程</a:t>
            </a:r>
            <a:r>
              <a:rPr lang="en-US" altLang="zh-CN" sz="1600">
                <a:sym typeface="+mn-ea"/>
              </a:rPr>
              <a:t> mian.dart</a:t>
            </a:r>
            <a:r>
              <a:rPr lang="zh-CN" altLang="en-US" sz="1600">
                <a:sym typeface="+mn-ea"/>
              </a:rPr>
              <a:t>文件；</a:t>
            </a:r>
            <a:endParaRPr lang="zh-CN" altLang="en-US" sz="1600">
              <a:sym typeface="+mn-ea"/>
            </a:endParaRPr>
          </a:p>
          <a:p>
            <a:endParaRPr lang="zh-CN" altLang="en-US" sz="1600" b="1">
              <a:sym typeface="+mn-ea"/>
            </a:endParaRPr>
          </a:p>
          <a:p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）将生成文件拖拽替换原先文件运行</a:t>
            </a:r>
            <a:r>
              <a:rPr lang="en-US" altLang="zh-CN" sz="1600">
                <a:sym typeface="+mn-ea"/>
              </a:rPr>
              <a:t>fluter</a:t>
            </a:r>
            <a:r>
              <a:rPr lang="zh-CN" altLang="en-US" sz="1600">
                <a:sym typeface="+mn-ea"/>
              </a:rPr>
              <a:t>即可；</a:t>
            </a:r>
            <a:endParaRPr lang="zh-CN" altLang="en-US" sz="1600" b="1"/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Image_20211104173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385445"/>
            <a:ext cx="10064750" cy="6090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imulator Screen Shot - iPhone 12 Pro - 2021-11-04 at 18.15.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146685"/>
            <a:ext cx="3032760" cy="65646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03900" y="1130300"/>
            <a:ext cx="333184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右侧方法解析：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第一个冒号之前是</a:t>
            </a:r>
            <a:r>
              <a:rPr lang="en-US" altLang="zh-CN"/>
              <a:t>dart</a:t>
            </a:r>
            <a:r>
              <a:rPr lang="zh-CN" altLang="en-US"/>
              <a:t>方法名，</a:t>
            </a:r>
            <a:endParaRPr lang="zh-CN" altLang="en-US"/>
          </a:p>
          <a:p>
            <a:r>
              <a:rPr lang="zh-CN" altLang="en-US"/>
              <a:t>第二个冒号之前是</a:t>
            </a:r>
            <a:r>
              <a:rPr lang="en-US" altLang="zh-CN"/>
              <a:t>oc</a:t>
            </a:r>
            <a:r>
              <a:rPr lang="zh-CN" altLang="en-US"/>
              <a:t>方法名；</a:t>
            </a:r>
            <a:endParaRPr lang="zh-CN" altLang="en-US"/>
          </a:p>
          <a:p>
            <a:r>
              <a:rPr lang="en-US" altLang="zh-CN"/>
              <a:t>params</a:t>
            </a:r>
            <a:r>
              <a:rPr lang="zh-CN" altLang="en-US"/>
              <a:t>是传参；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02705" y="495300"/>
            <a:ext cx="6193155" cy="140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2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+mn-ea"/>
                <a:sym typeface="Arial" panose="020B0604020202020204"/>
              </a:rPr>
              <a:t>完美自动化设想</a:t>
            </a:r>
            <a:endParaRPr lang="zh-CN" altLang="en-US" sz="4265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/>
              <a:cs typeface="+mn-ea"/>
              <a:sym typeface="Arial" panose="020B0604020202020204"/>
            </a:endParaRPr>
          </a:p>
          <a:p>
            <a:pPr algn="l"/>
            <a:endParaRPr lang="zh-CN" altLang="en-US" sz="4265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  <a:sym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6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8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9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1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/>
                <a:sym typeface="Arial" panose="020B06040202020202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95489" y="1500308"/>
              <a:ext cx="1272056" cy="1083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/>
                  <a:cs typeface="Microsoft YaHei" charset="-122"/>
                  <a:sym typeface="Arial" panose="020B0604020202020204"/>
                </a:rPr>
                <a:t>04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/>
                <a:cs typeface="Microsoft YaHei" charset="-122"/>
                <a:sym typeface="Arial" panose="020B0604020202020204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543040" y="1303020"/>
            <a:ext cx="505841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 1. 不足：</a:t>
            </a:r>
            <a:endParaRPr lang="zh-CN" altLang="en-US" sz="1600" b="1"/>
          </a:p>
          <a:p>
            <a:r>
              <a:rPr lang="zh-CN" altLang="en-US" sz="1600"/>
              <a:t>工具还未实现自动化测试文件的生成；自动化不够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</a:endParaRPr>
          </a:p>
          <a:p>
            <a:endParaRPr lang="en-US" altLang="zh-CN" sz="1600" b="1"/>
          </a:p>
          <a:p>
            <a:endParaRPr lang="en-US" altLang="zh-CN" sz="1600" b="1"/>
          </a:p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2. 展望（需要众人的力量）：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</a:endParaRPr>
          </a:p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</a:rPr>
              <a:t>基于脚本实现：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</a:endParaRPr>
          </a:p>
          <a:p>
            <a:r>
              <a:rPr lang="en-US" altLang="zh-CN" sz="1600"/>
              <a:t>{</a:t>
            </a:r>
            <a:endParaRPr lang="zh-CN" altLang="en-US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dart </a:t>
            </a:r>
            <a:r>
              <a:rPr lang="zh-CN" altLang="en-US" sz="1600">
                <a:sym typeface="+mn-ea"/>
              </a:rPr>
              <a:t>解析</a:t>
            </a:r>
            <a:endParaRPr lang="zh-CN" altLang="en-US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+ 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oc </a:t>
            </a:r>
            <a:r>
              <a:rPr lang="zh-CN" altLang="en-US" sz="1600">
                <a:sym typeface="+mn-ea"/>
              </a:rPr>
              <a:t>文件生成 </a:t>
            </a:r>
            <a:r>
              <a:rPr lang="en-US" altLang="zh-CN" sz="1600">
                <a:sym typeface="+mn-ea"/>
              </a:rPr>
              <a:t>+ </a:t>
            </a:r>
            <a:r>
              <a:rPr lang="zh-CN" altLang="en-US" sz="1600">
                <a:sym typeface="+mn-ea"/>
              </a:rPr>
              <a:t>安卓文件生成</a:t>
            </a:r>
            <a:endParaRPr lang="zh-CN" altLang="en-US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+ 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main.dart</a:t>
            </a:r>
            <a:r>
              <a:rPr lang="zh-CN" altLang="en-US" sz="1600">
                <a:sym typeface="+mn-ea"/>
              </a:rPr>
              <a:t>文件生成 </a:t>
            </a:r>
            <a:r>
              <a:rPr lang="en-US" altLang="zh-CN" sz="1600">
                <a:sym typeface="+mn-ea"/>
              </a:rPr>
              <a:t>+ test.dart</a:t>
            </a:r>
            <a:r>
              <a:rPr lang="zh-CN" altLang="en-US" sz="1600">
                <a:sym typeface="+mn-ea"/>
              </a:rPr>
              <a:t>测试文件生成</a:t>
            </a:r>
            <a:endParaRPr lang="zh-CN" altLang="en-US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+</a:t>
            </a:r>
            <a:endParaRPr lang="en-US" altLang="zh-CN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文件自动覆盖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  <a:sym typeface="+mn-ea"/>
            </a:endParaRPr>
          </a:p>
          <a:p>
            <a:r>
              <a:rPr lang="en-US" altLang="zh-CN" sz="1600">
                <a:sym typeface="+mn-ea"/>
              </a:rPr>
              <a:t>}</a:t>
            </a:r>
            <a:endParaRPr lang="en-US" altLang="zh-CN" sz="1600" b="1">
              <a:sym typeface="+mn-ea"/>
            </a:endParaRPr>
          </a:p>
          <a:p>
            <a:endParaRPr lang="en-US" altLang="zh-CN" sz="1600" b="1">
              <a:sym typeface="+mn-ea"/>
            </a:endParaRPr>
          </a:p>
          <a:p>
            <a:r>
              <a:rPr lang="zh-CN" altLang="en-US" sz="1800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/>
                <a:cs typeface="Microsoft YaHei" charset="-122"/>
                <a:sym typeface="+mn-ea"/>
              </a:rPr>
              <a:t>以人为本，开发人员只需完成核心的代码实现（method body）即可；</a:t>
            </a:r>
            <a:endParaRPr lang="zh-CN" altLang="en-US" sz="1800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/>
              <a:cs typeface="Microsoft YaHei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1634</Words>
  <Application>WPS 演示</Application>
  <PresentationFormat>宽屏</PresentationFormat>
  <Paragraphs>137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</vt:lpstr>
      <vt:lpstr>Arial</vt:lpstr>
      <vt:lpstr>微软雅黑</vt:lpstr>
      <vt:lpstr>Microsoft YaHei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等线 Light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shang</cp:lastModifiedBy>
  <cp:revision>54</cp:revision>
  <dcterms:created xsi:type="dcterms:W3CDTF">2022-09-22T10:57:01Z</dcterms:created>
  <dcterms:modified xsi:type="dcterms:W3CDTF">2022-09-22T10:57:01Z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